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heme/theme9.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1.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charts/chart9.xml" ContentType="application/vnd.openxmlformats-officedocument.drawingml.chart+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78" r:id="rId1"/>
    <p:sldMasterId id="2147483900" r:id="rId2"/>
    <p:sldMasterId id="2147483922" r:id="rId3"/>
    <p:sldMasterId id="2147483944" r:id="rId4"/>
    <p:sldMasterId id="2147483966" r:id="rId5"/>
    <p:sldMasterId id="2147484021" r:id="rId6"/>
    <p:sldMasterId id="2147484022" r:id="rId7"/>
    <p:sldMasterId id="2147484034" r:id="rId8"/>
  </p:sldMasterIdLst>
  <p:notesMasterIdLst>
    <p:notesMasterId r:id="rId44"/>
  </p:notesMasterIdLst>
  <p:sldIdLst>
    <p:sldId id="256" r:id="rId9"/>
    <p:sldId id="265" r:id="rId10"/>
    <p:sldId id="269" r:id="rId11"/>
    <p:sldId id="261" r:id="rId12"/>
    <p:sldId id="284" r:id="rId13"/>
    <p:sldId id="258" r:id="rId14"/>
    <p:sldId id="260" r:id="rId15"/>
    <p:sldId id="270" r:id="rId16"/>
    <p:sldId id="274" r:id="rId17"/>
    <p:sldId id="275" r:id="rId18"/>
    <p:sldId id="266" r:id="rId19"/>
    <p:sldId id="267" r:id="rId20"/>
    <p:sldId id="280" r:id="rId21"/>
    <p:sldId id="282" r:id="rId22"/>
    <p:sldId id="277" r:id="rId23"/>
    <p:sldId id="278" r:id="rId24"/>
    <p:sldId id="257" r:id="rId25"/>
    <p:sldId id="276" r:id="rId26"/>
    <p:sldId id="262" r:id="rId27"/>
    <p:sldId id="263" r:id="rId28"/>
    <p:sldId id="272"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7" r:id="rId4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E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1"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ad.jefco.com\banking\Energy%20US\HO%20E&amp;P%20CorpFin\30%20-%20Working%20Files\2020\Ovintiv\2020.11.13%20Discussion%20Materials\Energy%20Comps_Q3%2020.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oleObject" Target="file:///\\ad.jefco.com\banking\Energy%20US\HO%20E&amp;P%20CorpFin\30%20-%20Working%20Files\2020\Goldentree\Backup\New%20Upstream%20Business%20Model%20v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d.jefco.com\banking\Energy%20US\HO%20E&amp;P%20CorpFin\30%20-%20Working%20Files\2020\Goldentree\Backup\New%20Upstream%20Business%20Model%20v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d.jefco.com\banking\Energy%20US\HO%20E&amp;P%20CorpFin\30%20-%20Working%20Files\2020\Kayne%20Anderson\2020.10.21%20Discussion%20Materials\Backup\SP500%20Yield%20v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ad.jefco.com\banking\Energy%20US\HO%20E&amp;P%20CorpFin\30%20-%20Working%20Files\2020\For%20Ralph\RBL%20Market\Energy%20Loan%20Balances%20by%20Year%20v3.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ad.jefco.com\banking\Energy%20US\HO%20E&amp;P%20CorpFin\30%20-%20Working%20Files\2020\For%20Ralph\BX%20Upstream%20Market%20Update\Backup\E&amp;P%20Debt%20Issuanc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d.jefco.com\banking\Energy%20US\HO%20E&amp;P%20CorpFin\30%20-%20Working%20Files\2020\Energy%20creditor%20book\Upstream\Backup\Energy%20Comps_Q3%2020%20v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ad.jefco.com\banking\Energy%20US\HO%20E&amp;P%20CorpFin\30%20-%20Working%20Files\2020\Energy%20creditor%20book\Upstream\Backup\Relative%20Index%20Performance.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51449705719717E-2"/>
          <c:y val="0.1302897644361059"/>
          <c:w val="0.95083597955487964"/>
          <c:h val="0.72658190240291254"/>
        </c:manualLayout>
      </c:layout>
      <c:barChart>
        <c:barDir val="col"/>
        <c:grouping val="clustered"/>
        <c:varyColors val="0"/>
        <c:ser>
          <c:idx val="0"/>
          <c:order val="0"/>
          <c:tx>
            <c:strRef>
              <c:f>Sheet1!$L$7</c:f>
              <c:strCache>
                <c:ptCount val="1"/>
                <c:pt idx="0">
                  <c:v>2014</c:v>
                </c:pt>
              </c:strCache>
            </c:strRef>
          </c:tx>
          <c:spPr>
            <a:solidFill>
              <a:srgbClr val="4D73A1"/>
            </a:solidFill>
            <a:ln>
              <a:solidFill>
                <a:srgbClr val="B3B3B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Sheet1!$K$8:$K$9</c:f>
              <c:strCache>
                <c:ptCount val="2"/>
                <c:pt idx="0">
                  <c:v>Large Cap Banks</c:v>
                </c:pt>
                <c:pt idx="1">
                  <c:v>Mid Cap / Regional Banks</c:v>
                </c:pt>
              </c:strCache>
            </c:strRef>
          </c:cat>
          <c:val>
            <c:numRef>
              <c:f>Sheet1!$L$8:$L$9</c:f>
              <c:numCache>
                <c:formatCode>0.0%</c:formatCode>
                <c:ptCount val="2"/>
                <c:pt idx="0">
                  <c:v>2.8000000000000001E-2</c:v>
                </c:pt>
                <c:pt idx="1">
                  <c:v>6.4000000000000001E-2</c:v>
                </c:pt>
              </c:numCache>
            </c:numRef>
          </c:val>
          <c:extLst>
            <c:ext xmlns:c16="http://schemas.microsoft.com/office/drawing/2014/chart" uri="{C3380CC4-5D6E-409C-BE32-E72D297353CC}">
              <c16:uniqueId val="{00000000-6709-4683-A644-B956EC11C95E}"/>
            </c:ext>
          </c:extLst>
        </c:ser>
        <c:ser>
          <c:idx val="1"/>
          <c:order val="1"/>
          <c:tx>
            <c:strRef>
              <c:f>Sheet1!$M$7</c:f>
              <c:strCache>
                <c:ptCount val="1"/>
                <c:pt idx="0">
                  <c:v>2020</c:v>
                </c:pt>
              </c:strCache>
            </c:strRef>
          </c:tx>
          <c:spPr>
            <a:solidFill>
              <a:schemeClr val="accent2"/>
            </a:solidFill>
            <a:ln>
              <a:solidFill>
                <a:srgbClr val="B3B3B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Sheet1!$K$8:$K$9</c:f>
              <c:strCache>
                <c:ptCount val="2"/>
                <c:pt idx="0">
                  <c:v>Large Cap Banks</c:v>
                </c:pt>
                <c:pt idx="1">
                  <c:v>Mid Cap / Regional Banks</c:v>
                </c:pt>
              </c:strCache>
            </c:strRef>
          </c:cat>
          <c:val>
            <c:numRef>
              <c:f>Sheet1!$M$8:$M$9</c:f>
              <c:numCache>
                <c:formatCode>0.0%</c:formatCode>
                <c:ptCount val="2"/>
                <c:pt idx="0">
                  <c:v>2.1000000000000001E-2</c:v>
                </c:pt>
                <c:pt idx="1">
                  <c:v>4.5999999999999999E-2</c:v>
                </c:pt>
              </c:numCache>
            </c:numRef>
          </c:val>
          <c:extLst>
            <c:ext xmlns:c16="http://schemas.microsoft.com/office/drawing/2014/chart" uri="{C3380CC4-5D6E-409C-BE32-E72D297353CC}">
              <c16:uniqueId val="{00000001-6709-4683-A644-B956EC11C95E}"/>
            </c:ext>
          </c:extLst>
        </c:ser>
        <c:dLbls>
          <c:showLegendKey val="0"/>
          <c:showVal val="0"/>
          <c:showCatName val="0"/>
          <c:showSerName val="0"/>
          <c:showPercent val="0"/>
          <c:showBubbleSize val="0"/>
        </c:dLbls>
        <c:gapWidth val="219"/>
        <c:axId val="1312563480"/>
        <c:axId val="1312563808"/>
      </c:barChart>
      <c:catAx>
        <c:axId val="131256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312563808"/>
        <c:crosses val="autoZero"/>
        <c:auto val="1"/>
        <c:lblAlgn val="ctr"/>
        <c:lblOffset val="100"/>
        <c:noMultiLvlLbl val="0"/>
      </c:catAx>
      <c:valAx>
        <c:axId val="1312563808"/>
        <c:scaling>
          <c:orientation val="minMax"/>
          <c:min val="0"/>
        </c:scaling>
        <c:delete val="1"/>
        <c:axPos val="l"/>
        <c:numFmt formatCode="0.0%" sourceLinked="1"/>
        <c:majorTickMark val="out"/>
        <c:minorTickMark val="none"/>
        <c:tickLblPos val="nextTo"/>
        <c:crossAx val="1312563480"/>
        <c:crosses val="autoZero"/>
        <c:crossBetween val="between"/>
      </c:valAx>
    </c:plotArea>
    <c:legend>
      <c:legendPos val="b"/>
      <c:layout>
        <c:manualLayout>
          <c:xMode val="edge"/>
          <c:yMode val="edge"/>
          <c:x val="0.29784825893143629"/>
          <c:y val="0.92939115490488644"/>
          <c:w val="0.39486330449330159"/>
          <c:h val="6.5397254517669326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D73A1"/>
            </a:solidFill>
            <a:ln w="9525">
              <a:solidFill>
                <a:srgbClr val="B3B3B3"/>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'O1'!$C$25:$C$31</c:f>
              <c:strCache>
                <c:ptCount val="7"/>
                <c:pt idx="0">
                  <c:v>DGO</c:v>
                </c:pt>
                <c:pt idx="1">
                  <c:v>XOM</c:v>
                </c:pt>
                <c:pt idx="2">
                  <c:v>OXY</c:v>
                </c:pt>
                <c:pt idx="3">
                  <c:v>FANG</c:v>
                </c:pt>
                <c:pt idx="4">
                  <c:v>DVN</c:v>
                </c:pt>
                <c:pt idx="5">
                  <c:v>OVV</c:v>
                </c:pt>
                <c:pt idx="6">
                  <c:v>PXD</c:v>
                </c:pt>
              </c:strCache>
            </c:strRef>
          </c:cat>
          <c:val>
            <c:numRef>
              <c:f>'O1'!$D$25:$D$31</c:f>
              <c:numCache>
                <c:formatCode>0.0%</c:formatCode>
                <c:ptCount val="7"/>
                <c:pt idx="0">
                  <c:v>0.10800000000000001</c:v>
                </c:pt>
                <c:pt idx="1">
                  <c:v>9.8799999999999999E-2</c:v>
                </c:pt>
                <c:pt idx="2">
                  <c:v>6.3271604938271608E-2</c:v>
                </c:pt>
                <c:pt idx="3">
                  <c:v>4.6296296296296301E-2</c:v>
                </c:pt>
                <c:pt idx="4">
                  <c:v>3.8834951456310676E-2</c:v>
                </c:pt>
                <c:pt idx="5">
                  <c:v>3.6299999999999999E-2</c:v>
                </c:pt>
                <c:pt idx="6">
                  <c:v>2.4895326468258459E-2</c:v>
                </c:pt>
              </c:numCache>
            </c:numRef>
          </c:val>
          <c:extLst>
            <c:ext xmlns:c16="http://schemas.microsoft.com/office/drawing/2014/chart" uri="{C3380CC4-5D6E-409C-BE32-E72D297353CC}">
              <c16:uniqueId val="{00000000-257A-4901-B1F3-6571C83F2382}"/>
            </c:ext>
          </c:extLst>
        </c:ser>
        <c:dLbls>
          <c:showLegendKey val="0"/>
          <c:showVal val="0"/>
          <c:showCatName val="0"/>
          <c:showSerName val="0"/>
          <c:showPercent val="0"/>
          <c:showBubbleSize val="0"/>
        </c:dLbls>
        <c:gapWidth val="110"/>
        <c:overlap val="-27"/>
        <c:axId val="1095098600"/>
        <c:axId val="1095100896"/>
      </c:barChart>
      <c:catAx>
        <c:axId val="1095098600"/>
        <c:scaling>
          <c:orientation val="minMax"/>
        </c:scaling>
        <c:delete val="0"/>
        <c:axPos val="b"/>
        <c:numFmt formatCode="General" sourceLinked="1"/>
        <c:majorTickMark val="none"/>
        <c:minorTickMark val="none"/>
        <c:tickLblPos val="nextTo"/>
        <c:spPr>
          <a:noFill/>
          <a:ln w="19050" cap="flat" cmpd="sng" algn="ctr">
            <a:solidFill>
              <a:srgbClr val="B3B3B3"/>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95100896"/>
        <c:crosses val="autoZero"/>
        <c:auto val="1"/>
        <c:lblAlgn val="ctr"/>
        <c:lblOffset val="100"/>
        <c:noMultiLvlLbl val="0"/>
      </c:catAx>
      <c:valAx>
        <c:axId val="1095100896"/>
        <c:scaling>
          <c:orientation val="minMax"/>
        </c:scaling>
        <c:delete val="1"/>
        <c:axPos val="l"/>
        <c:numFmt formatCode="0.0%" sourceLinked="1"/>
        <c:majorTickMark val="none"/>
        <c:minorTickMark val="none"/>
        <c:tickLblPos val="nextTo"/>
        <c:crossAx val="10950986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26392295681455E-2"/>
          <c:y val="0.12876854397395079"/>
          <c:w val="0.89454721540863713"/>
          <c:h val="0.80378126632540836"/>
        </c:manualLayout>
      </c:layout>
      <c:barChart>
        <c:barDir val="col"/>
        <c:grouping val="clustered"/>
        <c:varyColors val="0"/>
        <c:ser>
          <c:idx val="0"/>
          <c:order val="0"/>
          <c:spPr>
            <a:solidFill>
              <a:srgbClr val="4D73A1"/>
            </a:solidFill>
            <a:ln w="9525">
              <a:solidFill>
                <a:srgbClr val="B3B3B3"/>
              </a:solidFill>
            </a:ln>
          </c:spPr>
          <c:invertIfNegative val="0"/>
          <c:dPt>
            <c:idx val="0"/>
            <c:invertIfNegative val="0"/>
            <c:bubble3D val="0"/>
            <c:spPr>
              <a:solidFill>
                <a:srgbClr val="94B6D2"/>
              </a:solidFill>
              <a:ln w="9525">
                <a:solidFill>
                  <a:srgbClr val="B3B3B3"/>
                </a:solidFill>
              </a:ln>
            </c:spPr>
            <c:extLst>
              <c:ext xmlns:c16="http://schemas.microsoft.com/office/drawing/2014/chart" uri="{C3380CC4-5D6E-409C-BE32-E72D297353CC}">
                <c16:uniqueId val="{00000001-BB6F-4444-B6BD-97702FD7C8DC}"/>
              </c:ext>
            </c:extLst>
          </c:dPt>
          <c:dPt>
            <c:idx val="1"/>
            <c:invertIfNegative val="0"/>
            <c:bubble3D val="0"/>
            <c:spPr>
              <a:solidFill>
                <a:srgbClr val="8CB08C"/>
              </a:solidFill>
              <a:ln w="9525">
                <a:solidFill>
                  <a:srgbClr val="B3B3B3"/>
                </a:solidFill>
              </a:ln>
            </c:spPr>
            <c:extLst>
              <c:ext xmlns:c16="http://schemas.microsoft.com/office/drawing/2014/chart" uri="{C3380CC4-5D6E-409C-BE32-E72D297353CC}">
                <c16:uniqueId val="{00000002-BB6F-4444-B6BD-97702FD7C8DC}"/>
              </c:ext>
            </c:extLst>
          </c:dPt>
          <c:dPt>
            <c:idx val="2"/>
            <c:invertIfNegative val="0"/>
            <c:bubble3D val="0"/>
            <c:spPr>
              <a:solidFill>
                <a:srgbClr val="E6CD7A"/>
              </a:solidFill>
              <a:ln w="9525">
                <a:solidFill>
                  <a:srgbClr val="B3B3B3"/>
                </a:solidFill>
              </a:ln>
            </c:spPr>
            <c:extLst>
              <c:ext xmlns:c16="http://schemas.microsoft.com/office/drawing/2014/chart" uri="{C3380CC4-5D6E-409C-BE32-E72D297353CC}">
                <c16:uniqueId val="{00000003-BB6F-4444-B6BD-97702FD7C8D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Sheet1!$O$28:$Q$28</c:f>
              <c:numCache>
                <c:formatCode>0.0\x</c:formatCode>
                <c:ptCount val="3"/>
                <c:pt idx="0">
                  <c:v>3.4</c:v>
                </c:pt>
                <c:pt idx="1">
                  <c:v>4.7</c:v>
                </c:pt>
                <c:pt idx="2">
                  <c:v>6.5</c:v>
                </c:pt>
              </c:numCache>
            </c:numRef>
          </c:val>
          <c:extLst>
            <c:ext xmlns:c16="http://schemas.microsoft.com/office/drawing/2014/chart" uri="{C3380CC4-5D6E-409C-BE32-E72D297353CC}">
              <c16:uniqueId val="{00000000-BB6F-4444-B6BD-97702FD7C8DC}"/>
            </c:ext>
          </c:extLst>
        </c:ser>
        <c:dLbls>
          <c:dLblPos val="outEnd"/>
          <c:showLegendKey val="0"/>
          <c:showVal val="1"/>
          <c:showCatName val="0"/>
          <c:showSerName val="0"/>
          <c:showPercent val="0"/>
          <c:showBubbleSize val="0"/>
        </c:dLbls>
        <c:gapWidth val="75"/>
        <c:axId val="1262794904"/>
        <c:axId val="1262790968"/>
      </c:barChart>
      <c:catAx>
        <c:axId val="1262794904"/>
        <c:scaling>
          <c:orientation val="minMax"/>
        </c:scaling>
        <c:delete val="1"/>
        <c:axPos val="b"/>
        <c:numFmt formatCode="General" sourceLinked="1"/>
        <c:majorTickMark val="out"/>
        <c:minorTickMark val="none"/>
        <c:tickLblPos val="nextTo"/>
        <c:crossAx val="1262790968"/>
        <c:crosses val="autoZero"/>
        <c:auto val="1"/>
        <c:lblAlgn val="ctr"/>
        <c:lblOffset val="100"/>
        <c:noMultiLvlLbl val="0"/>
      </c:catAx>
      <c:valAx>
        <c:axId val="1262790968"/>
        <c:scaling>
          <c:orientation val="minMax"/>
          <c:max val="7"/>
        </c:scaling>
        <c:delete val="1"/>
        <c:axPos val="l"/>
        <c:numFmt formatCode="0.0\x" sourceLinked="1"/>
        <c:majorTickMark val="out"/>
        <c:minorTickMark val="none"/>
        <c:tickLblPos val="nextTo"/>
        <c:crossAx val="1262794904"/>
        <c:crosses val="autoZero"/>
        <c:crossBetween val="between"/>
      </c:valAx>
    </c:plotArea>
    <c:plotVisOnly val="1"/>
    <c:dispBlanksAs val="gap"/>
    <c:showDLblsOverMax val="0"/>
  </c:chart>
  <c:txPr>
    <a:bodyPr/>
    <a:lstStyle/>
    <a:p>
      <a:pPr>
        <a:defRPr>
          <a:solidFill>
            <a:sysClr val="windowText" lastClr="000000"/>
          </a:solidFill>
          <a:latin typeface="Trade Gothic LT Com (Body)"/>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60928908494968E-2"/>
          <c:y val="0.15669109409010734"/>
          <c:w val="0.90007814218301008"/>
          <c:h val="0.77701651994869336"/>
        </c:manualLayout>
      </c:layout>
      <c:barChart>
        <c:barDir val="col"/>
        <c:grouping val="clustered"/>
        <c:varyColors val="0"/>
        <c:ser>
          <c:idx val="0"/>
          <c:order val="0"/>
          <c:spPr>
            <a:solidFill>
              <a:srgbClr val="4D73A1"/>
            </a:solidFill>
            <a:ln w="9525">
              <a:solidFill>
                <a:srgbClr val="B3B3B3"/>
              </a:solidFill>
            </a:ln>
          </c:spPr>
          <c:invertIfNegative val="0"/>
          <c:dPt>
            <c:idx val="0"/>
            <c:invertIfNegative val="0"/>
            <c:bubble3D val="0"/>
            <c:spPr>
              <a:solidFill>
                <a:srgbClr val="94B6D2"/>
              </a:solidFill>
              <a:ln w="9525">
                <a:solidFill>
                  <a:srgbClr val="B3B3B3"/>
                </a:solidFill>
              </a:ln>
            </c:spPr>
            <c:extLst>
              <c:ext xmlns:c16="http://schemas.microsoft.com/office/drawing/2014/chart" uri="{C3380CC4-5D6E-409C-BE32-E72D297353CC}">
                <c16:uniqueId val="{00000001-9025-44AE-AE44-8A61399B2B32}"/>
              </c:ext>
            </c:extLst>
          </c:dPt>
          <c:dPt>
            <c:idx val="1"/>
            <c:invertIfNegative val="0"/>
            <c:bubble3D val="0"/>
            <c:spPr>
              <a:solidFill>
                <a:srgbClr val="8CB08C"/>
              </a:solidFill>
              <a:ln w="9525">
                <a:solidFill>
                  <a:srgbClr val="B3B3B3"/>
                </a:solidFill>
              </a:ln>
            </c:spPr>
            <c:extLst>
              <c:ext xmlns:c16="http://schemas.microsoft.com/office/drawing/2014/chart" uri="{C3380CC4-5D6E-409C-BE32-E72D297353CC}">
                <c16:uniqueId val="{00000002-9025-44AE-AE44-8A61399B2B32}"/>
              </c:ext>
            </c:extLst>
          </c:dPt>
          <c:dPt>
            <c:idx val="2"/>
            <c:invertIfNegative val="0"/>
            <c:bubble3D val="0"/>
            <c:spPr>
              <a:solidFill>
                <a:srgbClr val="E6CD7A"/>
              </a:solidFill>
              <a:ln w="9525">
                <a:solidFill>
                  <a:srgbClr val="B3B3B3"/>
                </a:solidFill>
              </a:ln>
            </c:spPr>
            <c:extLst>
              <c:ext xmlns:c16="http://schemas.microsoft.com/office/drawing/2014/chart" uri="{C3380CC4-5D6E-409C-BE32-E72D297353CC}">
                <c16:uniqueId val="{00000003-9025-44AE-AE44-8A61399B2B3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'N Upstream'!$S$7:$U$7</c:f>
              <c:numCache>
                <c:formatCode>0.0\x</c:formatCode>
                <c:ptCount val="3"/>
                <c:pt idx="0">
                  <c:v>2.2000000000000002</c:v>
                </c:pt>
                <c:pt idx="1">
                  <c:v>2.7</c:v>
                </c:pt>
                <c:pt idx="2">
                  <c:v>3.4</c:v>
                </c:pt>
              </c:numCache>
            </c:numRef>
          </c:val>
          <c:extLst>
            <c:ext xmlns:c16="http://schemas.microsoft.com/office/drawing/2014/chart" uri="{C3380CC4-5D6E-409C-BE32-E72D297353CC}">
              <c16:uniqueId val="{00000000-9025-44AE-AE44-8A61399B2B32}"/>
            </c:ext>
          </c:extLst>
        </c:ser>
        <c:dLbls>
          <c:dLblPos val="outEnd"/>
          <c:showLegendKey val="0"/>
          <c:showVal val="1"/>
          <c:showCatName val="0"/>
          <c:showSerName val="0"/>
          <c:showPercent val="0"/>
          <c:showBubbleSize val="0"/>
        </c:dLbls>
        <c:gapWidth val="75"/>
        <c:axId val="1262794904"/>
        <c:axId val="1262790968"/>
      </c:barChart>
      <c:catAx>
        <c:axId val="1262794904"/>
        <c:scaling>
          <c:orientation val="minMax"/>
        </c:scaling>
        <c:delete val="1"/>
        <c:axPos val="b"/>
        <c:numFmt formatCode="General" sourceLinked="1"/>
        <c:majorTickMark val="out"/>
        <c:minorTickMark val="none"/>
        <c:tickLblPos val="nextTo"/>
        <c:crossAx val="1262790968"/>
        <c:crosses val="autoZero"/>
        <c:auto val="1"/>
        <c:lblAlgn val="ctr"/>
        <c:lblOffset val="100"/>
        <c:noMultiLvlLbl val="0"/>
      </c:catAx>
      <c:valAx>
        <c:axId val="1262790968"/>
        <c:scaling>
          <c:orientation val="minMax"/>
          <c:max val="3.5"/>
        </c:scaling>
        <c:delete val="1"/>
        <c:axPos val="l"/>
        <c:numFmt formatCode="0.0\x" sourceLinked="1"/>
        <c:majorTickMark val="out"/>
        <c:minorTickMark val="none"/>
        <c:tickLblPos val="nextTo"/>
        <c:crossAx val="1262794904"/>
        <c:crosses val="autoZero"/>
        <c:crossBetween val="between"/>
      </c:valAx>
    </c:plotArea>
    <c:plotVisOnly val="1"/>
    <c:dispBlanksAs val="gap"/>
    <c:showDLblsOverMax val="0"/>
  </c:chart>
  <c:txPr>
    <a:bodyPr/>
    <a:lstStyle/>
    <a:p>
      <a:pPr>
        <a:defRPr>
          <a:solidFill>
            <a:sysClr val="windowText" lastClr="000000"/>
          </a:solidFill>
          <a:latin typeface="Trade Gothic LT Com (Body)"/>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69770337395642E-2"/>
          <c:y val="5.9055406281232826E-2"/>
          <c:w val="0.90436683491606107"/>
          <c:h val="0.77087633565030145"/>
        </c:manualLayout>
      </c:layout>
      <c:barChart>
        <c:barDir val="col"/>
        <c:grouping val="clustered"/>
        <c:varyColors val="0"/>
        <c:ser>
          <c:idx val="0"/>
          <c:order val="0"/>
          <c:tx>
            <c:v>Dividend Yield</c:v>
          </c:tx>
          <c:spPr>
            <a:solidFill>
              <a:srgbClr val="4D73A1"/>
            </a:solidFill>
            <a:ln w="12700">
              <a:solidFill>
                <a:srgbClr val="B3B3B3"/>
              </a:solidFill>
            </a:ln>
            <a:effectLst/>
          </c:spPr>
          <c:invertIfNegative val="0"/>
          <c:dPt>
            <c:idx val="10"/>
            <c:invertIfNegative val="0"/>
            <c:bubble3D val="0"/>
            <c:spPr>
              <a:solidFill>
                <a:srgbClr val="8CB08C"/>
              </a:solidFill>
              <a:ln w="12700">
                <a:solidFill>
                  <a:srgbClr val="B3B3B3"/>
                </a:solidFill>
              </a:ln>
              <a:effectLst/>
            </c:spPr>
            <c:extLst>
              <c:ext xmlns:c16="http://schemas.microsoft.com/office/drawing/2014/chart" uri="{C3380CC4-5D6E-409C-BE32-E72D297353CC}">
                <c16:uniqueId val="{00000001-1053-41C4-B464-268AE4CFFCB1}"/>
              </c:ext>
            </c:extLst>
          </c:dPt>
          <c:dPt>
            <c:idx val="11"/>
            <c:invertIfNegative val="0"/>
            <c:bubble3D val="0"/>
            <c:spPr>
              <a:solidFill>
                <a:srgbClr val="8CB08C"/>
              </a:solidFill>
              <a:ln w="12700">
                <a:solidFill>
                  <a:srgbClr val="B3B3B3"/>
                </a:solidFill>
              </a:ln>
              <a:effectLst/>
            </c:spPr>
            <c:extLst>
              <c:ext xmlns:c16="http://schemas.microsoft.com/office/drawing/2014/chart" uri="{C3380CC4-5D6E-409C-BE32-E72D297353CC}">
                <c16:uniqueId val="{00000003-1053-41C4-B464-268AE4CFFCB1}"/>
              </c:ext>
            </c:extLst>
          </c:dPt>
          <c:dPt>
            <c:idx val="12"/>
            <c:invertIfNegative val="0"/>
            <c:bubble3D val="0"/>
            <c:spPr>
              <a:solidFill>
                <a:srgbClr val="8CB08C"/>
              </a:solidFill>
              <a:ln w="12700">
                <a:solidFill>
                  <a:srgbClr val="B3B3B3"/>
                </a:solidFill>
              </a:ln>
              <a:effectLst/>
            </c:spPr>
            <c:extLst>
              <c:ext xmlns:c16="http://schemas.microsoft.com/office/drawing/2014/chart" uri="{C3380CC4-5D6E-409C-BE32-E72D297353CC}">
                <c16:uniqueId val="{00000005-1053-41C4-B464-268AE4CFFCB1}"/>
              </c:ext>
            </c:extLst>
          </c:dPt>
          <c:dPt>
            <c:idx val="13"/>
            <c:invertIfNegative val="0"/>
            <c:bubble3D val="0"/>
            <c:spPr>
              <a:solidFill>
                <a:srgbClr val="8CB08C"/>
              </a:solidFill>
              <a:ln w="12700">
                <a:solidFill>
                  <a:srgbClr val="B3B3B3"/>
                </a:solidFill>
              </a:ln>
              <a:effectLst/>
            </c:spPr>
            <c:extLst>
              <c:ext xmlns:c16="http://schemas.microsoft.com/office/drawing/2014/chart" uri="{C3380CC4-5D6E-409C-BE32-E72D297353CC}">
                <c16:uniqueId val="{00000007-1053-41C4-B464-268AE4CFFCB1}"/>
              </c:ext>
            </c:extLst>
          </c:dPt>
          <c:dLbls>
            <c:dLbl>
              <c:idx val="1"/>
              <c:layout>
                <c:manualLayout>
                  <c:x val="1.7796701136214268E-3"/>
                  <c:y val="9.18273645546372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53-41C4-B464-268AE4CFFCB1}"/>
                </c:ext>
              </c:extLst>
            </c:dLbl>
            <c:numFmt formatCode="0.0%;;&quot;NA&quot;" sourceLinked="0"/>
            <c:spPr>
              <a:noFill/>
              <a:ln>
                <a:noFill/>
              </a:ln>
              <a:effectLst/>
            </c:spPr>
            <c:txPr>
              <a:bodyPr rot="0" spcFirstLastPara="1" vertOverflow="ellipsis" vert="horz" wrap="square" lIns="38100" tIns="19050" rIns="38100" bIns="19050" anchor="ctr" anchorCtr="1">
                <a:spAutoFit/>
              </a:bodyPr>
              <a:lstStyle/>
              <a:p>
                <a:pPr>
                  <a:defRPr sz="5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Sheet1!$E$3:$O$3</c:f>
              <c:strCache>
                <c:ptCount val="10"/>
                <c:pt idx="0">
                  <c:v>Utilities</c:v>
                </c:pt>
                <c:pt idx="1">
                  <c:v>Real Estate</c:v>
                </c:pt>
                <c:pt idx="2">
                  <c:v>Consumer Staples</c:v>
                </c:pt>
                <c:pt idx="3">
                  <c:v>Financials</c:v>
                </c:pt>
                <c:pt idx="4">
                  <c:v>Materials</c:v>
                </c:pt>
                <c:pt idx="5">
                  <c:v>Industrials</c:v>
                </c:pt>
                <c:pt idx="6">
                  <c:v>Healthcare</c:v>
                </c:pt>
                <c:pt idx="7">
                  <c:v>Comm. Services</c:v>
                </c:pt>
                <c:pt idx="8">
                  <c:v>Technology</c:v>
                </c:pt>
                <c:pt idx="9">
                  <c:v>Consumer Discretionary</c:v>
                </c:pt>
              </c:strCache>
              <c:extLst/>
            </c:strRef>
          </c:cat>
          <c:val>
            <c:numRef>
              <c:f>Sheet1!$E$4:$O$4</c:f>
              <c:numCache>
                <c:formatCode>0.0%</c:formatCode>
                <c:ptCount val="10"/>
                <c:pt idx="0">
                  <c:v>3.2300000000000002E-2</c:v>
                </c:pt>
                <c:pt idx="1">
                  <c:v>2.9000000000000001E-2</c:v>
                </c:pt>
                <c:pt idx="2">
                  <c:v>2.6700000000000002E-2</c:v>
                </c:pt>
                <c:pt idx="3">
                  <c:v>2.3599999999999999E-2</c:v>
                </c:pt>
                <c:pt idx="4">
                  <c:v>1.8599999999999998E-2</c:v>
                </c:pt>
                <c:pt idx="5">
                  <c:v>1.7500000000000002E-2</c:v>
                </c:pt>
                <c:pt idx="6">
                  <c:v>1.67E-2</c:v>
                </c:pt>
                <c:pt idx="7">
                  <c:v>1.0500000000000001E-2</c:v>
                </c:pt>
                <c:pt idx="8">
                  <c:v>1.0200000000000001E-2</c:v>
                </c:pt>
                <c:pt idx="9">
                  <c:v>6.8999999999999999E-3</c:v>
                </c:pt>
              </c:numCache>
              <c:extLst/>
            </c:numRef>
          </c:val>
          <c:extLst>
            <c:ext xmlns:c16="http://schemas.microsoft.com/office/drawing/2014/chart" uri="{C3380CC4-5D6E-409C-BE32-E72D297353CC}">
              <c16:uniqueId val="{00000009-1053-41C4-B464-268AE4CFFCB1}"/>
            </c:ext>
          </c:extLst>
        </c:ser>
        <c:dLbls>
          <c:showLegendKey val="0"/>
          <c:showVal val="0"/>
          <c:showCatName val="0"/>
          <c:showSerName val="0"/>
          <c:showPercent val="0"/>
          <c:showBubbleSize val="0"/>
        </c:dLbls>
        <c:gapWidth val="150"/>
        <c:axId val="1047653920"/>
        <c:axId val="1047645720"/>
      </c:barChart>
      <c:lineChart>
        <c:grouping val="standard"/>
        <c:varyColors val="0"/>
        <c:ser>
          <c:idx val="1"/>
          <c:order val="1"/>
          <c:spPr>
            <a:ln w="28575" cap="rnd">
              <a:solidFill>
                <a:srgbClr val="B88472"/>
              </a:solidFill>
              <a:prstDash val="dash"/>
              <a:round/>
            </a:ln>
            <a:effectLst/>
          </c:spPr>
          <c:marker>
            <c:symbol val="none"/>
          </c:marker>
          <c:cat>
            <c:strLit>
              <c:ptCount val="10"/>
              <c:pt idx="0">
                <c:v>Utilities</c:v>
              </c:pt>
              <c:pt idx="1">
                <c:v>Real Estate</c:v>
              </c:pt>
              <c:pt idx="2">
                <c:v>Consumer Staples</c:v>
              </c:pt>
              <c:pt idx="3">
                <c:v>Financials</c:v>
              </c:pt>
              <c:pt idx="4">
                <c:v>Materials</c:v>
              </c:pt>
              <c:pt idx="5">
                <c:v>Industrials</c:v>
              </c:pt>
              <c:pt idx="6">
                <c:v>Healthcare</c:v>
              </c:pt>
              <c:pt idx="7">
                <c:v>Comm. Services</c:v>
              </c:pt>
              <c:pt idx="8">
                <c:v>Technology</c:v>
              </c:pt>
              <c:pt idx="9">
                <c:v>Consumer Discretionary</c:v>
              </c:pt>
              <c:extLst>
                <c:ext xmlns:c15="http://schemas.microsoft.com/office/drawing/2012/chart" uri="{02D57815-91ED-43cb-92C2-25804820EDAC}">
                  <c15:autoCat val="1"/>
                </c:ext>
              </c:extLst>
            </c:strLit>
          </c:cat>
          <c:val>
            <c:numRef>
              <c:f>Sheet1!$F$5:$O$5</c:f>
              <c:numCache>
                <c:formatCode>0.0%</c:formatCode>
                <c:ptCount val="9"/>
                <c:pt idx="0">
                  <c:v>2.3890909090909095E-2</c:v>
                </c:pt>
                <c:pt idx="1">
                  <c:v>2.3890909090909095E-2</c:v>
                </c:pt>
                <c:pt idx="2">
                  <c:v>2.3890909090909095E-2</c:v>
                </c:pt>
                <c:pt idx="3">
                  <c:v>2.3890909090909095E-2</c:v>
                </c:pt>
                <c:pt idx="4">
                  <c:v>2.3890909090909095E-2</c:v>
                </c:pt>
                <c:pt idx="5">
                  <c:v>2.3890909090909095E-2</c:v>
                </c:pt>
                <c:pt idx="6">
                  <c:v>2.3890909090909095E-2</c:v>
                </c:pt>
                <c:pt idx="7">
                  <c:v>2.3890909090909095E-2</c:v>
                </c:pt>
                <c:pt idx="8">
                  <c:v>2.3890909090909095E-2</c:v>
                </c:pt>
              </c:numCache>
              <c:extLst/>
            </c:numRef>
          </c:val>
          <c:smooth val="0"/>
          <c:extLst>
            <c:ext xmlns:c16="http://schemas.microsoft.com/office/drawing/2014/chart" uri="{C3380CC4-5D6E-409C-BE32-E72D297353CC}">
              <c16:uniqueId val="{0000000A-1053-41C4-B464-268AE4CFFCB1}"/>
            </c:ext>
          </c:extLst>
        </c:ser>
        <c:dLbls>
          <c:showLegendKey val="0"/>
          <c:showVal val="0"/>
          <c:showCatName val="0"/>
          <c:showSerName val="0"/>
          <c:showPercent val="0"/>
          <c:showBubbleSize val="0"/>
        </c:dLbls>
        <c:marker val="1"/>
        <c:smooth val="0"/>
        <c:axId val="1047653920"/>
        <c:axId val="1047645720"/>
      </c:lineChart>
      <c:catAx>
        <c:axId val="1047653920"/>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crossAx val="1047645720"/>
        <c:crosses val="autoZero"/>
        <c:auto val="1"/>
        <c:lblAlgn val="ctr"/>
        <c:lblOffset val="100"/>
        <c:noMultiLvlLbl val="0"/>
      </c:catAx>
      <c:valAx>
        <c:axId val="1047645720"/>
        <c:scaling>
          <c:orientation val="minMax"/>
        </c:scaling>
        <c:delete val="0"/>
        <c:axPos val="l"/>
        <c:numFmt formatCode="0.0%" sourceLinked="1"/>
        <c:majorTickMark val="out"/>
        <c:minorTickMark val="none"/>
        <c:tickLblPos val="nextTo"/>
        <c:txPr>
          <a:bodyPr/>
          <a:lstStyle/>
          <a:p>
            <a:pPr>
              <a:defRPr sz="500"/>
            </a:pPr>
            <a:endParaRPr lang="en-US"/>
          </a:p>
        </c:txPr>
        <c:crossAx val="1047653920"/>
        <c:crosses val="autoZero"/>
        <c:crossBetween val="between"/>
      </c:valAx>
      <c:spPr>
        <a:noFill/>
        <a:ln w="25400">
          <a:noFill/>
        </a:ln>
      </c:spPr>
    </c:plotArea>
    <c:plotVisOnly val="1"/>
    <c:dispBlanksAs val="gap"/>
    <c:showDLblsOverMax val="0"/>
    <c:extLst/>
  </c:chart>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69770337395642E-2"/>
          <c:y val="2.5252525252525252E-2"/>
          <c:w val="0.84594152537866585"/>
          <c:h val="0.8625228175895796"/>
        </c:manualLayout>
      </c:layout>
      <c:areaChart>
        <c:grouping val="standard"/>
        <c:varyColors val="0"/>
        <c:ser>
          <c:idx val="0"/>
          <c:order val="0"/>
          <c:tx>
            <c:v>Quartile</c:v>
          </c:tx>
          <c:spPr>
            <a:solidFill>
              <a:srgbClr val="B3B3B3">
                <a:alpha val="49804"/>
              </a:srgbClr>
            </a:solidFill>
            <a:ln>
              <a:solidFill>
                <a:srgbClr val="0070C0"/>
              </a:solidFill>
            </a:ln>
          </c:spPr>
          <c:cat>
            <c:numRef>
              <c:f>Sheet1!$S$15:$S$519</c:f>
              <c:numCache>
                <c:formatCode>0</c:formatCode>
                <c:ptCount val="50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numCache>
            </c:numRef>
          </c:cat>
          <c:val>
            <c:numRef>
              <c:f>Sheet1!$W$14:$W$518</c:f>
              <c:numCache>
                <c:formatCode>0.0%</c:formatCode>
                <c:ptCount val="505"/>
                <c:pt idx="0">
                  <c:v>4.8531730158730177E-2</c:v>
                </c:pt>
                <c:pt idx="1">
                  <c:v>4.8531730158730177E-2</c:v>
                </c:pt>
                <c:pt idx="2">
                  <c:v>4.8531730158730177E-2</c:v>
                </c:pt>
                <c:pt idx="3">
                  <c:v>4.8531730158730177E-2</c:v>
                </c:pt>
                <c:pt idx="4">
                  <c:v>4.8531730158730177E-2</c:v>
                </c:pt>
                <c:pt idx="5">
                  <c:v>4.8531730158730177E-2</c:v>
                </c:pt>
                <c:pt idx="6">
                  <c:v>4.8531730158730177E-2</c:v>
                </c:pt>
                <c:pt idx="7">
                  <c:v>4.8531730158730177E-2</c:v>
                </c:pt>
                <c:pt idx="8">
                  <c:v>4.8531730158730177E-2</c:v>
                </c:pt>
                <c:pt idx="9">
                  <c:v>4.8531730158730177E-2</c:v>
                </c:pt>
                <c:pt idx="10">
                  <c:v>4.8531730158730177E-2</c:v>
                </c:pt>
                <c:pt idx="11">
                  <c:v>4.8531730158730177E-2</c:v>
                </c:pt>
                <c:pt idx="12">
                  <c:v>4.8531730158730177E-2</c:v>
                </c:pt>
                <c:pt idx="13">
                  <c:v>4.8531730158730177E-2</c:v>
                </c:pt>
                <c:pt idx="14">
                  <c:v>4.8531730158730177E-2</c:v>
                </c:pt>
                <c:pt idx="15">
                  <c:v>4.8531730158730177E-2</c:v>
                </c:pt>
                <c:pt idx="16">
                  <c:v>4.8531730158730177E-2</c:v>
                </c:pt>
                <c:pt idx="17">
                  <c:v>4.8531730158730177E-2</c:v>
                </c:pt>
                <c:pt idx="18">
                  <c:v>4.8531730158730177E-2</c:v>
                </c:pt>
                <c:pt idx="19">
                  <c:v>4.8531730158730177E-2</c:v>
                </c:pt>
                <c:pt idx="20">
                  <c:v>4.8531730158730177E-2</c:v>
                </c:pt>
                <c:pt idx="21">
                  <c:v>4.8531730158730177E-2</c:v>
                </c:pt>
                <c:pt idx="22">
                  <c:v>4.8531730158730177E-2</c:v>
                </c:pt>
                <c:pt idx="23">
                  <c:v>4.8531730158730177E-2</c:v>
                </c:pt>
                <c:pt idx="24">
                  <c:v>4.8531730158730177E-2</c:v>
                </c:pt>
                <c:pt idx="25">
                  <c:v>4.8531730158730177E-2</c:v>
                </c:pt>
                <c:pt idx="26">
                  <c:v>4.8531730158730177E-2</c:v>
                </c:pt>
                <c:pt idx="27">
                  <c:v>4.8531730158730177E-2</c:v>
                </c:pt>
                <c:pt idx="28">
                  <c:v>4.8531730158730177E-2</c:v>
                </c:pt>
                <c:pt idx="29">
                  <c:v>4.8531730158730177E-2</c:v>
                </c:pt>
                <c:pt idx="30">
                  <c:v>4.8531730158730177E-2</c:v>
                </c:pt>
                <c:pt idx="31">
                  <c:v>4.8531730158730177E-2</c:v>
                </c:pt>
                <c:pt idx="32">
                  <c:v>4.8531730158730177E-2</c:v>
                </c:pt>
                <c:pt idx="33">
                  <c:v>4.8531730158730177E-2</c:v>
                </c:pt>
                <c:pt idx="34">
                  <c:v>4.8531730158730177E-2</c:v>
                </c:pt>
                <c:pt idx="35">
                  <c:v>4.8531730158730177E-2</c:v>
                </c:pt>
                <c:pt idx="36">
                  <c:v>4.8531730158730177E-2</c:v>
                </c:pt>
                <c:pt idx="37">
                  <c:v>4.8531730158730177E-2</c:v>
                </c:pt>
                <c:pt idx="38">
                  <c:v>4.8531730158730177E-2</c:v>
                </c:pt>
                <c:pt idx="39">
                  <c:v>4.8531730158730177E-2</c:v>
                </c:pt>
                <c:pt idx="40">
                  <c:v>4.8531730158730177E-2</c:v>
                </c:pt>
                <c:pt idx="41">
                  <c:v>4.8531730158730177E-2</c:v>
                </c:pt>
                <c:pt idx="42">
                  <c:v>4.8531730158730177E-2</c:v>
                </c:pt>
                <c:pt idx="43">
                  <c:v>4.8531730158730177E-2</c:v>
                </c:pt>
                <c:pt idx="44">
                  <c:v>4.8531730158730177E-2</c:v>
                </c:pt>
                <c:pt idx="45">
                  <c:v>4.8531730158730177E-2</c:v>
                </c:pt>
                <c:pt idx="46">
                  <c:v>4.8531730158730177E-2</c:v>
                </c:pt>
                <c:pt idx="47">
                  <c:v>4.8531730158730177E-2</c:v>
                </c:pt>
                <c:pt idx="48">
                  <c:v>4.8531730158730177E-2</c:v>
                </c:pt>
                <c:pt idx="49">
                  <c:v>4.8531730158730177E-2</c:v>
                </c:pt>
                <c:pt idx="50">
                  <c:v>4.8531730158730177E-2</c:v>
                </c:pt>
                <c:pt idx="51">
                  <c:v>4.8531730158730177E-2</c:v>
                </c:pt>
                <c:pt idx="52">
                  <c:v>4.8531730158730177E-2</c:v>
                </c:pt>
                <c:pt idx="53">
                  <c:v>4.8531730158730177E-2</c:v>
                </c:pt>
                <c:pt idx="54">
                  <c:v>4.8531730158730177E-2</c:v>
                </c:pt>
                <c:pt idx="55">
                  <c:v>4.8531730158730177E-2</c:v>
                </c:pt>
                <c:pt idx="56">
                  <c:v>4.8531730158730177E-2</c:v>
                </c:pt>
                <c:pt idx="57">
                  <c:v>4.8531730158730177E-2</c:v>
                </c:pt>
                <c:pt idx="58">
                  <c:v>4.8531730158730177E-2</c:v>
                </c:pt>
                <c:pt idx="59">
                  <c:v>4.8531730158730177E-2</c:v>
                </c:pt>
                <c:pt idx="60">
                  <c:v>4.8531730158730177E-2</c:v>
                </c:pt>
                <c:pt idx="61">
                  <c:v>4.8531730158730177E-2</c:v>
                </c:pt>
                <c:pt idx="62">
                  <c:v>4.8531730158730177E-2</c:v>
                </c:pt>
                <c:pt idx="63">
                  <c:v>4.8531730158730177E-2</c:v>
                </c:pt>
                <c:pt idx="64">
                  <c:v>4.8531730158730177E-2</c:v>
                </c:pt>
                <c:pt idx="65">
                  <c:v>4.8531730158730177E-2</c:v>
                </c:pt>
                <c:pt idx="66">
                  <c:v>4.8531730158730177E-2</c:v>
                </c:pt>
                <c:pt idx="67">
                  <c:v>4.8531730158730177E-2</c:v>
                </c:pt>
                <c:pt idx="68">
                  <c:v>4.8531730158730177E-2</c:v>
                </c:pt>
                <c:pt idx="69">
                  <c:v>4.8531730158730177E-2</c:v>
                </c:pt>
                <c:pt idx="70">
                  <c:v>4.8531730158730177E-2</c:v>
                </c:pt>
                <c:pt idx="71">
                  <c:v>4.8531730158730177E-2</c:v>
                </c:pt>
                <c:pt idx="72">
                  <c:v>4.8531730158730177E-2</c:v>
                </c:pt>
                <c:pt idx="73">
                  <c:v>4.8531730158730177E-2</c:v>
                </c:pt>
                <c:pt idx="74">
                  <c:v>4.8531730158730177E-2</c:v>
                </c:pt>
                <c:pt idx="75">
                  <c:v>4.8531730158730177E-2</c:v>
                </c:pt>
                <c:pt idx="76">
                  <c:v>4.8531730158730177E-2</c:v>
                </c:pt>
                <c:pt idx="77">
                  <c:v>4.8531730158730177E-2</c:v>
                </c:pt>
                <c:pt idx="78">
                  <c:v>4.8531730158730177E-2</c:v>
                </c:pt>
                <c:pt idx="79">
                  <c:v>4.8531730158730177E-2</c:v>
                </c:pt>
                <c:pt idx="80">
                  <c:v>4.8531730158730177E-2</c:v>
                </c:pt>
                <c:pt idx="81">
                  <c:v>4.8531730158730177E-2</c:v>
                </c:pt>
                <c:pt idx="82">
                  <c:v>4.8531730158730177E-2</c:v>
                </c:pt>
                <c:pt idx="83">
                  <c:v>4.8531730158730177E-2</c:v>
                </c:pt>
                <c:pt idx="84">
                  <c:v>4.8531730158730177E-2</c:v>
                </c:pt>
                <c:pt idx="85">
                  <c:v>4.8531730158730177E-2</c:v>
                </c:pt>
                <c:pt idx="86">
                  <c:v>4.8531730158730177E-2</c:v>
                </c:pt>
                <c:pt idx="87">
                  <c:v>4.8531730158730177E-2</c:v>
                </c:pt>
                <c:pt idx="88">
                  <c:v>4.8531730158730177E-2</c:v>
                </c:pt>
                <c:pt idx="89">
                  <c:v>4.8531730158730177E-2</c:v>
                </c:pt>
                <c:pt idx="90">
                  <c:v>4.8531730158730177E-2</c:v>
                </c:pt>
                <c:pt idx="91">
                  <c:v>4.8531730158730177E-2</c:v>
                </c:pt>
                <c:pt idx="92">
                  <c:v>4.8531730158730177E-2</c:v>
                </c:pt>
                <c:pt idx="93">
                  <c:v>4.8531730158730177E-2</c:v>
                </c:pt>
                <c:pt idx="94">
                  <c:v>4.8531730158730177E-2</c:v>
                </c:pt>
                <c:pt idx="95">
                  <c:v>4.8531730158730177E-2</c:v>
                </c:pt>
                <c:pt idx="96">
                  <c:v>4.8531730158730177E-2</c:v>
                </c:pt>
                <c:pt idx="97">
                  <c:v>4.8531730158730177E-2</c:v>
                </c:pt>
                <c:pt idx="98">
                  <c:v>4.8531730158730177E-2</c:v>
                </c:pt>
                <c:pt idx="99">
                  <c:v>4.8531730158730177E-2</c:v>
                </c:pt>
                <c:pt idx="100">
                  <c:v>4.8531730158730177E-2</c:v>
                </c:pt>
                <c:pt idx="101">
                  <c:v>4.8531730158730177E-2</c:v>
                </c:pt>
                <c:pt idx="102">
                  <c:v>4.8531730158730177E-2</c:v>
                </c:pt>
                <c:pt idx="103">
                  <c:v>4.8531730158730177E-2</c:v>
                </c:pt>
                <c:pt idx="104">
                  <c:v>4.8531730158730177E-2</c:v>
                </c:pt>
                <c:pt idx="105">
                  <c:v>4.8531730158730177E-2</c:v>
                </c:pt>
                <c:pt idx="106">
                  <c:v>4.8531730158730177E-2</c:v>
                </c:pt>
                <c:pt idx="107">
                  <c:v>4.8531730158730177E-2</c:v>
                </c:pt>
                <c:pt idx="108">
                  <c:v>4.8531730158730177E-2</c:v>
                </c:pt>
                <c:pt idx="109">
                  <c:v>4.8531730158730177E-2</c:v>
                </c:pt>
                <c:pt idx="110">
                  <c:v>4.8531730158730177E-2</c:v>
                </c:pt>
                <c:pt idx="111">
                  <c:v>4.8531730158730177E-2</c:v>
                </c:pt>
                <c:pt idx="112">
                  <c:v>4.8531730158730177E-2</c:v>
                </c:pt>
                <c:pt idx="113">
                  <c:v>4.8531730158730177E-2</c:v>
                </c:pt>
                <c:pt idx="114">
                  <c:v>4.8531730158730177E-2</c:v>
                </c:pt>
                <c:pt idx="115">
                  <c:v>4.8531730158730177E-2</c:v>
                </c:pt>
                <c:pt idx="116">
                  <c:v>4.8531730158730177E-2</c:v>
                </c:pt>
                <c:pt idx="117">
                  <c:v>4.8531730158730177E-2</c:v>
                </c:pt>
                <c:pt idx="118">
                  <c:v>4.8531730158730177E-2</c:v>
                </c:pt>
                <c:pt idx="119">
                  <c:v>4.8531730158730177E-2</c:v>
                </c:pt>
                <c:pt idx="120">
                  <c:v>4.8531730158730177E-2</c:v>
                </c:pt>
                <c:pt idx="121">
                  <c:v>4.8531730158730177E-2</c:v>
                </c:pt>
                <c:pt idx="122">
                  <c:v>4.8531730158730177E-2</c:v>
                </c:pt>
                <c:pt idx="123">
                  <c:v>4.8531730158730177E-2</c:v>
                </c:pt>
                <c:pt idx="124">
                  <c:v>4.8531730158730177E-2</c:v>
                </c:pt>
                <c:pt idx="125">
                  <c:v>2.2690328125000003E-2</c:v>
                </c:pt>
                <c:pt idx="126">
                  <c:v>2.2690328125000003E-2</c:v>
                </c:pt>
                <c:pt idx="127">
                  <c:v>2.2690328125000003E-2</c:v>
                </c:pt>
                <c:pt idx="128">
                  <c:v>2.2690328125000003E-2</c:v>
                </c:pt>
                <c:pt idx="129">
                  <c:v>2.2690328125000003E-2</c:v>
                </c:pt>
                <c:pt idx="130">
                  <c:v>2.2690328125000003E-2</c:v>
                </c:pt>
                <c:pt idx="131">
                  <c:v>2.2690328125000003E-2</c:v>
                </c:pt>
                <c:pt idx="132">
                  <c:v>2.2690328125000003E-2</c:v>
                </c:pt>
                <c:pt idx="133">
                  <c:v>2.2690328125000003E-2</c:v>
                </c:pt>
                <c:pt idx="134">
                  <c:v>2.2690328125000003E-2</c:v>
                </c:pt>
                <c:pt idx="135">
                  <c:v>2.2690328125000003E-2</c:v>
                </c:pt>
                <c:pt idx="136">
                  <c:v>2.2690328125000003E-2</c:v>
                </c:pt>
                <c:pt idx="137">
                  <c:v>2.2690328125000003E-2</c:v>
                </c:pt>
                <c:pt idx="138">
                  <c:v>2.2690328125000003E-2</c:v>
                </c:pt>
                <c:pt idx="139">
                  <c:v>2.2690328125000003E-2</c:v>
                </c:pt>
                <c:pt idx="140">
                  <c:v>2.2690328125000003E-2</c:v>
                </c:pt>
                <c:pt idx="141">
                  <c:v>2.2690328125000003E-2</c:v>
                </c:pt>
                <c:pt idx="142">
                  <c:v>2.2690328125000003E-2</c:v>
                </c:pt>
                <c:pt idx="143">
                  <c:v>2.2690328125000003E-2</c:v>
                </c:pt>
                <c:pt idx="144">
                  <c:v>2.2690328125000003E-2</c:v>
                </c:pt>
                <c:pt idx="145">
                  <c:v>2.2690328125000003E-2</c:v>
                </c:pt>
                <c:pt idx="146">
                  <c:v>2.2690328125000003E-2</c:v>
                </c:pt>
                <c:pt idx="147">
                  <c:v>2.2690328125000003E-2</c:v>
                </c:pt>
                <c:pt idx="148">
                  <c:v>2.2690328125000003E-2</c:v>
                </c:pt>
                <c:pt idx="149">
                  <c:v>2.2690328125000003E-2</c:v>
                </c:pt>
                <c:pt idx="150">
                  <c:v>2.2690328125000003E-2</c:v>
                </c:pt>
                <c:pt idx="151">
                  <c:v>2.2690328125000003E-2</c:v>
                </c:pt>
                <c:pt idx="152">
                  <c:v>2.2690328125000003E-2</c:v>
                </c:pt>
                <c:pt idx="153">
                  <c:v>2.2690328125000003E-2</c:v>
                </c:pt>
                <c:pt idx="154">
                  <c:v>2.2690328125000003E-2</c:v>
                </c:pt>
                <c:pt idx="155">
                  <c:v>2.2690328125000003E-2</c:v>
                </c:pt>
                <c:pt idx="156">
                  <c:v>2.2690328125000003E-2</c:v>
                </c:pt>
                <c:pt idx="157">
                  <c:v>2.2690328125000003E-2</c:v>
                </c:pt>
                <c:pt idx="158">
                  <c:v>2.2690328125000003E-2</c:v>
                </c:pt>
                <c:pt idx="159">
                  <c:v>2.2690328125000003E-2</c:v>
                </c:pt>
                <c:pt idx="160">
                  <c:v>2.2690328125000003E-2</c:v>
                </c:pt>
                <c:pt idx="161">
                  <c:v>2.2690328125000003E-2</c:v>
                </c:pt>
                <c:pt idx="162">
                  <c:v>2.2690328125000003E-2</c:v>
                </c:pt>
                <c:pt idx="163">
                  <c:v>2.2690328125000003E-2</c:v>
                </c:pt>
                <c:pt idx="164">
                  <c:v>2.2690328125000003E-2</c:v>
                </c:pt>
                <c:pt idx="165">
                  <c:v>2.2690328125000003E-2</c:v>
                </c:pt>
                <c:pt idx="166">
                  <c:v>2.2690328125000003E-2</c:v>
                </c:pt>
                <c:pt idx="167">
                  <c:v>2.2690328125000003E-2</c:v>
                </c:pt>
                <c:pt idx="168">
                  <c:v>2.2690328125000003E-2</c:v>
                </c:pt>
                <c:pt idx="169">
                  <c:v>2.2690328125000003E-2</c:v>
                </c:pt>
                <c:pt idx="170">
                  <c:v>2.2690328125000003E-2</c:v>
                </c:pt>
                <c:pt idx="171">
                  <c:v>2.2690328125000003E-2</c:v>
                </c:pt>
                <c:pt idx="172">
                  <c:v>2.2690328125000003E-2</c:v>
                </c:pt>
                <c:pt idx="173">
                  <c:v>2.2690328125000003E-2</c:v>
                </c:pt>
                <c:pt idx="174">
                  <c:v>2.2690328125000003E-2</c:v>
                </c:pt>
                <c:pt idx="175">
                  <c:v>2.2690328125000003E-2</c:v>
                </c:pt>
                <c:pt idx="176">
                  <c:v>2.2690328125000003E-2</c:v>
                </c:pt>
                <c:pt idx="177">
                  <c:v>2.2690328125000003E-2</c:v>
                </c:pt>
                <c:pt idx="178">
                  <c:v>2.2690328125000003E-2</c:v>
                </c:pt>
                <c:pt idx="179">
                  <c:v>2.2690328125000003E-2</c:v>
                </c:pt>
                <c:pt idx="180">
                  <c:v>2.2690328125000003E-2</c:v>
                </c:pt>
                <c:pt idx="181">
                  <c:v>2.2690328125000003E-2</c:v>
                </c:pt>
                <c:pt idx="182">
                  <c:v>2.2690328125000003E-2</c:v>
                </c:pt>
                <c:pt idx="183">
                  <c:v>2.2690328125000003E-2</c:v>
                </c:pt>
                <c:pt idx="184">
                  <c:v>2.2690328125000003E-2</c:v>
                </c:pt>
                <c:pt idx="185">
                  <c:v>2.2690328125000003E-2</c:v>
                </c:pt>
                <c:pt idx="186">
                  <c:v>2.2690328125000003E-2</c:v>
                </c:pt>
                <c:pt idx="187">
                  <c:v>2.2690328125000003E-2</c:v>
                </c:pt>
                <c:pt idx="188">
                  <c:v>2.2690328125000003E-2</c:v>
                </c:pt>
                <c:pt idx="189">
                  <c:v>2.2690328125000003E-2</c:v>
                </c:pt>
                <c:pt idx="190">
                  <c:v>2.2690328125000003E-2</c:v>
                </c:pt>
                <c:pt idx="191">
                  <c:v>2.2690328125000003E-2</c:v>
                </c:pt>
                <c:pt idx="192">
                  <c:v>2.2690328125000003E-2</c:v>
                </c:pt>
                <c:pt idx="193">
                  <c:v>2.2690328125000003E-2</c:v>
                </c:pt>
                <c:pt idx="194">
                  <c:v>2.2690328125000003E-2</c:v>
                </c:pt>
                <c:pt idx="195">
                  <c:v>2.2690328125000003E-2</c:v>
                </c:pt>
                <c:pt idx="196">
                  <c:v>2.2690328125000003E-2</c:v>
                </c:pt>
                <c:pt idx="197">
                  <c:v>2.2690328125000003E-2</c:v>
                </c:pt>
                <c:pt idx="198">
                  <c:v>2.2690328125000003E-2</c:v>
                </c:pt>
                <c:pt idx="199">
                  <c:v>2.2690328125000003E-2</c:v>
                </c:pt>
                <c:pt idx="200">
                  <c:v>2.2690328125000003E-2</c:v>
                </c:pt>
                <c:pt idx="201">
                  <c:v>2.2690328125000003E-2</c:v>
                </c:pt>
                <c:pt idx="202">
                  <c:v>2.2690328125000003E-2</c:v>
                </c:pt>
                <c:pt idx="203">
                  <c:v>2.2690328125000003E-2</c:v>
                </c:pt>
                <c:pt idx="204">
                  <c:v>2.2690328125000003E-2</c:v>
                </c:pt>
                <c:pt idx="205">
                  <c:v>2.2690328125000003E-2</c:v>
                </c:pt>
                <c:pt idx="206">
                  <c:v>2.2690328125000003E-2</c:v>
                </c:pt>
                <c:pt idx="207">
                  <c:v>2.2690328125000003E-2</c:v>
                </c:pt>
                <c:pt idx="208">
                  <c:v>2.2690328125000003E-2</c:v>
                </c:pt>
                <c:pt idx="209">
                  <c:v>2.2690328125000003E-2</c:v>
                </c:pt>
                <c:pt idx="210">
                  <c:v>2.2690328125000003E-2</c:v>
                </c:pt>
                <c:pt idx="211">
                  <c:v>2.2690328125000003E-2</c:v>
                </c:pt>
                <c:pt idx="212">
                  <c:v>2.2690328125000003E-2</c:v>
                </c:pt>
                <c:pt idx="213">
                  <c:v>2.2690328125000003E-2</c:v>
                </c:pt>
                <c:pt idx="214">
                  <c:v>2.2690328125000003E-2</c:v>
                </c:pt>
                <c:pt idx="215">
                  <c:v>2.2690328125000003E-2</c:v>
                </c:pt>
                <c:pt idx="216">
                  <c:v>2.2690328125000003E-2</c:v>
                </c:pt>
                <c:pt idx="217">
                  <c:v>2.2690328125000003E-2</c:v>
                </c:pt>
                <c:pt idx="218">
                  <c:v>2.2690328125000003E-2</c:v>
                </c:pt>
                <c:pt idx="219">
                  <c:v>2.2690328125000003E-2</c:v>
                </c:pt>
                <c:pt idx="220">
                  <c:v>2.2690328125000003E-2</c:v>
                </c:pt>
                <c:pt idx="221">
                  <c:v>2.2690328125000003E-2</c:v>
                </c:pt>
                <c:pt idx="222">
                  <c:v>2.2690328125000003E-2</c:v>
                </c:pt>
                <c:pt idx="223">
                  <c:v>2.2690328125000003E-2</c:v>
                </c:pt>
                <c:pt idx="224">
                  <c:v>2.2690328125000003E-2</c:v>
                </c:pt>
                <c:pt idx="225">
                  <c:v>2.2690328125000003E-2</c:v>
                </c:pt>
                <c:pt idx="226">
                  <c:v>2.2690328125000003E-2</c:v>
                </c:pt>
                <c:pt idx="227">
                  <c:v>2.2690328125000003E-2</c:v>
                </c:pt>
                <c:pt idx="228">
                  <c:v>2.2690328125000003E-2</c:v>
                </c:pt>
                <c:pt idx="229">
                  <c:v>2.2690328125000003E-2</c:v>
                </c:pt>
                <c:pt idx="230">
                  <c:v>2.2690328125000003E-2</c:v>
                </c:pt>
                <c:pt idx="231">
                  <c:v>2.2690328125000003E-2</c:v>
                </c:pt>
                <c:pt idx="232">
                  <c:v>2.2690328125000003E-2</c:v>
                </c:pt>
                <c:pt idx="233">
                  <c:v>2.2690328125000003E-2</c:v>
                </c:pt>
                <c:pt idx="234">
                  <c:v>2.2690328125000003E-2</c:v>
                </c:pt>
                <c:pt idx="235">
                  <c:v>2.2690328125000003E-2</c:v>
                </c:pt>
                <c:pt idx="236">
                  <c:v>2.2690328125000003E-2</c:v>
                </c:pt>
                <c:pt idx="237">
                  <c:v>2.2690328125000003E-2</c:v>
                </c:pt>
                <c:pt idx="238">
                  <c:v>2.2690328125000003E-2</c:v>
                </c:pt>
                <c:pt idx="239">
                  <c:v>2.2690328125000003E-2</c:v>
                </c:pt>
                <c:pt idx="240">
                  <c:v>2.2690328125000003E-2</c:v>
                </c:pt>
                <c:pt idx="241">
                  <c:v>2.2690328125000003E-2</c:v>
                </c:pt>
                <c:pt idx="242">
                  <c:v>2.2690328125000003E-2</c:v>
                </c:pt>
                <c:pt idx="243">
                  <c:v>2.2690328125000003E-2</c:v>
                </c:pt>
                <c:pt idx="244">
                  <c:v>2.2690328125000003E-2</c:v>
                </c:pt>
                <c:pt idx="245">
                  <c:v>2.2690328125000003E-2</c:v>
                </c:pt>
                <c:pt idx="246">
                  <c:v>2.2690328125000003E-2</c:v>
                </c:pt>
                <c:pt idx="247">
                  <c:v>2.2690328125000003E-2</c:v>
                </c:pt>
                <c:pt idx="248">
                  <c:v>2.2690328125000003E-2</c:v>
                </c:pt>
                <c:pt idx="249">
                  <c:v>2.2690328125000003E-2</c:v>
                </c:pt>
                <c:pt idx="250">
                  <c:v>2.2690328125000003E-2</c:v>
                </c:pt>
                <c:pt idx="251">
                  <c:v>2.2690328125000003E-2</c:v>
                </c:pt>
                <c:pt idx="252">
                  <c:v>2.2690328125000003E-2</c:v>
                </c:pt>
                <c:pt idx="253">
                  <c:v>9.4173571428571388E-3</c:v>
                </c:pt>
                <c:pt idx="254">
                  <c:v>9.4173571428571388E-3</c:v>
                </c:pt>
                <c:pt idx="255">
                  <c:v>9.4173571428571388E-3</c:v>
                </c:pt>
                <c:pt idx="256">
                  <c:v>9.4173571428571388E-3</c:v>
                </c:pt>
                <c:pt idx="257">
                  <c:v>9.4173571428571388E-3</c:v>
                </c:pt>
                <c:pt idx="258">
                  <c:v>9.4173571428571388E-3</c:v>
                </c:pt>
                <c:pt idx="259">
                  <c:v>9.4173571428571388E-3</c:v>
                </c:pt>
                <c:pt idx="260">
                  <c:v>9.4173571428571388E-3</c:v>
                </c:pt>
                <c:pt idx="261">
                  <c:v>9.4173571428571388E-3</c:v>
                </c:pt>
                <c:pt idx="262">
                  <c:v>9.4173571428571388E-3</c:v>
                </c:pt>
                <c:pt idx="263">
                  <c:v>9.4173571428571388E-3</c:v>
                </c:pt>
                <c:pt idx="264">
                  <c:v>9.4173571428571388E-3</c:v>
                </c:pt>
                <c:pt idx="265">
                  <c:v>9.4173571428571388E-3</c:v>
                </c:pt>
                <c:pt idx="266">
                  <c:v>9.4173571428571388E-3</c:v>
                </c:pt>
                <c:pt idx="267">
                  <c:v>9.4173571428571388E-3</c:v>
                </c:pt>
                <c:pt idx="268">
                  <c:v>9.4173571428571388E-3</c:v>
                </c:pt>
                <c:pt idx="269">
                  <c:v>9.4173571428571388E-3</c:v>
                </c:pt>
                <c:pt idx="270">
                  <c:v>9.4173571428571388E-3</c:v>
                </c:pt>
                <c:pt idx="271">
                  <c:v>9.4173571428571388E-3</c:v>
                </c:pt>
                <c:pt idx="272">
                  <c:v>9.4173571428571388E-3</c:v>
                </c:pt>
                <c:pt idx="273">
                  <c:v>9.4173571428571388E-3</c:v>
                </c:pt>
                <c:pt idx="274">
                  <c:v>9.4173571428571388E-3</c:v>
                </c:pt>
                <c:pt idx="275">
                  <c:v>9.4173571428571388E-3</c:v>
                </c:pt>
                <c:pt idx="276">
                  <c:v>9.4173571428571388E-3</c:v>
                </c:pt>
                <c:pt idx="277">
                  <c:v>9.4173571428571388E-3</c:v>
                </c:pt>
                <c:pt idx="278">
                  <c:v>9.4173571428571388E-3</c:v>
                </c:pt>
                <c:pt idx="279">
                  <c:v>9.4173571428571388E-3</c:v>
                </c:pt>
                <c:pt idx="280">
                  <c:v>9.4173571428571388E-3</c:v>
                </c:pt>
                <c:pt idx="281">
                  <c:v>9.4173571428571388E-3</c:v>
                </c:pt>
                <c:pt idx="282">
                  <c:v>9.4173571428571388E-3</c:v>
                </c:pt>
                <c:pt idx="283">
                  <c:v>9.4173571428571388E-3</c:v>
                </c:pt>
                <c:pt idx="284">
                  <c:v>9.4173571428571388E-3</c:v>
                </c:pt>
                <c:pt idx="285">
                  <c:v>9.4173571428571388E-3</c:v>
                </c:pt>
                <c:pt idx="286">
                  <c:v>9.4173571428571388E-3</c:v>
                </c:pt>
                <c:pt idx="287">
                  <c:v>9.4173571428571388E-3</c:v>
                </c:pt>
                <c:pt idx="288">
                  <c:v>9.4173571428571388E-3</c:v>
                </c:pt>
                <c:pt idx="289">
                  <c:v>9.4173571428571388E-3</c:v>
                </c:pt>
                <c:pt idx="290">
                  <c:v>9.4173571428571388E-3</c:v>
                </c:pt>
                <c:pt idx="291">
                  <c:v>9.4173571428571388E-3</c:v>
                </c:pt>
                <c:pt idx="292">
                  <c:v>9.4173571428571388E-3</c:v>
                </c:pt>
                <c:pt idx="293">
                  <c:v>9.4173571428571388E-3</c:v>
                </c:pt>
                <c:pt idx="294">
                  <c:v>9.4173571428571388E-3</c:v>
                </c:pt>
                <c:pt idx="295">
                  <c:v>9.4173571428571388E-3</c:v>
                </c:pt>
                <c:pt idx="296">
                  <c:v>9.4173571428571388E-3</c:v>
                </c:pt>
                <c:pt idx="297">
                  <c:v>9.4173571428571388E-3</c:v>
                </c:pt>
                <c:pt idx="298">
                  <c:v>9.4173571428571388E-3</c:v>
                </c:pt>
                <c:pt idx="299">
                  <c:v>9.4173571428571388E-3</c:v>
                </c:pt>
                <c:pt idx="300">
                  <c:v>9.4173571428571388E-3</c:v>
                </c:pt>
                <c:pt idx="301">
                  <c:v>9.4173571428571388E-3</c:v>
                </c:pt>
                <c:pt idx="302">
                  <c:v>9.4173571428571388E-3</c:v>
                </c:pt>
                <c:pt idx="303">
                  <c:v>9.4173571428571388E-3</c:v>
                </c:pt>
                <c:pt idx="304">
                  <c:v>9.4173571428571388E-3</c:v>
                </c:pt>
                <c:pt idx="305">
                  <c:v>9.4173571428571388E-3</c:v>
                </c:pt>
                <c:pt idx="306">
                  <c:v>9.4173571428571388E-3</c:v>
                </c:pt>
                <c:pt idx="307">
                  <c:v>9.4173571428571388E-3</c:v>
                </c:pt>
                <c:pt idx="308">
                  <c:v>9.4173571428571388E-3</c:v>
                </c:pt>
                <c:pt idx="309">
                  <c:v>9.4173571428571388E-3</c:v>
                </c:pt>
                <c:pt idx="310">
                  <c:v>9.4173571428571388E-3</c:v>
                </c:pt>
                <c:pt idx="311">
                  <c:v>9.4173571428571388E-3</c:v>
                </c:pt>
                <c:pt idx="312">
                  <c:v>9.4173571428571388E-3</c:v>
                </c:pt>
                <c:pt idx="313">
                  <c:v>9.4173571428571388E-3</c:v>
                </c:pt>
                <c:pt idx="314">
                  <c:v>9.4173571428571388E-3</c:v>
                </c:pt>
                <c:pt idx="315">
                  <c:v>9.4173571428571388E-3</c:v>
                </c:pt>
                <c:pt idx="316">
                  <c:v>9.4173571428571388E-3</c:v>
                </c:pt>
                <c:pt idx="317">
                  <c:v>9.4173571428571388E-3</c:v>
                </c:pt>
                <c:pt idx="318">
                  <c:v>9.4173571428571388E-3</c:v>
                </c:pt>
                <c:pt idx="319">
                  <c:v>9.4173571428571388E-3</c:v>
                </c:pt>
                <c:pt idx="320">
                  <c:v>9.4173571428571388E-3</c:v>
                </c:pt>
                <c:pt idx="321">
                  <c:v>9.4173571428571388E-3</c:v>
                </c:pt>
                <c:pt idx="322">
                  <c:v>9.4173571428571388E-3</c:v>
                </c:pt>
                <c:pt idx="323">
                  <c:v>9.4173571428571388E-3</c:v>
                </c:pt>
                <c:pt idx="324">
                  <c:v>9.4173571428571388E-3</c:v>
                </c:pt>
                <c:pt idx="325">
                  <c:v>9.4173571428571388E-3</c:v>
                </c:pt>
                <c:pt idx="326">
                  <c:v>9.4173571428571388E-3</c:v>
                </c:pt>
                <c:pt idx="327">
                  <c:v>9.4173571428571388E-3</c:v>
                </c:pt>
                <c:pt idx="328">
                  <c:v>9.4173571428571388E-3</c:v>
                </c:pt>
                <c:pt idx="329">
                  <c:v>9.4173571428571388E-3</c:v>
                </c:pt>
                <c:pt idx="330">
                  <c:v>9.4173571428571388E-3</c:v>
                </c:pt>
                <c:pt idx="331">
                  <c:v>9.4173571428571388E-3</c:v>
                </c:pt>
                <c:pt idx="332">
                  <c:v>9.4173571428571388E-3</c:v>
                </c:pt>
                <c:pt idx="333">
                  <c:v>9.4173571428571388E-3</c:v>
                </c:pt>
                <c:pt idx="334">
                  <c:v>9.4173571428571388E-3</c:v>
                </c:pt>
                <c:pt idx="335">
                  <c:v>9.4173571428571388E-3</c:v>
                </c:pt>
                <c:pt idx="336">
                  <c:v>9.4173571428571388E-3</c:v>
                </c:pt>
                <c:pt idx="337">
                  <c:v>9.4173571428571388E-3</c:v>
                </c:pt>
                <c:pt idx="338">
                  <c:v>9.4173571428571388E-3</c:v>
                </c:pt>
                <c:pt idx="339">
                  <c:v>9.4173571428571388E-3</c:v>
                </c:pt>
                <c:pt idx="340">
                  <c:v>9.4173571428571388E-3</c:v>
                </c:pt>
                <c:pt idx="341">
                  <c:v>9.4173571428571388E-3</c:v>
                </c:pt>
                <c:pt idx="342">
                  <c:v>9.4173571428571388E-3</c:v>
                </c:pt>
                <c:pt idx="343">
                  <c:v>9.4173571428571388E-3</c:v>
                </c:pt>
                <c:pt idx="344">
                  <c:v>9.4173571428571388E-3</c:v>
                </c:pt>
                <c:pt idx="345">
                  <c:v>9.4173571428571388E-3</c:v>
                </c:pt>
                <c:pt idx="346">
                  <c:v>9.4173571428571388E-3</c:v>
                </c:pt>
                <c:pt idx="347">
                  <c:v>9.4173571428571388E-3</c:v>
                </c:pt>
                <c:pt idx="348">
                  <c:v>9.4173571428571388E-3</c:v>
                </c:pt>
                <c:pt idx="349">
                  <c:v>9.4173571428571388E-3</c:v>
                </c:pt>
                <c:pt idx="350">
                  <c:v>9.4173571428571388E-3</c:v>
                </c:pt>
                <c:pt idx="351">
                  <c:v>9.4173571428571388E-3</c:v>
                </c:pt>
                <c:pt idx="352">
                  <c:v>9.4173571428571388E-3</c:v>
                </c:pt>
                <c:pt idx="353">
                  <c:v>9.4173571428571388E-3</c:v>
                </c:pt>
                <c:pt idx="354">
                  <c:v>9.4173571428571388E-3</c:v>
                </c:pt>
                <c:pt idx="355">
                  <c:v>9.4173571428571388E-3</c:v>
                </c:pt>
                <c:pt idx="356">
                  <c:v>9.4173571428571388E-3</c:v>
                </c:pt>
                <c:pt idx="357">
                  <c:v>9.4173571428571388E-3</c:v>
                </c:pt>
                <c:pt idx="358">
                  <c:v>9.4173571428571388E-3</c:v>
                </c:pt>
                <c:pt idx="359">
                  <c:v>9.4173571428571388E-3</c:v>
                </c:pt>
                <c:pt idx="360">
                  <c:v>9.4173571428571388E-3</c:v>
                </c:pt>
                <c:pt idx="361">
                  <c:v>9.4173571428571388E-3</c:v>
                </c:pt>
                <c:pt idx="362">
                  <c:v>9.4173571428571388E-3</c:v>
                </c:pt>
                <c:pt idx="363">
                  <c:v>9.4173571428571388E-3</c:v>
                </c:pt>
                <c:pt idx="364">
                  <c:v>9.4173571428571388E-3</c:v>
                </c:pt>
                <c:pt idx="365">
                  <c:v>9.4173571428571388E-3</c:v>
                </c:pt>
                <c:pt idx="366">
                  <c:v>9.4173571428571388E-3</c:v>
                </c:pt>
                <c:pt idx="367">
                  <c:v>9.4173571428571388E-3</c:v>
                </c:pt>
                <c:pt idx="368">
                  <c:v>9.4173571428571388E-3</c:v>
                </c:pt>
                <c:pt idx="369">
                  <c:v>9.4173571428571388E-3</c:v>
                </c:pt>
                <c:pt idx="370">
                  <c:v>9.4173571428571388E-3</c:v>
                </c:pt>
                <c:pt idx="371">
                  <c:v>9.4173571428571388E-3</c:v>
                </c:pt>
                <c:pt idx="372">
                  <c:v>9.4173571428571388E-3</c:v>
                </c:pt>
                <c:pt idx="373">
                  <c:v>9.4173571428571388E-3</c:v>
                </c:pt>
                <c:pt idx="374">
                  <c:v>9.4173571428571388E-3</c:v>
                </c:pt>
                <c:pt idx="375">
                  <c:v>9.4173571428571388E-3</c:v>
                </c:pt>
                <c:pt idx="376">
                  <c:v>9.4173571428571388E-3</c:v>
                </c:pt>
                <c:pt idx="377">
                  <c:v>9.4173571428571388E-3</c:v>
                </c:pt>
                <c:pt idx="378">
                  <c:v>9.4173571428571388E-3</c:v>
                </c:pt>
                <c:pt idx="379">
                  <c:v>1.3412698412698411E-6</c:v>
                </c:pt>
                <c:pt idx="380">
                  <c:v>1.3412698412698411E-6</c:v>
                </c:pt>
                <c:pt idx="381">
                  <c:v>1.3412698412698411E-6</c:v>
                </c:pt>
                <c:pt idx="382">
                  <c:v>1.3412698412698411E-6</c:v>
                </c:pt>
                <c:pt idx="383">
                  <c:v>1.3412698412698411E-6</c:v>
                </c:pt>
                <c:pt idx="384">
                  <c:v>1.3412698412698411E-6</c:v>
                </c:pt>
                <c:pt idx="385">
                  <c:v>1.3412698412698411E-6</c:v>
                </c:pt>
                <c:pt idx="386">
                  <c:v>1.3412698412698411E-6</c:v>
                </c:pt>
                <c:pt idx="387">
                  <c:v>1.3412698412698411E-6</c:v>
                </c:pt>
                <c:pt idx="388">
                  <c:v>1.3412698412698411E-6</c:v>
                </c:pt>
                <c:pt idx="389">
                  <c:v>1.3412698412698411E-6</c:v>
                </c:pt>
                <c:pt idx="390">
                  <c:v>1.3412698412698411E-6</c:v>
                </c:pt>
                <c:pt idx="391">
                  <c:v>1.3412698412698411E-6</c:v>
                </c:pt>
                <c:pt idx="392">
                  <c:v>1.3412698412698411E-6</c:v>
                </c:pt>
                <c:pt idx="393">
                  <c:v>1.3412698412698411E-6</c:v>
                </c:pt>
                <c:pt idx="394">
                  <c:v>1.3412698412698411E-6</c:v>
                </c:pt>
                <c:pt idx="395">
                  <c:v>1.3412698412698411E-6</c:v>
                </c:pt>
                <c:pt idx="396">
                  <c:v>1.3412698412698411E-6</c:v>
                </c:pt>
                <c:pt idx="397">
                  <c:v>1.3412698412698411E-6</c:v>
                </c:pt>
                <c:pt idx="398">
                  <c:v>1.3412698412698411E-6</c:v>
                </c:pt>
                <c:pt idx="399">
                  <c:v>1.3412698412698411E-6</c:v>
                </c:pt>
                <c:pt idx="400">
                  <c:v>1.3412698412698411E-6</c:v>
                </c:pt>
                <c:pt idx="401">
                  <c:v>1.3412698412698411E-6</c:v>
                </c:pt>
                <c:pt idx="402">
                  <c:v>1.3412698412698411E-6</c:v>
                </c:pt>
                <c:pt idx="403">
                  <c:v>1.3412698412698411E-6</c:v>
                </c:pt>
                <c:pt idx="404">
                  <c:v>1.3412698412698411E-6</c:v>
                </c:pt>
                <c:pt idx="405">
                  <c:v>1.3412698412698411E-6</c:v>
                </c:pt>
                <c:pt idx="406">
                  <c:v>1.3412698412698411E-6</c:v>
                </c:pt>
                <c:pt idx="407">
                  <c:v>1.3412698412698411E-6</c:v>
                </c:pt>
                <c:pt idx="408">
                  <c:v>1.3412698412698411E-6</c:v>
                </c:pt>
                <c:pt idx="409">
                  <c:v>1.3412698412698411E-6</c:v>
                </c:pt>
                <c:pt idx="410">
                  <c:v>1.3412698412698411E-6</c:v>
                </c:pt>
                <c:pt idx="411">
                  <c:v>1.3412698412698411E-6</c:v>
                </c:pt>
                <c:pt idx="412">
                  <c:v>1.3412698412698411E-6</c:v>
                </c:pt>
                <c:pt idx="413">
                  <c:v>1.3412698412698411E-6</c:v>
                </c:pt>
                <c:pt idx="414">
                  <c:v>1.3412698412698411E-6</c:v>
                </c:pt>
                <c:pt idx="415">
                  <c:v>1.3412698412698411E-6</c:v>
                </c:pt>
                <c:pt idx="416">
                  <c:v>1.3412698412698411E-6</c:v>
                </c:pt>
                <c:pt idx="417">
                  <c:v>1.3412698412698411E-6</c:v>
                </c:pt>
                <c:pt idx="418">
                  <c:v>1.3412698412698411E-6</c:v>
                </c:pt>
                <c:pt idx="419">
                  <c:v>1.3412698412698411E-6</c:v>
                </c:pt>
                <c:pt idx="420">
                  <c:v>1.3412698412698411E-6</c:v>
                </c:pt>
                <c:pt idx="421">
                  <c:v>1.3412698412698411E-6</c:v>
                </c:pt>
                <c:pt idx="422">
                  <c:v>1.3412698412698411E-6</c:v>
                </c:pt>
                <c:pt idx="423">
                  <c:v>1.3412698412698411E-6</c:v>
                </c:pt>
                <c:pt idx="424">
                  <c:v>1.3412698412698411E-6</c:v>
                </c:pt>
                <c:pt idx="425">
                  <c:v>1.3412698412698411E-6</c:v>
                </c:pt>
                <c:pt idx="426">
                  <c:v>1.3412698412698411E-6</c:v>
                </c:pt>
                <c:pt idx="427">
                  <c:v>1.3412698412698411E-6</c:v>
                </c:pt>
                <c:pt idx="428">
                  <c:v>1.3412698412698411E-6</c:v>
                </c:pt>
                <c:pt idx="429">
                  <c:v>1.3412698412698411E-6</c:v>
                </c:pt>
                <c:pt idx="430">
                  <c:v>1.3412698412698411E-6</c:v>
                </c:pt>
                <c:pt idx="431">
                  <c:v>1.3412698412698411E-6</c:v>
                </c:pt>
                <c:pt idx="432">
                  <c:v>1.3412698412698411E-6</c:v>
                </c:pt>
                <c:pt idx="433">
                  <c:v>1.3412698412698411E-6</c:v>
                </c:pt>
                <c:pt idx="434">
                  <c:v>1.3412698412698411E-6</c:v>
                </c:pt>
                <c:pt idx="435">
                  <c:v>1.3412698412698411E-6</c:v>
                </c:pt>
                <c:pt idx="436">
                  <c:v>1.3412698412698411E-6</c:v>
                </c:pt>
                <c:pt idx="437">
                  <c:v>1.3412698412698411E-6</c:v>
                </c:pt>
                <c:pt idx="438">
                  <c:v>1.3412698412698411E-6</c:v>
                </c:pt>
                <c:pt idx="439">
                  <c:v>1.3412698412698411E-6</c:v>
                </c:pt>
                <c:pt idx="440">
                  <c:v>1.3412698412698411E-6</c:v>
                </c:pt>
                <c:pt idx="441">
                  <c:v>1.3412698412698411E-6</c:v>
                </c:pt>
                <c:pt idx="442">
                  <c:v>1.3412698412698411E-6</c:v>
                </c:pt>
                <c:pt idx="443">
                  <c:v>1.3412698412698411E-6</c:v>
                </c:pt>
                <c:pt idx="444">
                  <c:v>1.3412698412698411E-6</c:v>
                </c:pt>
                <c:pt idx="445">
                  <c:v>1.3412698412698411E-6</c:v>
                </c:pt>
                <c:pt idx="446">
                  <c:v>1.3412698412698411E-6</c:v>
                </c:pt>
                <c:pt idx="447">
                  <c:v>1.3412698412698411E-6</c:v>
                </c:pt>
                <c:pt idx="448">
                  <c:v>1.3412698412698411E-6</c:v>
                </c:pt>
                <c:pt idx="449">
                  <c:v>1.3412698412698411E-6</c:v>
                </c:pt>
                <c:pt idx="450">
                  <c:v>1.3412698412698411E-6</c:v>
                </c:pt>
                <c:pt idx="451">
                  <c:v>1.3412698412698411E-6</c:v>
                </c:pt>
                <c:pt idx="452">
                  <c:v>1.3412698412698411E-6</c:v>
                </c:pt>
                <c:pt idx="453">
                  <c:v>1.3412698412698411E-6</c:v>
                </c:pt>
                <c:pt idx="454">
                  <c:v>1.3412698412698411E-6</c:v>
                </c:pt>
                <c:pt idx="455">
                  <c:v>1.3412698412698411E-6</c:v>
                </c:pt>
                <c:pt idx="456">
                  <c:v>1.3412698412698411E-6</c:v>
                </c:pt>
                <c:pt idx="457">
                  <c:v>1.3412698412698411E-6</c:v>
                </c:pt>
                <c:pt idx="458">
                  <c:v>1.3412698412698411E-6</c:v>
                </c:pt>
                <c:pt idx="459">
                  <c:v>1.3412698412698411E-6</c:v>
                </c:pt>
                <c:pt idx="460">
                  <c:v>1.3412698412698411E-6</c:v>
                </c:pt>
                <c:pt idx="461">
                  <c:v>1.3412698412698411E-6</c:v>
                </c:pt>
                <c:pt idx="462">
                  <c:v>1.3412698412698411E-6</c:v>
                </c:pt>
                <c:pt idx="463">
                  <c:v>1.3412698412698411E-6</c:v>
                </c:pt>
                <c:pt idx="464">
                  <c:v>1.3412698412698411E-6</c:v>
                </c:pt>
                <c:pt idx="465">
                  <c:v>1.3412698412698411E-6</c:v>
                </c:pt>
                <c:pt idx="466">
                  <c:v>1.3412698412698411E-6</c:v>
                </c:pt>
                <c:pt idx="467">
                  <c:v>1.3412698412698411E-6</c:v>
                </c:pt>
                <c:pt idx="468">
                  <c:v>1.3412698412698411E-6</c:v>
                </c:pt>
                <c:pt idx="469">
                  <c:v>1.3412698412698411E-6</c:v>
                </c:pt>
                <c:pt idx="470">
                  <c:v>1.3412698412698411E-6</c:v>
                </c:pt>
                <c:pt idx="471">
                  <c:v>1.3412698412698411E-6</c:v>
                </c:pt>
                <c:pt idx="472">
                  <c:v>1.3412698412698411E-6</c:v>
                </c:pt>
                <c:pt idx="473">
                  <c:v>1.3412698412698411E-6</c:v>
                </c:pt>
                <c:pt idx="474">
                  <c:v>1.3412698412698411E-6</c:v>
                </c:pt>
                <c:pt idx="475">
                  <c:v>1.3412698412698411E-6</c:v>
                </c:pt>
                <c:pt idx="476">
                  <c:v>1.3412698412698411E-6</c:v>
                </c:pt>
                <c:pt idx="477">
                  <c:v>1.3412698412698411E-6</c:v>
                </c:pt>
                <c:pt idx="478">
                  <c:v>1.3412698412698411E-6</c:v>
                </c:pt>
                <c:pt idx="479">
                  <c:v>1.3412698412698411E-6</c:v>
                </c:pt>
                <c:pt idx="480">
                  <c:v>1.3412698412698411E-6</c:v>
                </c:pt>
                <c:pt idx="481">
                  <c:v>1.3412698412698411E-6</c:v>
                </c:pt>
                <c:pt idx="482">
                  <c:v>1.3412698412698411E-6</c:v>
                </c:pt>
                <c:pt idx="483">
                  <c:v>1.3412698412698411E-6</c:v>
                </c:pt>
                <c:pt idx="484">
                  <c:v>1.3412698412698411E-6</c:v>
                </c:pt>
                <c:pt idx="485">
                  <c:v>1.3412698412698411E-6</c:v>
                </c:pt>
                <c:pt idx="486">
                  <c:v>1.3412698412698411E-6</c:v>
                </c:pt>
                <c:pt idx="487">
                  <c:v>1.3412698412698411E-6</c:v>
                </c:pt>
                <c:pt idx="488">
                  <c:v>1.3412698412698411E-6</c:v>
                </c:pt>
                <c:pt idx="489">
                  <c:v>1.3412698412698411E-6</c:v>
                </c:pt>
                <c:pt idx="490">
                  <c:v>1.3412698412698411E-6</c:v>
                </c:pt>
                <c:pt idx="491">
                  <c:v>1.3412698412698411E-6</c:v>
                </c:pt>
                <c:pt idx="492">
                  <c:v>1.3412698412698411E-6</c:v>
                </c:pt>
                <c:pt idx="493">
                  <c:v>1.3412698412698411E-6</c:v>
                </c:pt>
                <c:pt idx="494">
                  <c:v>1.3412698412698411E-6</c:v>
                </c:pt>
                <c:pt idx="495">
                  <c:v>1.3412698412698411E-6</c:v>
                </c:pt>
                <c:pt idx="496">
                  <c:v>1.3412698412698411E-6</c:v>
                </c:pt>
                <c:pt idx="497">
                  <c:v>1.3412698412698411E-6</c:v>
                </c:pt>
                <c:pt idx="498">
                  <c:v>1.3412698412698411E-6</c:v>
                </c:pt>
                <c:pt idx="499">
                  <c:v>1.3412698412698411E-6</c:v>
                </c:pt>
                <c:pt idx="500">
                  <c:v>1.3412698412698411E-6</c:v>
                </c:pt>
                <c:pt idx="501">
                  <c:v>1.3412698412698411E-6</c:v>
                </c:pt>
                <c:pt idx="502">
                  <c:v>1.3412698412698411E-6</c:v>
                </c:pt>
                <c:pt idx="503">
                  <c:v>1.3412698412698411E-6</c:v>
                </c:pt>
                <c:pt idx="504">
                  <c:v>1.3412698412698411E-6</c:v>
                </c:pt>
              </c:numCache>
            </c:numRef>
          </c:val>
          <c:extLst>
            <c:ext xmlns:c16="http://schemas.microsoft.com/office/drawing/2014/chart" uri="{C3380CC4-5D6E-409C-BE32-E72D297353CC}">
              <c16:uniqueId val="{00000000-1BFE-49F9-BDF6-1A8738449689}"/>
            </c:ext>
          </c:extLst>
        </c:ser>
        <c:dLbls>
          <c:showLegendKey val="0"/>
          <c:showVal val="0"/>
          <c:showCatName val="0"/>
          <c:showSerName val="0"/>
          <c:showPercent val="0"/>
          <c:showBubbleSize val="0"/>
        </c:dLbls>
        <c:axId val="1047653920"/>
        <c:axId val="1047645720"/>
      </c:areaChart>
      <c:catAx>
        <c:axId val="1047653920"/>
        <c:scaling>
          <c:orientation val="minMax"/>
        </c:scaling>
        <c:delete val="1"/>
        <c:axPos val="b"/>
        <c:numFmt formatCode="0" sourceLinked="1"/>
        <c:majorTickMark val="out"/>
        <c:minorTickMark val="none"/>
        <c:tickLblPos val="low"/>
        <c:crossAx val="1047645720"/>
        <c:crosses val="autoZero"/>
        <c:auto val="1"/>
        <c:lblAlgn val="ctr"/>
        <c:lblOffset val="100"/>
        <c:noMultiLvlLbl val="0"/>
      </c:catAx>
      <c:valAx>
        <c:axId val="1047645720"/>
        <c:scaling>
          <c:orientation val="minMax"/>
          <c:max val="0.14000000000000001"/>
        </c:scaling>
        <c:delete val="0"/>
        <c:axPos val="l"/>
        <c:title>
          <c:tx>
            <c:rich>
              <a:bodyPr/>
              <a:lstStyle/>
              <a:p>
                <a:pPr>
                  <a:defRPr sz="900"/>
                </a:pPr>
                <a:r>
                  <a:rPr lang="en-US" sz="900" dirty="0"/>
                  <a:t>Dividend Yield (%)</a:t>
                </a:r>
              </a:p>
            </c:rich>
          </c:tx>
          <c:overlay val="0"/>
        </c:title>
        <c:numFmt formatCode="0.0%" sourceLinked="1"/>
        <c:majorTickMark val="out"/>
        <c:minorTickMark val="none"/>
        <c:tickLblPos val="nextTo"/>
        <c:txPr>
          <a:bodyPr/>
          <a:lstStyle/>
          <a:p>
            <a:pPr>
              <a:defRPr sz="900"/>
            </a:pPr>
            <a:endParaRPr lang="en-US"/>
          </a:p>
        </c:txPr>
        <c:crossAx val="1047653920"/>
        <c:crosses val="autoZero"/>
        <c:crossBetween val="midCat"/>
      </c:valAx>
    </c:plotArea>
    <c:plotVisOnly val="1"/>
    <c:dispBlanksAs val="gap"/>
    <c:showDLblsOverMax val="0"/>
    <c:extLst/>
  </c:chart>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69770337395642E-2"/>
          <c:y val="2.5252525252525252E-2"/>
          <c:w val="0.84594152537866585"/>
          <c:h val="0.8625228175895796"/>
        </c:manualLayout>
      </c:layout>
      <c:barChart>
        <c:barDir val="col"/>
        <c:grouping val="clustered"/>
        <c:varyColors val="0"/>
        <c:ser>
          <c:idx val="0"/>
          <c:order val="0"/>
          <c:tx>
            <c:strRef>
              <c:f>Sheet1!$R$14:$R$518</c:f>
              <c:strCache>
                <c:ptCount val="505"/>
                <c:pt idx="0">
                  <c:v>12.9%</c:v>
                </c:pt>
                <c:pt idx="1">
                  <c:v>10.2%</c:v>
                </c:pt>
                <c:pt idx="2">
                  <c:v>10.1%</c:v>
                </c:pt>
                <c:pt idx="3">
                  <c:v>9.7%</c:v>
                </c:pt>
                <c:pt idx="4">
                  <c:v>9.0%</c:v>
                </c:pt>
                <c:pt idx="5">
                  <c:v>8.7%</c:v>
                </c:pt>
                <c:pt idx="6">
                  <c:v>8.3%</c:v>
                </c:pt>
                <c:pt idx="7">
                  <c:v>8.2%</c:v>
                </c:pt>
                <c:pt idx="8">
                  <c:v>8.0%</c:v>
                </c:pt>
                <c:pt idx="9">
                  <c:v>7.9%</c:v>
                </c:pt>
                <c:pt idx="10">
                  <c:v>7.6%</c:v>
                </c:pt>
                <c:pt idx="11">
                  <c:v>7.5%</c:v>
                </c:pt>
                <c:pt idx="12">
                  <c:v>7.1%</c:v>
                </c:pt>
                <c:pt idx="13">
                  <c:v>7.1%</c:v>
                </c:pt>
                <c:pt idx="14">
                  <c:v>6.9%</c:v>
                </c:pt>
                <c:pt idx="15">
                  <c:v>6.8%</c:v>
                </c:pt>
                <c:pt idx="16">
                  <c:v>6.6%</c:v>
                </c:pt>
                <c:pt idx="17">
                  <c:v>6.6%</c:v>
                </c:pt>
                <c:pt idx="18">
                  <c:v>6.5%</c:v>
                </c:pt>
                <c:pt idx="19">
                  <c:v>6.3%</c:v>
                </c:pt>
                <c:pt idx="20">
                  <c:v>6.2%</c:v>
                </c:pt>
                <c:pt idx="21">
                  <c:v>6.2%</c:v>
                </c:pt>
                <c:pt idx="22">
                  <c:v>6.1%</c:v>
                </c:pt>
                <c:pt idx="23">
                  <c:v>6.1%</c:v>
                </c:pt>
                <c:pt idx="24">
                  <c:v>5.9%</c:v>
                </c:pt>
                <c:pt idx="25">
                  <c:v>5.8%</c:v>
                </c:pt>
                <c:pt idx="26">
                  <c:v>5.7%</c:v>
                </c:pt>
                <c:pt idx="27">
                  <c:v>5.7%</c:v>
                </c:pt>
                <c:pt idx="28">
                  <c:v>5.7%</c:v>
                </c:pt>
                <c:pt idx="29">
                  <c:v>5.6%</c:v>
                </c:pt>
                <c:pt idx="30">
                  <c:v>5.5%</c:v>
                </c:pt>
                <c:pt idx="31">
                  <c:v>5.5%</c:v>
                </c:pt>
                <c:pt idx="32">
                  <c:v>5.5%</c:v>
                </c:pt>
                <c:pt idx="33">
                  <c:v>5.5%</c:v>
                </c:pt>
                <c:pt idx="34">
                  <c:v>5.4%</c:v>
                </c:pt>
                <c:pt idx="35">
                  <c:v>5.2%</c:v>
                </c:pt>
                <c:pt idx="36">
                  <c:v>5.1%</c:v>
                </c:pt>
                <c:pt idx="37">
                  <c:v>5.1%</c:v>
                </c:pt>
                <c:pt idx="38">
                  <c:v>5.1%</c:v>
                </c:pt>
                <c:pt idx="39">
                  <c:v>5.1%</c:v>
                </c:pt>
                <c:pt idx="40">
                  <c:v>5.1%</c:v>
                </c:pt>
                <c:pt idx="41">
                  <c:v>5.0%</c:v>
                </c:pt>
                <c:pt idx="42">
                  <c:v>5.0%</c:v>
                </c:pt>
                <c:pt idx="43">
                  <c:v>5.0%</c:v>
                </c:pt>
                <c:pt idx="44">
                  <c:v>5.0%</c:v>
                </c:pt>
                <c:pt idx="45">
                  <c:v>5.0%</c:v>
                </c:pt>
                <c:pt idx="46">
                  <c:v>5.0%</c:v>
                </c:pt>
                <c:pt idx="47">
                  <c:v>4.9%</c:v>
                </c:pt>
                <c:pt idx="48">
                  <c:v>4.9%</c:v>
                </c:pt>
                <c:pt idx="49">
                  <c:v>4.8%</c:v>
                </c:pt>
                <c:pt idx="50">
                  <c:v>4.7%</c:v>
                </c:pt>
                <c:pt idx="51">
                  <c:v>4.7%</c:v>
                </c:pt>
                <c:pt idx="52">
                  <c:v>4.7%</c:v>
                </c:pt>
                <c:pt idx="53">
                  <c:v>4.6%</c:v>
                </c:pt>
                <c:pt idx="54">
                  <c:v>4.6%</c:v>
                </c:pt>
                <c:pt idx="55">
                  <c:v>4.6%</c:v>
                </c:pt>
                <c:pt idx="56">
                  <c:v>4.6%</c:v>
                </c:pt>
                <c:pt idx="57">
                  <c:v>4.6%</c:v>
                </c:pt>
                <c:pt idx="58">
                  <c:v>4.5%</c:v>
                </c:pt>
                <c:pt idx="59">
                  <c:v>4.4%</c:v>
                </c:pt>
                <c:pt idx="60">
                  <c:v>4.4%</c:v>
                </c:pt>
                <c:pt idx="61">
                  <c:v>4.4%</c:v>
                </c:pt>
                <c:pt idx="62">
                  <c:v>4.4%</c:v>
                </c:pt>
                <c:pt idx="63">
                  <c:v>4.4%</c:v>
                </c:pt>
                <c:pt idx="64">
                  <c:v>4.4%</c:v>
                </c:pt>
                <c:pt idx="65">
                  <c:v>4.4%</c:v>
                </c:pt>
                <c:pt idx="66">
                  <c:v>4.4%</c:v>
                </c:pt>
                <c:pt idx="67">
                  <c:v>4.3%</c:v>
                </c:pt>
                <c:pt idx="68">
                  <c:v>4.3%</c:v>
                </c:pt>
                <c:pt idx="69">
                  <c:v>4.3%</c:v>
                </c:pt>
                <c:pt idx="70">
                  <c:v>4.2%</c:v>
                </c:pt>
                <c:pt idx="71">
                  <c:v>4.2%</c:v>
                </c:pt>
                <c:pt idx="72">
                  <c:v>4.2%</c:v>
                </c:pt>
                <c:pt idx="73">
                  <c:v>4.2%</c:v>
                </c:pt>
                <c:pt idx="74">
                  <c:v>4.1%</c:v>
                </c:pt>
                <c:pt idx="75">
                  <c:v>4.1%</c:v>
                </c:pt>
                <c:pt idx="76">
                  <c:v>4.1%</c:v>
                </c:pt>
                <c:pt idx="77">
                  <c:v>4.1%</c:v>
                </c:pt>
                <c:pt idx="78">
                  <c:v>4.1%</c:v>
                </c:pt>
                <c:pt idx="79">
                  <c:v>4.0%</c:v>
                </c:pt>
                <c:pt idx="80">
                  <c:v>4.0%</c:v>
                </c:pt>
                <c:pt idx="81">
                  <c:v>4.0%</c:v>
                </c:pt>
                <c:pt idx="82">
                  <c:v>4.0%</c:v>
                </c:pt>
                <c:pt idx="83">
                  <c:v>3.9%</c:v>
                </c:pt>
                <c:pt idx="84">
                  <c:v>3.7%</c:v>
                </c:pt>
                <c:pt idx="85">
                  <c:v>3.7%</c:v>
                </c:pt>
                <c:pt idx="86">
                  <c:v>3.6%</c:v>
                </c:pt>
                <c:pt idx="87">
                  <c:v>3.6%</c:v>
                </c:pt>
                <c:pt idx="88">
                  <c:v>3.6%</c:v>
                </c:pt>
                <c:pt idx="89">
                  <c:v>3.6%</c:v>
                </c:pt>
                <c:pt idx="90">
                  <c:v>3.6%</c:v>
                </c:pt>
                <c:pt idx="91">
                  <c:v>3.6%</c:v>
                </c:pt>
                <c:pt idx="92">
                  <c:v>3.6%</c:v>
                </c:pt>
                <c:pt idx="93">
                  <c:v>3.5%</c:v>
                </c:pt>
                <c:pt idx="94">
                  <c:v>3.5%</c:v>
                </c:pt>
                <c:pt idx="95">
                  <c:v>3.5%</c:v>
                </c:pt>
                <c:pt idx="96">
                  <c:v>3.5%</c:v>
                </c:pt>
                <c:pt idx="97">
                  <c:v>3.5%</c:v>
                </c:pt>
                <c:pt idx="98">
                  <c:v>3.4%</c:v>
                </c:pt>
                <c:pt idx="99">
                  <c:v>3.4%</c:v>
                </c:pt>
                <c:pt idx="100">
                  <c:v>3.4%</c:v>
                </c:pt>
                <c:pt idx="101">
                  <c:v>3.4%</c:v>
                </c:pt>
                <c:pt idx="102">
                  <c:v>3.4%</c:v>
                </c:pt>
                <c:pt idx="103">
                  <c:v>3.4%</c:v>
                </c:pt>
                <c:pt idx="104">
                  <c:v>3.4%</c:v>
                </c:pt>
                <c:pt idx="105">
                  <c:v>3.4%</c:v>
                </c:pt>
                <c:pt idx="106">
                  <c:v>3.3%</c:v>
                </c:pt>
                <c:pt idx="107">
                  <c:v>3.3%</c:v>
                </c:pt>
                <c:pt idx="108">
                  <c:v>3.3%</c:v>
                </c:pt>
                <c:pt idx="109">
                  <c:v>3.3%</c:v>
                </c:pt>
                <c:pt idx="110">
                  <c:v>3.3%</c:v>
                </c:pt>
                <c:pt idx="111">
                  <c:v>3.3%</c:v>
                </c:pt>
                <c:pt idx="112">
                  <c:v>3.3%</c:v>
                </c:pt>
                <c:pt idx="113">
                  <c:v>3.2%</c:v>
                </c:pt>
                <c:pt idx="114">
                  <c:v>3.1%</c:v>
                </c:pt>
                <c:pt idx="115">
                  <c:v>3.1%</c:v>
                </c:pt>
                <c:pt idx="116">
                  <c:v>3.1%</c:v>
                </c:pt>
                <c:pt idx="117">
                  <c:v>3.1%</c:v>
                </c:pt>
                <c:pt idx="118">
                  <c:v>3.1%</c:v>
                </c:pt>
                <c:pt idx="119">
                  <c:v>3.1%</c:v>
                </c:pt>
                <c:pt idx="120">
                  <c:v>3.1%</c:v>
                </c:pt>
                <c:pt idx="121">
                  <c:v>3.1%</c:v>
                </c:pt>
                <c:pt idx="122">
                  <c:v>3.1%</c:v>
                </c:pt>
                <c:pt idx="123">
                  <c:v>3.1%</c:v>
                </c:pt>
                <c:pt idx="124">
                  <c:v>3.1%</c:v>
                </c:pt>
                <c:pt idx="125">
                  <c:v>3.1%</c:v>
                </c:pt>
                <c:pt idx="126">
                  <c:v>3.1%</c:v>
                </c:pt>
                <c:pt idx="127">
                  <c:v>3.0%</c:v>
                </c:pt>
                <c:pt idx="128">
                  <c:v>3.0%</c:v>
                </c:pt>
                <c:pt idx="129">
                  <c:v>3.0%</c:v>
                </c:pt>
                <c:pt idx="130">
                  <c:v>3.0%</c:v>
                </c:pt>
                <c:pt idx="131">
                  <c:v>3.0%</c:v>
                </c:pt>
                <c:pt idx="132">
                  <c:v>2.9%</c:v>
                </c:pt>
                <c:pt idx="133">
                  <c:v>2.9%</c:v>
                </c:pt>
                <c:pt idx="134">
                  <c:v>2.9%</c:v>
                </c:pt>
                <c:pt idx="135">
                  <c:v>2.9%</c:v>
                </c:pt>
                <c:pt idx="136">
                  <c:v>2.9%</c:v>
                </c:pt>
                <c:pt idx="137">
                  <c:v>2.9%</c:v>
                </c:pt>
                <c:pt idx="138">
                  <c:v>2.9%</c:v>
                </c:pt>
                <c:pt idx="139">
                  <c:v>2.9%</c:v>
                </c:pt>
                <c:pt idx="140">
                  <c:v>2.9%</c:v>
                </c:pt>
                <c:pt idx="141">
                  <c:v>2.8%</c:v>
                </c:pt>
                <c:pt idx="142">
                  <c:v>2.8%</c:v>
                </c:pt>
                <c:pt idx="143">
                  <c:v>2.8%</c:v>
                </c:pt>
                <c:pt idx="144">
                  <c:v>2.8%</c:v>
                </c:pt>
                <c:pt idx="145">
                  <c:v>2.8%</c:v>
                </c:pt>
                <c:pt idx="146">
                  <c:v>2.8%</c:v>
                </c:pt>
                <c:pt idx="147">
                  <c:v>2.8%</c:v>
                </c:pt>
                <c:pt idx="148">
                  <c:v>2.7%</c:v>
                </c:pt>
                <c:pt idx="149">
                  <c:v>2.7%</c:v>
                </c:pt>
                <c:pt idx="150">
                  <c:v>2.7%</c:v>
                </c:pt>
                <c:pt idx="151">
                  <c:v>2.7%</c:v>
                </c:pt>
                <c:pt idx="152">
                  <c:v>2.7%</c:v>
                </c:pt>
                <c:pt idx="153">
                  <c:v>2.7%</c:v>
                </c:pt>
                <c:pt idx="154">
                  <c:v>2.7%</c:v>
                </c:pt>
                <c:pt idx="155">
                  <c:v>2.7%</c:v>
                </c:pt>
                <c:pt idx="156">
                  <c:v>2.7%</c:v>
                </c:pt>
                <c:pt idx="157">
                  <c:v>2.7%</c:v>
                </c:pt>
                <c:pt idx="158">
                  <c:v>2.6%</c:v>
                </c:pt>
                <c:pt idx="159">
                  <c:v>2.6%</c:v>
                </c:pt>
                <c:pt idx="160">
                  <c:v>2.6%</c:v>
                </c:pt>
                <c:pt idx="161">
                  <c:v>2.6%</c:v>
                </c:pt>
                <c:pt idx="162">
                  <c:v>2.6%</c:v>
                </c:pt>
                <c:pt idx="163">
                  <c:v>2.6%</c:v>
                </c:pt>
                <c:pt idx="164">
                  <c:v>2.5%</c:v>
                </c:pt>
                <c:pt idx="165">
                  <c:v>2.5%</c:v>
                </c:pt>
                <c:pt idx="166">
                  <c:v>2.5%</c:v>
                </c:pt>
                <c:pt idx="167">
                  <c:v>2.5%</c:v>
                </c:pt>
                <c:pt idx="168">
                  <c:v>2.5%</c:v>
                </c:pt>
                <c:pt idx="169">
                  <c:v>2.5%</c:v>
                </c:pt>
                <c:pt idx="170">
                  <c:v>2.5%</c:v>
                </c:pt>
                <c:pt idx="171">
                  <c:v>2.4%</c:v>
                </c:pt>
                <c:pt idx="172">
                  <c:v>2.4%</c:v>
                </c:pt>
                <c:pt idx="173">
                  <c:v>2.4%</c:v>
                </c:pt>
                <c:pt idx="174">
                  <c:v>2.4%</c:v>
                </c:pt>
                <c:pt idx="175">
                  <c:v>2.4%</c:v>
                </c:pt>
                <c:pt idx="176">
                  <c:v>2.4%</c:v>
                </c:pt>
                <c:pt idx="177">
                  <c:v>2.4%</c:v>
                </c:pt>
                <c:pt idx="178">
                  <c:v>2.4%</c:v>
                </c:pt>
                <c:pt idx="179">
                  <c:v>2.4%</c:v>
                </c:pt>
                <c:pt idx="180">
                  <c:v>2.4%</c:v>
                </c:pt>
                <c:pt idx="181">
                  <c:v>2.4%</c:v>
                </c:pt>
                <c:pt idx="182">
                  <c:v>2.4%</c:v>
                </c:pt>
                <c:pt idx="183">
                  <c:v>2.4%</c:v>
                </c:pt>
                <c:pt idx="184">
                  <c:v>2.4%</c:v>
                </c:pt>
                <c:pt idx="185">
                  <c:v>2.3%</c:v>
                </c:pt>
                <c:pt idx="186">
                  <c:v>2.3%</c:v>
                </c:pt>
                <c:pt idx="187">
                  <c:v>2.2%</c:v>
                </c:pt>
                <c:pt idx="188">
                  <c:v>2.2%</c:v>
                </c:pt>
                <c:pt idx="189">
                  <c:v>2.2%</c:v>
                </c:pt>
                <c:pt idx="190">
                  <c:v>2.2%</c:v>
                </c:pt>
                <c:pt idx="191">
                  <c:v>2.2%</c:v>
                </c:pt>
                <c:pt idx="192">
                  <c:v>2.2%</c:v>
                </c:pt>
                <c:pt idx="193">
                  <c:v>2.2%</c:v>
                </c:pt>
                <c:pt idx="194">
                  <c:v>2.2%</c:v>
                </c:pt>
                <c:pt idx="195">
                  <c:v>2.1%</c:v>
                </c:pt>
                <c:pt idx="196">
                  <c:v>2.1%</c:v>
                </c:pt>
                <c:pt idx="197">
                  <c:v>2.1%</c:v>
                </c:pt>
                <c:pt idx="198">
                  <c:v>2.1%</c:v>
                </c:pt>
                <c:pt idx="199">
                  <c:v>2.1%</c:v>
                </c:pt>
                <c:pt idx="200">
                  <c:v>2.1%</c:v>
                </c:pt>
                <c:pt idx="201">
                  <c:v>2.1%</c:v>
                </c:pt>
                <c:pt idx="202">
                  <c:v>2.1%</c:v>
                </c:pt>
                <c:pt idx="203">
                  <c:v>2.0%</c:v>
                </c:pt>
                <c:pt idx="204">
                  <c:v>2.0%</c:v>
                </c:pt>
                <c:pt idx="205">
                  <c:v>2.0%</c:v>
                </c:pt>
                <c:pt idx="206">
                  <c:v>2.0%</c:v>
                </c:pt>
                <c:pt idx="207">
                  <c:v>2.0%</c:v>
                </c:pt>
                <c:pt idx="208">
                  <c:v>2.0%</c:v>
                </c:pt>
                <c:pt idx="209">
                  <c:v>2.0%</c:v>
                </c:pt>
                <c:pt idx="210">
                  <c:v>2.0%</c:v>
                </c:pt>
                <c:pt idx="211">
                  <c:v>2.0%</c:v>
                </c:pt>
                <c:pt idx="212">
                  <c:v>1.9%</c:v>
                </c:pt>
                <c:pt idx="213">
                  <c:v>1.9%</c:v>
                </c:pt>
                <c:pt idx="214">
                  <c:v>1.9%</c:v>
                </c:pt>
                <c:pt idx="215">
                  <c:v>1.9%</c:v>
                </c:pt>
                <c:pt idx="216">
                  <c:v>1.9%</c:v>
                </c:pt>
                <c:pt idx="217">
                  <c:v>1.9%</c:v>
                </c:pt>
                <c:pt idx="218">
                  <c:v>1.9%</c:v>
                </c:pt>
                <c:pt idx="219">
                  <c:v>1.9%</c:v>
                </c:pt>
                <c:pt idx="220">
                  <c:v>1.9%</c:v>
                </c:pt>
                <c:pt idx="221">
                  <c:v>1.9%</c:v>
                </c:pt>
                <c:pt idx="222">
                  <c:v>1.9%</c:v>
                </c:pt>
                <c:pt idx="223">
                  <c:v>1.8%</c:v>
                </c:pt>
                <c:pt idx="224">
                  <c:v>1.8%</c:v>
                </c:pt>
                <c:pt idx="225">
                  <c:v>1.8%</c:v>
                </c:pt>
                <c:pt idx="226">
                  <c:v>1.8%</c:v>
                </c:pt>
                <c:pt idx="227">
                  <c:v>1.8%</c:v>
                </c:pt>
                <c:pt idx="228">
                  <c:v>1.8%</c:v>
                </c:pt>
                <c:pt idx="229">
                  <c:v>1.8%</c:v>
                </c:pt>
                <c:pt idx="230">
                  <c:v>1.8%</c:v>
                </c:pt>
                <c:pt idx="231">
                  <c:v>1.8%</c:v>
                </c:pt>
                <c:pt idx="232">
                  <c:v>1.8%</c:v>
                </c:pt>
                <c:pt idx="233">
                  <c:v>1.7%</c:v>
                </c:pt>
                <c:pt idx="234">
                  <c:v>1.7%</c:v>
                </c:pt>
                <c:pt idx="235">
                  <c:v>1.7%</c:v>
                </c:pt>
                <c:pt idx="236">
                  <c:v>1.7%</c:v>
                </c:pt>
                <c:pt idx="237">
                  <c:v>1.7%</c:v>
                </c:pt>
                <c:pt idx="238">
                  <c:v>1.7%</c:v>
                </c:pt>
                <c:pt idx="239">
                  <c:v>1.7%</c:v>
                </c:pt>
                <c:pt idx="240">
                  <c:v>1.7%</c:v>
                </c:pt>
                <c:pt idx="241">
                  <c:v>1.7%</c:v>
                </c:pt>
                <c:pt idx="242">
                  <c:v>1.7%</c:v>
                </c:pt>
                <c:pt idx="243">
                  <c:v>1.7%</c:v>
                </c:pt>
                <c:pt idx="244">
                  <c:v>1.7%</c:v>
                </c:pt>
                <c:pt idx="245">
                  <c:v>1.6%</c:v>
                </c:pt>
                <c:pt idx="246">
                  <c:v>1.6%</c:v>
                </c:pt>
                <c:pt idx="247">
                  <c:v>1.6%</c:v>
                </c:pt>
                <c:pt idx="248">
                  <c:v>1.6%</c:v>
                </c:pt>
                <c:pt idx="249">
                  <c:v>1.6%</c:v>
                </c:pt>
                <c:pt idx="250">
                  <c:v>1.6%</c:v>
                </c:pt>
                <c:pt idx="251">
                  <c:v>1.6%</c:v>
                </c:pt>
                <c:pt idx="252">
                  <c:v>1.6%</c:v>
                </c:pt>
                <c:pt idx="253">
                  <c:v>1.6%</c:v>
                </c:pt>
                <c:pt idx="254">
                  <c:v>1.6%</c:v>
                </c:pt>
                <c:pt idx="255">
                  <c:v>1.6%</c:v>
                </c:pt>
                <c:pt idx="256">
                  <c:v>1.6%</c:v>
                </c:pt>
                <c:pt idx="257">
                  <c:v>1.6%</c:v>
                </c:pt>
                <c:pt idx="258">
                  <c:v>1.6%</c:v>
                </c:pt>
                <c:pt idx="259">
                  <c:v>1.6%</c:v>
                </c:pt>
                <c:pt idx="260">
                  <c:v>1.5%</c:v>
                </c:pt>
                <c:pt idx="261">
                  <c:v>1.5%</c:v>
                </c:pt>
                <c:pt idx="262">
                  <c:v>1.5%</c:v>
                </c:pt>
                <c:pt idx="263">
                  <c:v>1.5%</c:v>
                </c:pt>
                <c:pt idx="264">
                  <c:v>1.5%</c:v>
                </c:pt>
                <c:pt idx="265">
                  <c:v>1.5%</c:v>
                </c:pt>
                <c:pt idx="266">
                  <c:v>1.5%</c:v>
                </c:pt>
                <c:pt idx="267">
                  <c:v>1.5%</c:v>
                </c:pt>
                <c:pt idx="268">
                  <c:v>1.5%</c:v>
                </c:pt>
                <c:pt idx="269">
                  <c:v>1.5%</c:v>
                </c:pt>
                <c:pt idx="270">
                  <c:v>1.4%</c:v>
                </c:pt>
                <c:pt idx="271">
                  <c:v>1.4%</c:v>
                </c:pt>
                <c:pt idx="272">
                  <c:v>1.4%</c:v>
                </c:pt>
                <c:pt idx="273">
                  <c:v>1.4%</c:v>
                </c:pt>
                <c:pt idx="274">
                  <c:v>1.4%</c:v>
                </c:pt>
                <c:pt idx="275">
                  <c:v>1.3%</c:v>
                </c:pt>
                <c:pt idx="276">
                  <c:v>1.3%</c:v>
                </c:pt>
                <c:pt idx="277">
                  <c:v>1.3%</c:v>
                </c:pt>
                <c:pt idx="278">
                  <c:v>1.3%</c:v>
                </c:pt>
                <c:pt idx="279">
                  <c:v>1.3%</c:v>
                </c:pt>
                <c:pt idx="280">
                  <c:v>1.3%</c:v>
                </c:pt>
                <c:pt idx="281">
                  <c:v>1.3%</c:v>
                </c:pt>
                <c:pt idx="282">
                  <c:v>1.3%</c:v>
                </c:pt>
                <c:pt idx="283">
                  <c:v>1.3%</c:v>
                </c:pt>
                <c:pt idx="284">
                  <c:v>1.3%</c:v>
                </c:pt>
                <c:pt idx="285">
                  <c:v>1.3%</c:v>
                </c:pt>
                <c:pt idx="286">
                  <c:v>1.2%</c:v>
                </c:pt>
                <c:pt idx="287">
                  <c:v>1.2%</c:v>
                </c:pt>
                <c:pt idx="288">
                  <c:v>1.2%</c:v>
                </c:pt>
                <c:pt idx="289">
                  <c:v>1.2%</c:v>
                </c:pt>
                <c:pt idx="290">
                  <c:v>1.2%</c:v>
                </c:pt>
                <c:pt idx="291">
                  <c:v>1.2%</c:v>
                </c:pt>
                <c:pt idx="292">
                  <c:v>1.2%</c:v>
                </c:pt>
                <c:pt idx="293">
                  <c:v>1.2%</c:v>
                </c:pt>
                <c:pt idx="294">
                  <c:v>1.2%</c:v>
                </c:pt>
                <c:pt idx="295">
                  <c:v>1.1%</c:v>
                </c:pt>
                <c:pt idx="296">
                  <c:v>1.1%</c:v>
                </c:pt>
                <c:pt idx="297">
                  <c:v>1.1%</c:v>
                </c:pt>
                <c:pt idx="298">
                  <c:v>1.1%</c:v>
                </c:pt>
                <c:pt idx="299">
                  <c:v>1.1%</c:v>
                </c:pt>
                <c:pt idx="300">
                  <c:v>1.1%</c:v>
                </c:pt>
                <c:pt idx="301">
                  <c:v>1.1%</c:v>
                </c:pt>
                <c:pt idx="302">
                  <c:v>1.0%</c:v>
                </c:pt>
                <c:pt idx="303">
                  <c:v>1.0%</c:v>
                </c:pt>
                <c:pt idx="304">
                  <c:v>1.0%</c:v>
                </c:pt>
                <c:pt idx="305">
                  <c:v>1.0%</c:v>
                </c:pt>
                <c:pt idx="306">
                  <c:v>1.0%</c:v>
                </c:pt>
                <c:pt idx="307">
                  <c:v>1.0%</c:v>
                </c:pt>
                <c:pt idx="308">
                  <c:v>1.0%</c:v>
                </c:pt>
                <c:pt idx="309">
                  <c:v>1.0%</c:v>
                </c:pt>
                <c:pt idx="310">
                  <c:v>1.0%</c:v>
                </c:pt>
                <c:pt idx="311">
                  <c:v>1.0%</c:v>
                </c:pt>
                <c:pt idx="312">
                  <c:v>1.0%</c:v>
                </c:pt>
                <c:pt idx="313">
                  <c:v>1.0%</c:v>
                </c:pt>
                <c:pt idx="314">
                  <c:v>1.0%</c:v>
                </c:pt>
                <c:pt idx="315">
                  <c:v>0.9%</c:v>
                </c:pt>
                <c:pt idx="316">
                  <c:v>0.9%</c:v>
                </c:pt>
                <c:pt idx="317">
                  <c:v>0.9%</c:v>
                </c:pt>
                <c:pt idx="318">
                  <c:v>0.9%</c:v>
                </c:pt>
                <c:pt idx="319">
                  <c:v>0.9%</c:v>
                </c:pt>
                <c:pt idx="320">
                  <c:v>0.9%</c:v>
                </c:pt>
                <c:pt idx="321">
                  <c:v>0.9%</c:v>
                </c:pt>
                <c:pt idx="322">
                  <c:v>0.9%</c:v>
                </c:pt>
                <c:pt idx="323">
                  <c:v>0.9%</c:v>
                </c:pt>
                <c:pt idx="324">
                  <c:v>0.9%</c:v>
                </c:pt>
                <c:pt idx="325">
                  <c:v>0.9%</c:v>
                </c:pt>
                <c:pt idx="326">
                  <c:v>0.9%</c:v>
                </c:pt>
                <c:pt idx="327">
                  <c:v>0.9%</c:v>
                </c:pt>
                <c:pt idx="328">
                  <c:v>0.9%</c:v>
                </c:pt>
                <c:pt idx="329">
                  <c:v>0.8%</c:v>
                </c:pt>
                <c:pt idx="330">
                  <c:v>0.8%</c:v>
                </c:pt>
                <c:pt idx="331">
                  <c:v>0.8%</c:v>
                </c:pt>
                <c:pt idx="332">
                  <c:v>0.8%</c:v>
                </c:pt>
                <c:pt idx="333">
                  <c:v>0.8%</c:v>
                </c:pt>
                <c:pt idx="334">
                  <c:v>0.8%</c:v>
                </c:pt>
                <c:pt idx="335">
                  <c:v>0.8%</c:v>
                </c:pt>
                <c:pt idx="336">
                  <c:v>0.8%</c:v>
                </c:pt>
                <c:pt idx="337">
                  <c:v>0.8%</c:v>
                </c:pt>
                <c:pt idx="338">
                  <c:v>0.8%</c:v>
                </c:pt>
                <c:pt idx="339">
                  <c:v>0.7%</c:v>
                </c:pt>
                <c:pt idx="340">
                  <c:v>0.7%</c:v>
                </c:pt>
                <c:pt idx="341">
                  <c:v>0.7%</c:v>
                </c:pt>
                <c:pt idx="342">
                  <c:v>0.7%</c:v>
                </c:pt>
                <c:pt idx="343">
                  <c:v>0.7%</c:v>
                </c:pt>
                <c:pt idx="344">
                  <c:v>0.7%</c:v>
                </c:pt>
                <c:pt idx="345">
                  <c:v>0.7%</c:v>
                </c:pt>
                <c:pt idx="346">
                  <c:v>0.7%</c:v>
                </c:pt>
                <c:pt idx="347">
                  <c:v>0.7%</c:v>
                </c:pt>
                <c:pt idx="348">
                  <c:v>0.6%</c:v>
                </c:pt>
                <c:pt idx="349">
                  <c:v>0.6%</c:v>
                </c:pt>
                <c:pt idx="350">
                  <c:v>0.6%</c:v>
                </c:pt>
                <c:pt idx="351">
                  <c:v>0.6%</c:v>
                </c:pt>
                <c:pt idx="352">
                  <c:v>0.6%</c:v>
                </c:pt>
                <c:pt idx="353">
                  <c:v>0.6%</c:v>
                </c:pt>
                <c:pt idx="354">
                  <c:v>0.6%</c:v>
                </c:pt>
                <c:pt idx="355">
                  <c:v>0.6%</c:v>
                </c:pt>
                <c:pt idx="356">
                  <c:v>0.6%</c:v>
                </c:pt>
                <c:pt idx="357">
                  <c:v>0.5%</c:v>
                </c:pt>
                <c:pt idx="358">
                  <c:v>0.5%</c:v>
                </c:pt>
                <c:pt idx="359">
                  <c:v>0.5%</c:v>
                </c:pt>
                <c:pt idx="360">
                  <c:v>0.5%</c:v>
                </c:pt>
                <c:pt idx="361">
                  <c:v>0.5%</c:v>
                </c:pt>
                <c:pt idx="362">
                  <c:v>0.5%</c:v>
                </c:pt>
                <c:pt idx="363">
                  <c:v>0.5%</c:v>
                </c:pt>
                <c:pt idx="364">
                  <c:v>0.4%</c:v>
                </c:pt>
                <c:pt idx="365">
                  <c:v>0.4%</c:v>
                </c:pt>
                <c:pt idx="366">
                  <c:v>0.4%</c:v>
                </c:pt>
                <c:pt idx="367">
                  <c:v>0.4%</c:v>
                </c:pt>
                <c:pt idx="368">
                  <c:v>0.4%</c:v>
                </c:pt>
                <c:pt idx="369">
                  <c:v>0.3%</c:v>
                </c:pt>
                <c:pt idx="370">
                  <c:v>0.3%</c:v>
                </c:pt>
                <c:pt idx="371">
                  <c:v>0.3%</c:v>
                </c:pt>
                <c:pt idx="372">
                  <c:v>0.2%</c:v>
                </c:pt>
                <c:pt idx="373">
                  <c:v>0.2%</c:v>
                </c:pt>
                <c:pt idx="374">
                  <c:v>0.2%</c:v>
                </c:pt>
                <c:pt idx="375">
                  <c:v>0.2%</c:v>
                </c:pt>
                <c:pt idx="376">
                  <c:v>0.1%</c:v>
                </c:pt>
                <c:pt idx="377">
                  <c:v>0.0%</c:v>
                </c:pt>
                <c:pt idx="378">
                  <c:v>0.0%</c:v>
                </c:pt>
                <c:pt idx="379">
                  <c:v>0.0%</c:v>
                </c:pt>
                <c:pt idx="380">
                  <c:v>0.0%</c:v>
                </c:pt>
                <c:pt idx="381">
                  <c:v>0.0%</c:v>
                </c:pt>
                <c:pt idx="382">
                  <c:v>0.0%</c:v>
                </c:pt>
                <c:pt idx="383">
                  <c:v>0.0%</c:v>
                </c:pt>
                <c:pt idx="384">
                  <c:v>0.0%</c:v>
                </c:pt>
                <c:pt idx="385">
                  <c:v>0.0%</c:v>
                </c:pt>
                <c:pt idx="386">
                  <c:v>0.0%</c:v>
                </c:pt>
                <c:pt idx="387">
                  <c:v>0.0%</c:v>
                </c:pt>
                <c:pt idx="388">
                  <c:v>0.0%</c:v>
                </c:pt>
                <c:pt idx="389">
                  <c:v>0.0%</c:v>
                </c:pt>
                <c:pt idx="390">
                  <c:v>0.0%</c:v>
                </c:pt>
                <c:pt idx="391">
                  <c:v>0.0%</c:v>
                </c:pt>
                <c:pt idx="392">
                  <c:v>0.0%</c:v>
                </c:pt>
                <c:pt idx="393">
                  <c:v>0.0%</c:v>
                </c:pt>
                <c:pt idx="394">
                  <c:v>0.0%</c:v>
                </c:pt>
                <c:pt idx="395">
                  <c:v>0.0%</c:v>
                </c:pt>
                <c:pt idx="396">
                  <c:v>0.0%</c:v>
                </c:pt>
                <c:pt idx="397">
                  <c:v>0.0%</c:v>
                </c:pt>
                <c:pt idx="398">
                  <c:v>0.0%</c:v>
                </c:pt>
                <c:pt idx="399">
                  <c:v>0.0%</c:v>
                </c:pt>
                <c:pt idx="400">
                  <c:v>0.0%</c:v>
                </c:pt>
                <c:pt idx="401">
                  <c:v>0.0%</c:v>
                </c:pt>
                <c:pt idx="402">
                  <c:v>0.0%</c:v>
                </c:pt>
                <c:pt idx="403">
                  <c:v>0.0%</c:v>
                </c:pt>
                <c:pt idx="404">
                  <c:v>0.0%</c:v>
                </c:pt>
                <c:pt idx="405">
                  <c:v>0.0%</c:v>
                </c:pt>
                <c:pt idx="406">
                  <c:v>0.0%</c:v>
                </c:pt>
                <c:pt idx="407">
                  <c:v>0.0%</c:v>
                </c:pt>
                <c:pt idx="408">
                  <c:v>0.0%</c:v>
                </c:pt>
                <c:pt idx="409">
                  <c:v>0.0%</c:v>
                </c:pt>
                <c:pt idx="410">
                  <c:v>0.0%</c:v>
                </c:pt>
                <c:pt idx="411">
                  <c:v>0.0%</c:v>
                </c:pt>
                <c:pt idx="412">
                  <c:v>0.0%</c:v>
                </c:pt>
                <c:pt idx="413">
                  <c:v>0.0%</c:v>
                </c:pt>
                <c:pt idx="414">
                  <c:v>0.0%</c:v>
                </c:pt>
                <c:pt idx="415">
                  <c:v>0.0%</c:v>
                </c:pt>
                <c:pt idx="416">
                  <c:v>0.0%</c:v>
                </c:pt>
                <c:pt idx="417">
                  <c:v>0.0%</c:v>
                </c:pt>
                <c:pt idx="418">
                  <c:v>0.0%</c:v>
                </c:pt>
                <c:pt idx="419">
                  <c:v>0.0%</c:v>
                </c:pt>
                <c:pt idx="420">
                  <c:v>0.0%</c:v>
                </c:pt>
                <c:pt idx="421">
                  <c:v>0.0%</c:v>
                </c:pt>
                <c:pt idx="422">
                  <c:v>0.0%</c:v>
                </c:pt>
                <c:pt idx="423">
                  <c:v>0.0%</c:v>
                </c:pt>
                <c:pt idx="424">
                  <c:v>0.0%</c:v>
                </c:pt>
                <c:pt idx="425">
                  <c:v>0.0%</c:v>
                </c:pt>
                <c:pt idx="426">
                  <c:v>0.0%</c:v>
                </c:pt>
                <c:pt idx="427">
                  <c:v>0.0%</c:v>
                </c:pt>
                <c:pt idx="428">
                  <c:v>0.0%</c:v>
                </c:pt>
                <c:pt idx="429">
                  <c:v>0.0%</c:v>
                </c:pt>
                <c:pt idx="430">
                  <c:v>0.0%</c:v>
                </c:pt>
                <c:pt idx="431">
                  <c:v>0.0%</c:v>
                </c:pt>
                <c:pt idx="432">
                  <c:v>0.0%</c:v>
                </c:pt>
                <c:pt idx="433">
                  <c:v>0.0%</c:v>
                </c:pt>
                <c:pt idx="434">
                  <c:v>0.0%</c:v>
                </c:pt>
                <c:pt idx="435">
                  <c:v>0.0%</c:v>
                </c:pt>
                <c:pt idx="436">
                  <c:v>0.0%</c:v>
                </c:pt>
                <c:pt idx="437">
                  <c:v>0.0%</c:v>
                </c:pt>
                <c:pt idx="438">
                  <c:v>0.0%</c:v>
                </c:pt>
                <c:pt idx="439">
                  <c:v>0.0%</c:v>
                </c:pt>
                <c:pt idx="440">
                  <c:v>0.0%</c:v>
                </c:pt>
                <c:pt idx="441">
                  <c:v>0.0%</c:v>
                </c:pt>
                <c:pt idx="442">
                  <c:v>0.0%</c:v>
                </c:pt>
                <c:pt idx="443">
                  <c:v>0.0%</c:v>
                </c:pt>
                <c:pt idx="444">
                  <c:v>0.0%</c:v>
                </c:pt>
                <c:pt idx="445">
                  <c:v>0.0%</c:v>
                </c:pt>
                <c:pt idx="446">
                  <c:v>0.0%</c:v>
                </c:pt>
                <c:pt idx="447">
                  <c:v>0.0%</c:v>
                </c:pt>
                <c:pt idx="448">
                  <c:v>0.0%</c:v>
                </c:pt>
                <c:pt idx="449">
                  <c:v>0.0%</c:v>
                </c:pt>
                <c:pt idx="450">
                  <c:v>0.0%</c:v>
                </c:pt>
                <c:pt idx="451">
                  <c:v>0.0%</c:v>
                </c:pt>
                <c:pt idx="452">
                  <c:v>0.0%</c:v>
                </c:pt>
                <c:pt idx="453">
                  <c:v>0.0%</c:v>
                </c:pt>
                <c:pt idx="454">
                  <c:v>0.0%</c:v>
                </c:pt>
                <c:pt idx="455">
                  <c:v>0.0%</c:v>
                </c:pt>
                <c:pt idx="456">
                  <c:v>0.0%</c:v>
                </c:pt>
                <c:pt idx="457">
                  <c:v>0.0%</c:v>
                </c:pt>
                <c:pt idx="458">
                  <c:v>0.0%</c:v>
                </c:pt>
                <c:pt idx="459">
                  <c:v>0.0%</c:v>
                </c:pt>
                <c:pt idx="460">
                  <c:v>0.0%</c:v>
                </c:pt>
                <c:pt idx="461">
                  <c:v>0.0%</c:v>
                </c:pt>
                <c:pt idx="462">
                  <c:v>0.0%</c:v>
                </c:pt>
                <c:pt idx="463">
                  <c:v>0.0%</c:v>
                </c:pt>
                <c:pt idx="464">
                  <c:v>0.0%</c:v>
                </c:pt>
                <c:pt idx="465">
                  <c:v>0.0%</c:v>
                </c:pt>
                <c:pt idx="466">
                  <c:v>0.0%</c:v>
                </c:pt>
                <c:pt idx="467">
                  <c:v>0.0%</c:v>
                </c:pt>
                <c:pt idx="468">
                  <c:v>0.0%</c:v>
                </c:pt>
                <c:pt idx="469">
                  <c:v>0.0%</c:v>
                </c:pt>
                <c:pt idx="470">
                  <c:v>0.0%</c:v>
                </c:pt>
                <c:pt idx="471">
                  <c:v>0.0%</c:v>
                </c:pt>
                <c:pt idx="472">
                  <c:v>0.0%</c:v>
                </c:pt>
                <c:pt idx="473">
                  <c:v>0.0%</c:v>
                </c:pt>
                <c:pt idx="474">
                  <c:v>0.0%</c:v>
                </c:pt>
                <c:pt idx="475">
                  <c:v>0.0%</c:v>
                </c:pt>
                <c:pt idx="476">
                  <c:v>0.0%</c:v>
                </c:pt>
                <c:pt idx="477">
                  <c:v>0.0%</c:v>
                </c:pt>
                <c:pt idx="478">
                  <c:v>0.0%</c:v>
                </c:pt>
                <c:pt idx="479">
                  <c:v>0.0%</c:v>
                </c:pt>
                <c:pt idx="480">
                  <c:v>0.0%</c:v>
                </c:pt>
                <c:pt idx="481">
                  <c:v>0.0%</c:v>
                </c:pt>
                <c:pt idx="482">
                  <c:v>0.0%</c:v>
                </c:pt>
                <c:pt idx="483">
                  <c:v>0.0%</c:v>
                </c:pt>
                <c:pt idx="484">
                  <c:v>0.0%</c:v>
                </c:pt>
                <c:pt idx="485">
                  <c:v>0.0%</c:v>
                </c:pt>
                <c:pt idx="486">
                  <c:v>0.0%</c:v>
                </c:pt>
                <c:pt idx="487">
                  <c:v>0.0%</c:v>
                </c:pt>
                <c:pt idx="488">
                  <c:v>0.0%</c:v>
                </c:pt>
                <c:pt idx="489">
                  <c:v>0.0%</c:v>
                </c:pt>
                <c:pt idx="490">
                  <c:v>0.0%</c:v>
                </c:pt>
                <c:pt idx="491">
                  <c:v>0.0%</c:v>
                </c:pt>
                <c:pt idx="492">
                  <c:v>0.0%</c:v>
                </c:pt>
                <c:pt idx="493">
                  <c:v>0.0%</c:v>
                </c:pt>
                <c:pt idx="494">
                  <c:v>0.0%</c:v>
                </c:pt>
                <c:pt idx="495">
                  <c:v>0.0%</c:v>
                </c:pt>
                <c:pt idx="496">
                  <c:v>0.0%</c:v>
                </c:pt>
                <c:pt idx="497">
                  <c:v>0.0%</c:v>
                </c:pt>
                <c:pt idx="498">
                  <c:v>0.0%</c:v>
                </c:pt>
                <c:pt idx="499">
                  <c:v>0.0%</c:v>
                </c:pt>
                <c:pt idx="500">
                  <c:v>0.0%</c:v>
                </c:pt>
                <c:pt idx="501">
                  <c:v>0.0%</c:v>
                </c:pt>
                <c:pt idx="502">
                  <c:v>0.0%</c:v>
                </c:pt>
                <c:pt idx="503">
                  <c:v>0.0%</c:v>
                </c:pt>
                <c:pt idx="504">
                  <c:v>0.0%</c:v>
                </c:pt>
              </c:strCache>
            </c:strRef>
          </c:tx>
          <c:spPr>
            <a:solidFill>
              <a:srgbClr val="8CB08C"/>
            </a:solidFill>
          </c:spPr>
          <c:invertIfNegative val="0"/>
          <c:cat>
            <c:numRef>
              <c:f>Sheet1!$S$14:$S$519</c:f>
              <c:numCache>
                <c:formatCode>0</c:formatCode>
                <c:ptCount val="506"/>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numCache>
            </c:numRef>
          </c:cat>
          <c:val>
            <c:numRef>
              <c:f>Sheet1!$R$14:$R$518</c:f>
              <c:numCache>
                <c:formatCode>0.0%</c:formatCode>
                <c:ptCount val="505"/>
                <c:pt idx="0">
                  <c:v>0.129411</c:v>
                </c:pt>
                <c:pt idx="1">
                  <c:v>0.10205199999999999</c:v>
                </c:pt>
                <c:pt idx="2">
                  <c:v>0.101419</c:v>
                </c:pt>
                <c:pt idx="3">
                  <c:v>9.7462999999999994E-2</c:v>
                </c:pt>
                <c:pt idx="4">
                  <c:v>8.993000000000001E-2</c:v>
                </c:pt>
                <c:pt idx="5">
                  <c:v>8.7021999999999988E-2</c:v>
                </c:pt>
                <c:pt idx="6">
                  <c:v>8.3030000000000007E-2</c:v>
                </c:pt>
                <c:pt idx="7">
                  <c:v>8.1647999999999998E-2</c:v>
                </c:pt>
                <c:pt idx="8">
                  <c:v>8.0222000000000002E-2</c:v>
                </c:pt>
                <c:pt idx="9">
                  <c:v>7.8992000000000007E-2</c:v>
                </c:pt>
                <c:pt idx="10">
                  <c:v>7.6105999999999993E-2</c:v>
                </c:pt>
                <c:pt idx="11">
                  <c:v>7.4840999999999991E-2</c:v>
                </c:pt>
                <c:pt idx="12">
                  <c:v>7.1174000000000001E-2</c:v>
                </c:pt>
                <c:pt idx="13">
                  <c:v>7.0791000000000007E-2</c:v>
                </c:pt>
                <c:pt idx="14">
                  <c:v>6.9444000000000006E-2</c:v>
                </c:pt>
                <c:pt idx="15">
                  <c:v>6.8052000000000001E-2</c:v>
                </c:pt>
                <c:pt idx="16">
                  <c:v>6.6394999999999996E-2</c:v>
                </c:pt>
                <c:pt idx="17">
                  <c:v>6.6058000000000006E-2</c:v>
                </c:pt>
                <c:pt idx="18">
                  <c:v>6.5242999999999995E-2</c:v>
                </c:pt>
                <c:pt idx="19">
                  <c:v>6.3398999999999997E-2</c:v>
                </c:pt>
                <c:pt idx="20">
                  <c:v>6.2333999999999994E-2</c:v>
                </c:pt>
                <c:pt idx="21">
                  <c:v>6.2046999999999998E-2</c:v>
                </c:pt>
                <c:pt idx="22">
                  <c:v>6.1125999999999993E-2</c:v>
                </c:pt>
                <c:pt idx="23">
                  <c:v>6.0552000000000002E-2</c:v>
                </c:pt>
                <c:pt idx="24">
                  <c:v>5.8624000000000002E-2</c:v>
                </c:pt>
                <c:pt idx="25">
                  <c:v>5.8061999999999996E-2</c:v>
                </c:pt>
                <c:pt idx="26">
                  <c:v>5.7230999999999997E-2</c:v>
                </c:pt>
                <c:pt idx="27">
                  <c:v>5.7012E-2</c:v>
                </c:pt>
                <c:pt idx="28">
                  <c:v>5.6794999999999998E-2</c:v>
                </c:pt>
                <c:pt idx="29">
                  <c:v>5.5858999999999999E-2</c:v>
                </c:pt>
                <c:pt idx="30">
                  <c:v>5.4794000000000002E-2</c:v>
                </c:pt>
                <c:pt idx="31">
                  <c:v>5.4752999999999996E-2</c:v>
                </c:pt>
                <c:pt idx="32">
                  <c:v>5.4710999999999996E-2</c:v>
                </c:pt>
                <c:pt idx="33">
                  <c:v>5.4538000000000003E-2</c:v>
                </c:pt>
                <c:pt idx="34">
                  <c:v>5.4368E-2</c:v>
                </c:pt>
                <c:pt idx="35">
                  <c:v>5.1773999999999994E-2</c:v>
                </c:pt>
                <c:pt idx="36">
                  <c:v>5.1212000000000001E-2</c:v>
                </c:pt>
                <c:pt idx="37">
                  <c:v>5.1054000000000002E-2</c:v>
                </c:pt>
                <c:pt idx="38">
                  <c:v>5.0932000000000005E-2</c:v>
                </c:pt>
                <c:pt idx="39">
                  <c:v>5.0632000000000003E-2</c:v>
                </c:pt>
                <c:pt idx="40">
                  <c:v>5.0544000000000006E-2</c:v>
                </c:pt>
                <c:pt idx="41">
                  <c:v>5.0469E-2</c:v>
                </c:pt>
                <c:pt idx="42">
                  <c:v>4.9985999999999996E-2</c:v>
                </c:pt>
                <c:pt idx="43">
                  <c:v>4.9800000000000004E-2</c:v>
                </c:pt>
                <c:pt idx="44">
                  <c:v>4.9751000000000004E-2</c:v>
                </c:pt>
                <c:pt idx="45">
                  <c:v>4.9718999999999999E-2</c:v>
                </c:pt>
                <c:pt idx="46">
                  <c:v>4.9542000000000003E-2</c:v>
                </c:pt>
                <c:pt idx="47">
                  <c:v>4.9225999999999999E-2</c:v>
                </c:pt>
                <c:pt idx="48">
                  <c:v>4.9161999999999997E-2</c:v>
                </c:pt>
                <c:pt idx="49">
                  <c:v>4.7687999999999994E-2</c:v>
                </c:pt>
                <c:pt idx="50">
                  <c:v>4.7365000000000004E-2</c:v>
                </c:pt>
                <c:pt idx="51">
                  <c:v>4.7232999999999997E-2</c:v>
                </c:pt>
                <c:pt idx="52">
                  <c:v>4.6843000000000003E-2</c:v>
                </c:pt>
                <c:pt idx="53">
                  <c:v>4.6479999999999994E-2</c:v>
                </c:pt>
                <c:pt idx="54">
                  <c:v>4.6430999999999993E-2</c:v>
                </c:pt>
                <c:pt idx="55">
                  <c:v>4.6390000000000001E-2</c:v>
                </c:pt>
                <c:pt idx="56">
                  <c:v>4.6185000000000004E-2</c:v>
                </c:pt>
                <c:pt idx="57">
                  <c:v>4.5976999999999997E-2</c:v>
                </c:pt>
                <c:pt idx="58">
                  <c:v>4.4951999999999999E-2</c:v>
                </c:pt>
                <c:pt idx="59">
                  <c:v>4.4158999999999997E-2</c:v>
                </c:pt>
                <c:pt idx="60">
                  <c:v>4.4047999999999997E-2</c:v>
                </c:pt>
                <c:pt idx="61">
                  <c:v>4.3951000000000004E-2</c:v>
                </c:pt>
                <c:pt idx="62">
                  <c:v>4.3882000000000004E-2</c:v>
                </c:pt>
                <c:pt idx="63">
                  <c:v>4.3872999999999995E-2</c:v>
                </c:pt>
                <c:pt idx="64">
                  <c:v>4.3869999999999992E-2</c:v>
                </c:pt>
                <c:pt idx="65">
                  <c:v>4.3673000000000003E-2</c:v>
                </c:pt>
                <c:pt idx="66">
                  <c:v>4.3623000000000002E-2</c:v>
                </c:pt>
                <c:pt idx="67">
                  <c:v>4.3216999999999998E-2</c:v>
                </c:pt>
                <c:pt idx="68">
                  <c:v>4.2922000000000002E-2</c:v>
                </c:pt>
                <c:pt idx="69">
                  <c:v>4.2701000000000003E-2</c:v>
                </c:pt>
                <c:pt idx="70">
                  <c:v>4.2377000000000005E-2</c:v>
                </c:pt>
                <c:pt idx="71">
                  <c:v>4.2257999999999997E-2</c:v>
                </c:pt>
                <c:pt idx="72">
                  <c:v>4.2153999999999997E-2</c:v>
                </c:pt>
                <c:pt idx="73">
                  <c:v>4.1787999999999999E-2</c:v>
                </c:pt>
                <c:pt idx="74">
                  <c:v>4.1262999999999994E-2</c:v>
                </c:pt>
                <c:pt idx="75">
                  <c:v>4.1130000000000007E-2</c:v>
                </c:pt>
                <c:pt idx="76">
                  <c:v>4.0982999999999999E-2</c:v>
                </c:pt>
                <c:pt idx="77">
                  <c:v>4.0778999999999996E-2</c:v>
                </c:pt>
                <c:pt idx="78">
                  <c:v>4.0721E-2</c:v>
                </c:pt>
                <c:pt idx="79">
                  <c:v>4.0084999999999996E-2</c:v>
                </c:pt>
                <c:pt idx="80">
                  <c:v>4.0052000000000004E-2</c:v>
                </c:pt>
                <c:pt idx="81">
                  <c:v>3.9836000000000003E-2</c:v>
                </c:pt>
                <c:pt idx="82">
                  <c:v>3.9803999999999999E-2</c:v>
                </c:pt>
                <c:pt idx="83">
                  <c:v>3.8607999999999996E-2</c:v>
                </c:pt>
                <c:pt idx="84">
                  <c:v>3.7454000000000001E-2</c:v>
                </c:pt>
                <c:pt idx="85">
                  <c:v>3.678E-2</c:v>
                </c:pt>
                <c:pt idx="86">
                  <c:v>3.635E-2</c:v>
                </c:pt>
                <c:pt idx="87">
                  <c:v>3.6297000000000003E-2</c:v>
                </c:pt>
                <c:pt idx="88">
                  <c:v>3.5958999999999998E-2</c:v>
                </c:pt>
                <c:pt idx="89">
                  <c:v>3.5855999999999999E-2</c:v>
                </c:pt>
                <c:pt idx="90">
                  <c:v>3.5743999999999998E-2</c:v>
                </c:pt>
                <c:pt idx="91">
                  <c:v>3.5666000000000003E-2</c:v>
                </c:pt>
                <c:pt idx="92">
                  <c:v>3.5617999999999997E-2</c:v>
                </c:pt>
                <c:pt idx="93">
                  <c:v>3.5464000000000002E-2</c:v>
                </c:pt>
                <c:pt idx="94">
                  <c:v>3.5164000000000001E-2</c:v>
                </c:pt>
                <c:pt idx="95">
                  <c:v>3.5120999999999999E-2</c:v>
                </c:pt>
                <c:pt idx="96">
                  <c:v>3.4883000000000004E-2</c:v>
                </c:pt>
                <c:pt idx="97">
                  <c:v>3.4873000000000001E-2</c:v>
                </c:pt>
                <c:pt idx="98">
                  <c:v>3.4481999999999999E-2</c:v>
                </c:pt>
                <c:pt idx="99">
                  <c:v>3.4390999999999998E-2</c:v>
                </c:pt>
                <c:pt idx="100">
                  <c:v>3.4359000000000001E-2</c:v>
                </c:pt>
                <c:pt idx="101">
                  <c:v>3.4333999999999996E-2</c:v>
                </c:pt>
                <c:pt idx="102">
                  <c:v>3.4332000000000001E-2</c:v>
                </c:pt>
                <c:pt idx="103">
                  <c:v>3.3979000000000002E-2</c:v>
                </c:pt>
                <c:pt idx="104">
                  <c:v>3.3947999999999999E-2</c:v>
                </c:pt>
                <c:pt idx="105">
                  <c:v>3.3562000000000002E-2</c:v>
                </c:pt>
                <c:pt idx="106">
                  <c:v>3.3488999999999998E-2</c:v>
                </c:pt>
                <c:pt idx="107">
                  <c:v>3.3399999999999999E-2</c:v>
                </c:pt>
                <c:pt idx="108">
                  <c:v>3.2940999999999998E-2</c:v>
                </c:pt>
                <c:pt idx="109">
                  <c:v>3.2780000000000004E-2</c:v>
                </c:pt>
                <c:pt idx="110">
                  <c:v>3.2636999999999999E-2</c:v>
                </c:pt>
                <c:pt idx="111">
                  <c:v>3.2627999999999997E-2</c:v>
                </c:pt>
                <c:pt idx="112">
                  <c:v>3.2614000000000004E-2</c:v>
                </c:pt>
                <c:pt idx="113">
                  <c:v>3.2043000000000002E-2</c:v>
                </c:pt>
                <c:pt idx="114">
                  <c:v>3.1425000000000002E-2</c:v>
                </c:pt>
                <c:pt idx="115">
                  <c:v>3.1404999999999995E-2</c:v>
                </c:pt>
                <c:pt idx="116">
                  <c:v>3.1310999999999999E-2</c:v>
                </c:pt>
                <c:pt idx="117">
                  <c:v>3.124E-2</c:v>
                </c:pt>
                <c:pt idx="118">
                  <c:v>3.1050000000000001E-2</c:v>
                </c:pt>
                <c:pt idx="119">
                  <c:v>3.0933000000000002E-2</c:v>
                </c:pt>
                <c:pt idx="120">
                  <c:v>3.0876000000000001E-2</c:v>
                </c:pt>
                <c:pt idx="121">
                  <c:v>3.0769000000000001E-2</c:v>
                </c:pt>
                <c:pt idx="122">
                  <c:v>3.0594E-2</c:v>
                </c:pt>
                <c:pt idx="123">
                  <c:v>3.0564000000000001E-2</c:v>
                </c:pt>
                <c:pt idx="124">
                  <c:v>3.0542E-2</c:v>
                </c:pt>
                <c:pt idx="125">
                  <c:v>3.0539E-2</c:v>
                </c:pt>
                <c:pt idx="126">
                  <c:v>3.0522999999999998E-2</c:v>
                </c:pt>
                <c:pt idx="127">
                  <c:v>3.0099000000000001E-2</c:v>
                </c:pt>
                <c:pt idx="128">
                  <c:v>3.0003000000000002E-2</c:v>
                </c:pt>
                <c:pt idx="129">
                  <c:v>2.9951999999999999E-2</c:v>
                </c:pt>
                <c:pt idx="130">
                  <c:v>2.9702000000000003E-2</c:v>
                </c:pt>
                <c:pt idx="131">
                  <c:v>2.9618999999999999E-2</c:v>
                </c:pt>
                <c:pt idx="132">
                  <c:v>2.9484E-2</c:v>
                </c:pt>
                <c:pt idx="133">
                  <c:v>2.9392000000000001E-2</c:v>
                </c:pt>
                <c:pt idx="134">
                  <c:v>2.9016E-2</c:v>
                </c:pt>
                <c:pt idx="135">
                  <c:v>2.8921000000000002E-2</c:v>
                </c:pt>
                <c:pt idx="136">
                  <c:v>2.8857000000000001E-2</c:v>
                </c:pt>
                <c:pt idx="137">
                  <c:v>2.8804E-2</c:v>
                </c:pt>
                <c:pt idx="138">
                  <c:v>2.8776000000000003E-2</c:v>
                </c:pt>
                <c:pt idx="139">
                  <c:v>2.8759E-2</c:v>
                </c:pt>
                <c:pt idx="140">
                  <c:v>2.8605999999999999E-2</c:v>
                </c:pt>
                <c:pt idx="141">
                  <c:v>2.8457E-2</c:v>
                </c:pt>
                <c:pt idx="142">
                  <c:v>2.8408000000000003E-2</c:v>
                </c:pt>
                <c:pt idx="143">
                  <c:v>2.8135E-2</c:v>
                </c:pt>
                <c:pt idx="144">
                  <c:v>2.7913E-2</c:v>
                </c:pt>
                <c:pt idx="145">
                  <c:v>2.7837000000000001E-2</c:v>
                </c:pt>
                <c:pt idx="146">
                  <c:v>2.7719999999999998E-2</c:v>
                </c:pt>
                <c:pt idx="147">
                  <c:v>2.7691E-2</c:v>
                </c:pt>
                <c:pt idx="148">
                  <c:v>2.7454999999999997E-2</c:v>
                </c:pt>
                <c:pt idx="149">
                  <c:v>2.7362999999999998E-2</c:v>
                </c:pt>
                <c:pt idx="150">
                  <c:v>2.7277999999999997E-2</c:v>
                </c:pt>
                <c:pt idx="151">
                  <c:v>2.7149999999999997E-2</c:v>
                </c:pt>
                <c:pt idx="152">
                  <c:v>2.7141999999999999E-2</c:v>
                </c:pt>
                <c:pt idx="153">
                  <c:v>2.7000000000000003E-2</c:v>
                </c:pt>
                <c:pt idx="154">
                  <c:v>2.6907999999999998E-2</c:v>
                </c:pt>
                <c:pt idx="155">
                  <c:v>2.6878000000000003E-2</c:v>
                </c:pt>
                <c:pt idx="156">
                  <c:v>2.6724999999999999E-2</c:v>
                </c:pt>
                <c:pt idx="157">
                  <c:v>2.6644999999999999E-2</c:v>
                </c:pt>
                <c:pt idx="158">
                  <c:v>2.649E-2</c:v>
                </c:pt>
                <c:pt idx="159">
                  <c:v>2.6423000000000002E-2</c:v>
                </c:pt>
                <c:pt idx="160">
                  <c:v>2.6274000000000002E-2</c:v>
                </c:pt>
                <c:pt idx="161">
                  <c:v>2.6162999999999999E-2</c:v>
                </c:pt>
                <c:pt idx="162">
                  <c:v>2.6161E-2</c:v>
                </c:pt>
                <c:pt idx="163">
                  <c:v>2.5849999999999998E-2</c:v>
                </c:pt>
                <c:pt idx="164">
                  <c:v>2.5013999999999998E-2</c:v>
                </c:pt>
                <c:pt idx="165">
                  <c:v>2.5003000000000001E-2</c:v>
                </c:pt>
                <c:pt idx="166">
                  <c:v>2.4969000000000002E-2</c:v>
                </c:pt>
                <c:pt idx="167">
                  <c:v>2.4910999999999999E-2</c:v>
                </c:pt>
                <c:pt idx="168">
                  <c:v>2.4830000000000001E-2</c:v>
                </c:pt>
                <c:pt idx="169">
                  <c:v>2.4615999999999999E-2</c:v>
                </c:pt>
                <c:pt idx="170">
                  <c:v>2.4524000000000001E-2</c:v>
                </c:pt>
                <c:pt idx="171">
                  <c:v>2.4483999999999999E-2</c:v>
                </c:pt>
                <c:pt idx="172">
                  <c:v>2.4477000000000002E-2</c:v>
                </c:pt>
                <c:pt idx="173">
                  <c:v>2.4413999999999998E-2</c:v>
                </c:pt>
                <c:pt idx="174">
                  <c:v>2.4373999999999996E-2</c:v>
                </c:pt>
                <c:pt idx="175">
                  <c:v>2.4371999999999998E-2</c:v>
                </c:pt>
                <c:pt idx="176">
                  <c:v>2.4340999999999998E-2</c:v>
                </c:pt>
                <c:pt idx="177">
                  <c:v>2.4247000000000001E-2</c:v>
                </c:pt>
                <c:pt idx="178">
                  <c:v>2.4236000000000001E-2</c:v>
                </c:pt>
                <c:pt idx="179">
                  <c:v>2.4188999999999999E-2</c:v>
                </c:pt>
                <c:pt idx="180">
                  <c:v>2.4174000000000001E-2</c:v>
                </c:pt>
                <c:pt idx="181">
                  <c:v>2.4001999999999999E-2</c:v>
                </c:pt>
                <c:pt idx="182">
                  <c:v>2.3813000000000001E-2</c:v>
                </c:pt>
                <c:pt idx="183">
                  <c:v>2.3696000000000002E-2</c:v>
                </c:pt>
                <c:pt idx="184">
                  <c:v>2.3519000000000002E-2</c:v>
                </c:pt>
                <c:pt idx="185">
                  <c:v>2.3331000000000001E-2</c:v>
                </c:pt>
                <c:pt idx="186">
                  <c:v>2.3158999999999999E-2</c:v>
                </c:pt>
                <c:pt idx="187">
                  <c:v>2.2496000000000002E-2</c:v>
                </c:pt>
                <c:pt idx="188">
                  <c:v>2.2252000000000001E-2</c:v>
                </c:pt>
                <c:pt idx="189">
                  <c:v>2.2093999999999999E-2</c:v>
                </c:pt>
                <c:pt idx="190">
                  <c:v>2.2086999999999999E-2</c:v>
                </c:pt>
                <c:pt idx="191">
                  <c:v>2.2067E-2</c:v>
                </c:pt>
                <c:pt idx="192">
                  <c:v>2.1915E-2</c:v>
                </c:pt>
                <c:pt idx="193">
                  <c:v>2.1904E-2</c:v>
                </c:pt>
                <c:pt idx="194">
                  <c:v>2.1735000000000001E-2</c:v>
                </c:pt>
                <c:pt idx="195">
                  <c:v>2.1450999999999998E-2</c:v>
                </c:pt>
                <c:pt idx="196">
                  <c:v>2.1274000000000001E-2</c:v>
                </c:pt>
                <c:pt idx="197">
                  <c:v>2.1131999999999998E-2</c:v>
                </c:pt>
                <c:pt idx="198">
                  <c:v>2.1065999999999998E-2</c:v>
                </c:pt>
                <c:pt idx="199">
                  <c:v>2.0941999999999999E-2</c:v>
                </c:pt>
                <c:pt idx="200">
                  <c:v>2.0857000000000001E-2</c:v>
                </c:pt>
                <c:pt idx="201">
                  <c:v>2.0652E-2</c:v>
                </c:pt>
                <c:pt idx="202">
                  <c:v>2.0649000000000001E-2</c:v>
                </c:pt>
                <c:pt idx="203">
                  <c:v>2.0409E-2</c:v>
                </c:pt>
                <c:pt idx="204">
                  <c:v>2.0353E-2</c:v>
                </c:pt>
                <c:pt idx="205">
                  <c:v>2.0333999999999998E-2</c:v>
                </c:pt>
                <c:pt idx="206">
                  <c:v>2.0279999999999999E-2</c:v>
                </c:pt>
                <c:pt idx="207">
                  <c:v>2.0257000000000001E-2</c:v>
                </c:pt>
                <c:pt idx="208">
                  <c:v>2.0150000000000001E-2</c:v>
                </c:pt>
                <c:pt idx="209">
                  <c:v>2.0057999999999999E-2</c:v>
                </c:pt>
                <c:pt idx="210">
                  <c:v>1.9821999999999999E-2</c:v>
                </c:pt>
                <c:pt idx="211">
                  <c:v>1.9521E-2</c:v>
                </c:pt>
                <c:pt idx="212">
                  <c:v>1.9498000000000001E-2</c:v>
                </c:pt>
                <c:pt idx="213">
                  <c:v>1.908E-2</c:v>
                </c:pt>
                <c:pt idx="214">
                  <c:v>1.8994999999999998E-2</c:v>
                </c:pt>
                <c:pt idx="215">
                  <c:v>1.8904000000000001E-2</c:v>
                </c:pt>
                <c:pt idx="216">
                  <c:v>1.8894999999999999E-2</c:v>
                </c:pt>
                <c:pt idx="217">
                  <c:v>1.8814000000000001E-2</c:v>
                </c:pt>
                <c:pt idx="218">
                  <c:v>1.8787000000000002E-2</c:v>
                </c:pt>
                <c:pt idx="219">
                  <c:v>1.8782E-2</c:v>
                </c:pt>
                <c:pt idx="220">
                  <c:v>1.8772E-2</c:v>
                </c:pt>
                <c:pt idx="221">
                  <c:v>1.8634999999999999E-2</c:v>
                </c:pt>
                <c:pt idx="222">
                  <c:v>1.8564000000000001E-2</c:v>
                </c:pt>
                <c:pt idx="223">
                  <c:v>1.8488999999999998E-2</c:v>
                </c:pt>
                <c:pt idx="224">
                  <c:v>1.8432999999999998E-2</c:v>
                </c:pt>
                <c:pt idx="225">
                  <c:v>1.8340000000000002E-2</c:v>
                </c:pt>
                <c:pt idx="226">
                  <c:v>1.8325000000000001E-2</c:v>
                </c:pt>
                <c:pt idx="227">
                  <c:v>1.8324E-2</c:v>
                </c:pt>
                <c:pt idx="228">
                  <c:v>1.8289E-2</c:v>
                </c:pt>
                <c:pt idx="229">
                  <c:v>1.8168E-2</c:v>
                </c:pt>
                <c:pt idx="230">
                  <c:v>1.7978000000000001E-2</c:v>
                </c:pt>
                <c:pt idx="231">
                  <c:v>1.7817E-2</c:v>
                </c:pt>
                <c:pt idx="232">
                  <c:v>1.7575E-2</c:v>
                </c:pt>
                <c:pt idx="233">
                  <c:v>1.7496999999999999E-2</c:v>
                </c:pt>
                <c:pt idx="234">
                  <c:v>1.7357000000000001E-2</c:v>
                </c:pt>
                <c:pt idx="235">
                  <c:v>1.7310000000000002E-2</c:v>
                </c:pt>
                <c:pt idx="236">
                  <c:v>1.7274000000000001E-2</c:v>
                </c:pt>
                <c:pt idx="237">
                  <c:v>1.7215999999999999E-2</c:v>
                </c:pt>
                <c:pt idx="238">
                  <c:v>1.7188000000000002E-2</c:v>
                </c:pt>
                <c:pt idx="239">
                  <c:v>1.7162999999999998E-2</c:v>
                </c:pt>
                <c:pt idx="240">
                  <c:v>1.7124999999999998E-2</c:v>
                </c:pt>
                <c:pt idx="241">
                  <c:v>1.6881E-2</c:v>
                </c:pt>
                <c:pt idx="242">
                  <c:v>1.6548E-2</c:v>
                </c:pt>
                <c:pt idx="243">
                  <c:v>1.653E-2</c:v>
                </c:pt>
                <c:pt idx="244">
                  <c:v>1.6525999999999999E-2</c:v>
                </c:pt>
                <c:pt idx="245">
                  <c:v>1.6492E-2</c:v>
                </c:pt>
                <c:pt idx="246">
                  <c:v>1.6484000000000002E-2</c:v>
                </c:pt>
                <c:pt idx="247">
                  <c:v>1.6459999999999999E-2</c:v>
                </c:pt>
                <c:pt idx="248">
                  <c:v>1.6395E-2</c:v>
                </c:pt>
                <c:pt idx="249">
                  <c:v>1.6383000000000002E-2</c:v>
                </c:pt>
                <c:pt idx="250">
                  <c:v>1.6182000000000002E-2</c:v>
                </c:pt>
                <c:pt idx="251">
                  <c:v>1.6160000000000001E-2</c:v>
                </c:pt>
                <c:pt idx="252">
                  <c:v>1.6156999999999998E-2</c:v>
                </c:pt>
                <c:pt idx="253">
                  <c:v>1.6045E-2</c:v>
                </c:pt>
                <c:pt idx="254">
                  <c:v>1.5955999999999998E-2</c:v>
                </c:pt>
                <c:pt idx="255">
                  <c:v>1.5955999999999998E-2</c:v>
                </c:pt>
                <c:pt idx="256">
                  <c:v>1.5923E-2</c:v>
                </c:pt>
                <c:pt idx="257">
                  <c:v>1.5873999999999999E-2</c:v>
                </c:pt>
                <c:pt idx="258">
                  <c:v>1.5793999999999999E-2</c:v>
                </c:pt>
                <c:pt idx="259">
                  <c:v>1.5747999999999998E-2</c:v>
                </c:pt>
                <c:pt idx="260">
                  <c:v>1.5484E-2</c:v>
                </c:pt>
                <c:pt idx="261">
                  <c:v>1.5368999999999999E-2</c:v>
                </c:pt>
                <c:pt idx="262">
                  <c:v>1.5301E-2</c:v>
                </c:pt>
                <c:pt idx="263">
                  <c:v>1.5258000000000001E-2</c:v>
                </c:pt>
                <c:pt idx="264">
                  <c:v>1.5229999999999999E-2</c:v>
                </c:pt>
                <c:pt idx="265">
                  <c:v>1.5208999999999999E-2</c:v>
                </c:pt>
                <c:pt idx="266">
                  <c:v>1.5156000000000001E-2</c:v>
                </c:pt>
                <c:pt idx="267">
                  <c:v>1.4978E-2</c:v>
                </c:pt>
                <c:pt idx="268">
                  <c:v>1.4926E-2</c:v>
                </c:pt>
                <c:pt idx="269">
                  <c:v>1.4693000000000001E-2</c:v>
                </c:pt>
                <c:pt idx="270">
                  <c:v>1.4248E-2</c:v>
                </c:pt>
                <c:pt idx="271">
                  <c:v>1.4224000000000001E-2</c:v>
                </c:pt>
                <c:pt idx="272">
                  <c:v>1.4127000000000001E-2</c:v>
                </c:pt>
                <c:pt idx="273">
                  <c:v>1.3968000000000001E-2</c:v>
                </c:pt>
                <c:pt idx="274">
                  <c:v>1.3505E-2</c:v>
                </c:pt>
                <c:pt idx="275">
                  <c:v>1.3332999999999999E-2</c:v>
                </c:pt>
                <c:pt idx="276">
                  <c:v>1.3283E-2</c:v>
                </c:pt>
                <c:pt idx="277">
                  <c:v>1.3129999999999999E-2</c:v>
                </c:pt>
                <c:pt idx="278">
                  <c:v>1.3059000000000001E-2</c:v>
                </c:pt>
                <c:pt idx="279">
                  <c:v>1.3011999999999999E-2</c:v>
                </c:pt>
                <c:pt idx="280">
                  <c:v>1.2982E-2</c:v>
                </c:pt>
                <c:pt idx="281">
                  <c:v>1.2879E-2</c:v>
                </c:pt>
                <c:pt idx="282">
                  <c:v>1.2800000000000001E-2</c:v>
                </c:pt>
                <c:pt idx="283">
                  <c:v>1.2663000000000001E-2</c:v>
                </c:pt>
                <c:pt idx="284">
                  <c:v>1.2654E-2</c:v>
                </c:pt>
                <c:pt idx="285">
                  <c:v>1.2547999999999998E-2</c:v>
                </c:pt>
                <c:pt idx="286">
                  <c:v>1.2437E-2</c:v>
                </c:pt>
                <c:pt idx="287">
                  <c:v>1.2302E-2</c:v>
                </c:pt>
                <c:pt idx="288">
                  <c:v>1.2191E-2</c:v>
                </c:pt>
                <c:pt idx="289">
                  <c:v>1.2128000000000002E-2</c:v>
                </c:pt>
                <c:pt idx="290">
                  <c:v>1.1995E-2</c:v>
                </c:pt>
                <c:pt idx="291">
                  <c:v>1.1977E-2</c:v>
                </c:pt>
                <c:pt idx="292">
                  <c:v>1.1846000000000001E-2</c:v>
                </c:pt>
                <c:pt idx="293">
                  <c:v>1.1809E-2</c:v>
                </c:pt>
                <c:pt idx="294">
                  <c:v>1.1636000000000001E-2</c:v>
                </c:pt>
                <c:pt idx="295">
                  <c:v>1.1463000000000001E-2</c:v>
                </c:pt>
                <c:pt idx="296">
                  <c:v>1.1363000000000002E-2</c:v>
                </c:pt>
                <c:pt idx="297">
                  <c:v>1.1148E-2</c:v>
                </c:pt>
                <c:pt idx="298">
                  <c:v>1.0723E-2</c:v>
                </c:pt>
                <c:pt idx="299">
                  <c:v>1.0671999999999999E-2</c:v>
                </c:pt>
                <c:pt idx="300">
                  <c:v>1.0634999999999999E-2</c:v>
                </c:pt>
                <c:pt idx="301">
                  <c:v>1.06E-2</c:v>
                </c:pt>
                <c:pt idx="302">
                  <c:v>1.0450999999999998E-2</c:v>
                </c:pt>
                <c:pt idx="303">
                  <c:v>1.0449E-2</c:v>
                </c:pt>
                <c:pt idx="304">
                  <c:v>1.0377000000000001E-2</c:v>
                </c:pt>
                <c:pt idx="305">
                  <c:v>1.0300999999999999E-2</c:v>
                </c:pt>
                <c:pt idx="306">
                  <c:v>1.0265E-2</c:v>
                </c:pt>
                <c:pt idx="307">
                  <c:v>1.0197000000000001E-2</c:v>
                </c:pt>
                <c:pt idx="308">
                  <c:v>1.0125E-2</c:v>
                </c:pt>
                <c:pt idx="309">
                  <c:v>1.0052E-2</c:v>
                </c:pt>
                <c:pt idx="310">
                  <c:v>9.7680000000000006E-3</c:v>
                </c:pt>
                <c:pt idx="311">
                  <c:v>9.7450000000000002E-3</c:v>
                </c:pt>
                <c:pt idx="312">
                  <c:v>9.7299999999999991E-3</c:v>
                </c:pt>
                <c:pt idx="313">
                  <c:v>9.6469999999999993E-3</c:v>
                </c:pt>
                <c:pt idx="314">
                  <c:v>9.5499999999999995E-3</c:v>
                </c:pt>
                <c:pt idx="315">
                  <c:v>9.2879999999999994E-3</c:v>
                </c:pt>
                <c:pt idx="316">
                  <c:v>9.1909999999999995E-3</c:v>
                </c:pt>
                <c:pt idx="317">
                  <c:v>9.1789999999999997E-3</c:v>
                </c:pt>
                <c:pt idx="318">
                  <c:v>9.1590000000000005E-3</c:v>
                </c:pt>
                <c:pt idx="319">
                  <c:v>9.0799999999999995E-3</c:v>
                </c:pt>
                <c:pt idx="320">
                  <c:v>9.0100000000000006E-3</c:v>
                </c:pt>
                <c:pt idx="321">
                  <c:v>8.9379999999999998E-3</c:v>
                </c:pt>
                <c:pt idx="322">
                  <c:v>8.8039999999999993E-3</c:v>
                </c:pt>
                <c:pt idx="323">
                  <c:v>8.7559999999999999E-3</c:v>
                </c:pt>
                <c:pt idx="324">
                  <c:v>8.6829999999999997E-3</c:v>
                </c:pt>
                <c:pt idx="325">
                  <c:v>8.6429999999999996E-3</c:v>
                </c:pt>
                <c:pt idx="326">
                  <c:v>8.6280000000000003E-3</c:v>
                </c:pt>
                <c:pt idx="327">
                  <c:v>8.5660000000000007E-3</c:v>
                </c:pt>
                <c:pt idx="328">
                  <c:v>8.5329999999999989E-3</c:v>
                </c:pt>
                <c:pt idx="329">
                  <c:v>8.4700000000000001E-3</c:v>
                </c:pt>
                <c:pt idx="330">
                  <c:v>8.4340000000000005E-3</c:v>
                </c:pt>
                <c:pt idx="331">
                  <c:v>8.3620000000000014E-3</c:v>
                </c:pt>
                <c:pt idx="332">
                  <c:v>7.8100000000000001E-3</c:v>
                </c:pt>
                <c:pt idx="333">
                  <c:v>7.7490000000000007E-3</c:v>
                </c:pt>
                <c:pt idx="334">
                  <c:v>7.7080000000000004E-3</c:v>
                </c:pt>
                <c:pt idx="335">
                  <c:v>7.6970000000000007E-3</c:v>
                </c:pt>
                <c:pt idx="336">
                  <c:v>7.6559999999999996E-3</c:v>
                </c:pt>
                <c:pt idx="337">
                  <c:v>7.6509999999999998E-3</c:v>
                </c:pt>
                <c:pt idx="338">
                  <c:v>7.5789999999999998E-3</c:v>
                </c:pt>
                <c:pt idx="339">
                  <c:v>7.3379999999999999E-3</c:v>
                </c:pt>
                <c:pt idx="340">
                  <c:v>7.319E-3</c:v>
                </c:pt>
                <c:pt idx="341">
                  <c:v>6.9940000000000002E-3</c:v>
                </c:pt>
                <c:pt idx="342">
                  <c:v>6.9169999999999995E-3</c:v>
                </c:pt>
                <c:pt idx="343">
                  <c:v>6.8889999999999993E-3</c:v>
                </c:pt>
                <c:pt idx="344">
                  <c:v>6.7469999999999995E-3</c:v>
                </c:pt>
                <c:pt idx="345">
                  <c:v>6.5630000000000003E-3</c:v>
                </c:pt>
                <c:pt idx="346">
                  <c:v>6.5539999999999999E-3</c:v>
                </c:pt>
                <c:pt idx="347">
                  <c:v>6.5329999999999997E-3</c:v>
                </c:pt>
                <c:pt idx="348">
                  <c:v>6.4939999999999998E-3</c:v>
                </c:pt>
                <c:pt idx="349">
                  <c:v>6.4539999999999997E-3</c:v>
                </c:pt>
                <c:pt idx="350">
                  <c:v>6.4520000000000003E-3</c:v>
                </c:pt>
                <c:pt idx="351">
                  <c:v>6.3099999999999996E-3</c:v>
                </c:pt>
                <c:pt idx="352">
                  <c:v>6.1900000000000002E-3</c:v>
                </c:pt>
                <c:pt idx="353">
                  <c:v>5.9950000000000003E-3</c:v>
                </c:pt>
                <c:pt idx="354">
                  <c:v>5.9919999999999999E-3</c:v>
                </c:pt>
                <c:pt idx="355">
                  <c:v>5.7110000000000008E-3</c:v>
                </c:pt>
                <c:pt idx="356">
                  <c:v>5.6110000000000005E-3</c:v>
                </c:pt>
                <c:pt idx="357">
                  <c:v>5.4859999999999996E-3</c:v>
                </c:pt>
                <c:pt idx="358">
                  <c:v>5.0849999999999992E-3</c:v>
                </c:pt>
                <c:pt idx="359">
                  <c:v>5.0490000000000005E-3</c:v>
                </c:pt>
                <c:pt idx="360">
                  <c:v>4.8909999999999995E-3</c:v>
                </c:pt>
                <c:pt idx="361">
                  <c:v>4.7239999999999999E-3</c:v>
                </c:pt>
                <c:pt idx="362">
                  <c:v>4.7139999999999994E-3</c:v>
                </c:pt>
                <c:pt idx="363">
                  <c:v>4.6189999999999998E-3</c:v>
                </c:pt>
                <c:pt idx="364">
                  <c:v>4.4600000000000004E-3</c:v>
                </c:pt>
                <c:pt idx="365">
                  <c:v>4.4050000000000001E-3</c:v>
                </c:pt>
                <c:pt idx="366">
                  <c:v>4.1700000000000001E-3</c:v>
                </c:pt>
                <c:pt idx="367">
                  <c:v>3.9639999999999996E-3</c:v>
                </c:pt>
                <c:pt idx="368">
                  <c:v>3.7219999999999996E-3</c:v>
                </c:pt>
                <c:pt idx="369">
                  <c:v>3.2260000000000001E-3</c:v>
                </c:pt>
                <c:pt idx="370">
                  <c:v>3.1649999999999998E-3</c:v>
                </c:pt>
                <c:pt idx="371">
                  <c:v>2.9909999999999997E-3</c:v>
                </c:pt>
                <c:pt idx="372">
                  <c:v>2.2570000000000003E-3</c:v>
                </c:pt>
                <c:pt idx="373">
                  <c:v>2.2049999999999999E-3</c:v>
                </c:pt>
                <c:pt idx="374">
                  <c:v>2.1909999999999998E-3</c:v>
                </c:pt>
                <c:pt idx="375">
                  <c:v>1.877E-3</c:v>
                </c:pt>
                <c:pt idx="376">
                  <c:v>1.158E-3</c:v>
                </c:pt>
                <c:pt idx="377">
                  <c:v>4.6999999999999999E-4</c:v>
                </c:pt>
                <c:pt idx="378">
                  <c:v>2.24E-4</c:v>
                </c:pt>
                <c:pt idx="379">
                  <c:v>1.6899999999999999E-4</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numCache>
            </c:numRef>
          </c:val>
          <c:extLst>
            <c:ext xmlns:c16="http://schemas.microsoft.com/office/drawing/2014/chart" uri="{C3380CC4-5D6E-409C-BE32-E72D297353CC}">
              <c16:uniqueId val="{00000000-E6C8-4743-BFCD-A189BA4A622B}"/>
            </c:ext>
          </c:extLst>
        </c:ser>
        <c:dLbls>
          <c:showLegendKey val="0"/>
          <c:showVal val="0"/>
          <c:showCatName val="0"/>
          <c:showSerName val="0"/>
          <c:showPercent val="0"/>
          <c:showBubbleSize val="0"/>
        </c:dLbls>
        <c:gapWidth val="150"/>
        <c:axId val="1047653920"/>
        <c:axId val="1047645720"/>
      </c:barChart>
      <c:catAx>
        <c:axId val="1047653920"/>
        <c:scaling>
          <c:orientation val="minMax"/>
        </c:scaling>
        <c:delete val="0"/>
        <c:axPos val="b"/>
        <c:title>
          <c:tx>
            <c:rich>
              <a:bodyPr/>
              <a:lstStyle/>
              <a:p>
                <a:pPr>
                  <a:defRPr/>
                </a:pPr>
                <a:r>
                  <a:rPr lang="en-US"/>
                  <a:t>Company</a:t>
                </a:r>
              </a:p>
            </c:rich>
          </c:tx>
          <c:overlay val="0"/>
        </c:title>
        <c:numFmt formatCode="0"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1047645720"/>
        <c:crosses val="autoZero"/>
        <c:auto val="1"/>
        <c:lblAlgn val="ctr"/>
        <c:lblOffset val="100"/>
        <c:tickLblSkip val="10"/>
        <c:noMultiLvlLbl val="0"/>
      </c:catAx>
      <c:valAx>
        <c:axId val="1047645720"/>
        <c:scaling>
          <c:orientation val="minMax"/>
        </c:scaling>
        <c:delete val="0"/>
        <c:axPos val="l"/>
        <c:title>
          <c:tx>
            <c:rich>
              <a:bodyPr/>
              <a:lstStyle/>
              <a:p>
                <a:pPr>
                  <a:defRPr sz="900"/>
                </a:pPr>
                <a:r>
                  <a:rPr lang="en-US" sz="900" dirty="0"/>
                  <a:t>Dividend Yield (%)</a:t>
                </a:r>
              </a:p>
            </c:rich>
          </c:tx>
          <c:overlay val="0"/>
        </c:title>
        <c:numFmt formatCode="0.0%" sourceLinked="1"/>
        <c:majorTickMark val="out"/>
        <c:minorTickMark val="none"/>
        <c:tickLblPos val="nextTo"/>
        <c:txPr>
          <a:bodyPr/>
          <a:lstStyle/>
          <a:p>
            <a:pPr>
              <a:defRPr sz="900"/>
            </a:pPr>
            <a:endParaRPr lang="en-US"/>
          </a:p>
        </c:txPr>
        <c:crossAx val="1047653920"/>
        <c:crosses val="autoZero"/>
        <c:crossBetween val="between"/>
      </c:valAx>
    </c:plotArea>
    <c:plotVisOnly val="1"/>
    <c:dispBlanksAs val="gap"/>
    <c:showDLblsOverMax val="0"/>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51449705719717E-2"/>
          <c:y val="0.1302897644361059"/>
          <c:w val="0.95083597955487964"/>
          <c:h val="0.72658190240291254"/>
        </c:manualLayout>
      </c:layout>
      <c:barChart>
        <c:barDir val="col"/>
        <c:grouping val="clustered"/>
        <c:varyColors val="0"/>
        <c:ser>
          <c:idx val="0"/>
          <c:order val="0"/>
          <c:tx>
            <c:strRef>
              <c:f>Sheet1!$L$7</c:f>
              <c:strCache>
                <c:ptCount val="1"/>
                <c:pt idx="0">
                  <c:v>2014</c:v>
                </c:pt>
              </c:strCache>
            </c:strRef>
          </c:tx>
          <c:spPr>
            <a:solidFill>
              <a:srgbClr val="4D73A1"/>
            </a:solidFill>
            <a:ln>
              <a:solidFill>
                <a:srgbClr val="B3B3B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Sheet1!$K$14:$K$15</c:f>
              <c:strCache>
                <c:ptCount val="2"/>
                <c:pt idx="0">
                  <c:v>Large Cap Banks</c:v>
                </c:pt>
                <c:pt idx="1">
                  <c:v>Mid Cap / Regional Banks</c:v>
                </c:pt>
              </c:strCache>
            </c:strRef>
          </c:cat>
          <c:val>
            <c:numRef>
              <c:f>Sheet1!$L$14:$L$15</c:f>
              <c:numCache>
                <c:formatCode>0.0%</c:formatCode>
                <c:ptCount val="2"/>
                <c:pt idx="0">
                  <c:v>6.0000000000000001E-3</c:v>
                </c:pt>
                <c:pt idx="1">
                  <c:v>3.1E-2</c:v>
                </c:pt>
              </c:numCache>
            </c:numRef>
          </c:val>
          <c:extLst>
            <c:ext xmlns:c16="http://schemas.microsoft.com/office/drawing/2014/chart" uri="{C3380CC4-5D6E-409C-BE32-E72D297353CC}">
              <c16:uniqueId val="{00000000-08E4-478C-8872-55A60FDD7A14}"/>
            </c:ext>
          </c:extLst>
        </c:ser>
        <c:ser>
          <c:idx val="1"/>
          <c:order val="1"/>
          <c:tx>
            <c:strRef>
              <c:f>Sheet1!$M$7</c:f>
              <c:strCache>
                <c:ptCount val="1"/>
                <c:pt idx="0">
                  <c:v>2020</c:v>
                </c:pt>
              </c:strCache>
            </c:strRef>
          </c:tx>
          <c:spPr>
            <a:solidFill>
              <a:schemeClr val="accent2"/>
            </a:solidFill>
            <a:ln>
              <a:solidFill>
                <a:srgbClr val="B3B3B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Sheet1!$K$14:$K$15</c:f>
              <c:strCache>
                <c:ptCount val="2"/>
                <c:pt idx="0">
                  <c:v>Large Cap Banks</c:v>
                </c:pt>
                <c:pt idx="1">
                  <c:v>Mid Cap / Regional Banks</c:v>
                </c:pt>
              </c:strCache>
            </c:strRef>
          </c:cat>
          <c:val>
            <c:numRef>
              <c:f>Sheet1!$M$14:$M$15</c:f>
              <c:numCache>
                <c:formatCode>0.0%</c:formatCode>
                <c:ptCount val="2"/>
                <c:pt idx="0">
                  <c:v>4.0000000000000001E-3</c:v>
                </c:pt>
                <c:pt idx="1">
                  <c:v>2.7E-2</c:v>
                </c:pt>
              </c:numCache>
            </c:numRef>
          </c:val>
          <c:extLst>
            <c:ext xmlns:c16="http://schemas.microsoft.com/office/drawing/2014/chart" uri="{C3380CC4-5D6E-409C-BE32-E72D297353CC}">
              <c16:uniqueId val="{00000001-08E4-478C-8872-55A60FDD7A14}"/>
            </c:ext>
          </c:extLst>
        </c:ser>
        <c:dLbls>
          <c:showLegendKey val="0"/>
          <c:showVal val="0"/>
          <c:showCatName val="0"/>
          <c:showSerName val="0"/>
          <c:showPercent val="0"/>
          <c:showBubbleSize val="0"/>
        </c:dLbls>
        <c:gapWidth val="219"/>
        <c:axId val="1312563480"/>
        <c:axId val="1312563808"/>
      </c:barChart>
      <c:catAx>
        <c:axId val="131256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312563808"/>
        <c:crosses val="autoZero"/>
        <c:auto val="1"/>
        <c:lblAlgn val="ctr"/>
        <c:lblOffset val="100"/>
        <c:noMultiLvlLbl val="0"/>
      </c:catAx>
      <c:valAx>
        <c:axId val="1312563808"/>
        <c:scaling>
          <c:orientation val="minMax"/>
          <c:min val="0"/>
        </c:scaling>
        <c:delete val="1"/>
        <c:axPos val="l"/>
        <c:numFmt formatCode="0.0%" sourceLinked="1"/>
        <c:majorTickMark val="out"/>
        <c:minorTickMark val="none"/>
        <c:tickLblPos val="nextTo"/>
        <c:crossAx val="1312563480"/>
        <c:crosses val="autoZero"/>
        <c:crossBetween val="between"/>
      </c:valAx>
    </c:plotArea>
    <c:legend>
      <c:legendPos val="b"/>
      <c:layout>
        <c:manualLayout>
          <c:xMode val="edge"/>
          <c:yMode val="edge"/>
          <c:x val="0.29784825893143629"/>
          <c:y val="0.92939115490488644"/>
          <c:w val="0.39486330449330159"/>
          <c:h val="6.5397254517669326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57462243754544E-2"/>
          <c:y val="0.14251207729468598"/>
          <c:w val="0.95908507551249089"/>
          <c:h val="0.72585668354887012"/>
        </c:manualLayout>
      </c:layout>
      <c:barChart>
        <c:barDir val="col"/>
        <c:grouping val="clustered"/>
        <c:varyColors val="0"/>
        <c:ser>
          <c:idx val="0"/>
          <c:order val="0"/>
          <c:tx>
            <c:strRef>
              <c:f>Chart!$L$12</c:f>
              <c:strCache>
                <c:ptCount val="1"/>
                <c:pt idx="0">
                  <c:v>Mid Cap Banks ($5-$50 B Assets)</c:v>
                </c:pt>
              </c:strCache>
            </c:strRef>
          </c:tx>
          <c:spPr>
            <a:solidFill>
              <a:srgbClr val="4D73A1"/>
            </a:solidFill>
            <a:ln>
              <a:solidFill>
                <a:srgbClr val="B3B3B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Chart!$K$13:$K$15</c:f>
              <c:strCache>
                <c:ptCount val="3"/>
                <c:pt idx="0">
                  <c:v>5-Year Average Forward P/E</c:v>
                </c:pt>
                <c:pt idx="1">
                  <c:v>3-Year Average Forward P/E</c:v>
                </c:pt>
                <c:pt idx="2">
                  <c:v>1-Year Average Forward P/E</c:v>
                </c:pt>
              </c:strCache>
            </c:strRef>
          </c:cat>
          <c:val>
            <c:numRef>
              <c:f>Chart!$L$13:$L$15</c:f>
              <c:numCache>
                <c:formatCode>0.0\x</c:formatCode>
                <c:ptCount val="3"/>
                <c:pt idx="0">
                  <c:v>14.296803840812823</c:v>
                </c:pt>
                <c:pt idx="1">
                  <c:v>13.340832026987542</c:v>
                </c:pt>
                <c:pt idx="2">
                  <c:v>11.516327152218501</c:v>
                </c:pt>
              </c:numCache>
            </c:numRef>
          </c:val>
          <c:extLst>
            <c:ext xmlns:c16="http://schemas.microsoft.com/office/drawing/2014/chart" uri="{C3380CC4-5D6E-409C-BE32-E72D297353CC}">
              <c16:uniqueId val="{00000000-0F5E-4208-A44F-C45D1F6F2BEA}"/>
            </c:ext>
          </c:extLst>
        </c:ser>
        <c:ser>
          <c:idx val="1"/>
          <c:order val="1"/>
          <c:tx>
            <c:strRef>
              <c:f>Chart!$M$12</c:f>
              <c:strCache>
                <c:ptCount val="1"/>
                <c:pt idx="0">
                  <c:v>Energy Lenders</c:v>
                </c:pt>
              </c:strCache>
            </c:strRef>
          </c:tx>
          <c:spPr>
            <a:solidFill>
              <a:srgbClr val="8CB08C"/>
            </a:solidFill>
            <a:ln>
              <a:solidFill>
                <a:srgbClr val="B3B3B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Chart!$K$13:$K$15</c:f>
              <c:strCache>
                <c:ptCount val="3"/>
                <c:pt idx="0">
                  <c:v>5-Year Average Forward P/E</c:v>
                </c:pt>
                <c:pt idx="1">
                  <c:v>3-Year Average Forward P/E</c:v>
                </c:pt>
                <c:pt idx="2">
                  <c:v>1-Year Average Forward P/E</c:v>
                </c:pt>
              </c:strCache>
            </c:strRef>
          </c:cat>
          <c:val>
            <c:numRef>
              <c:f>Chart!$M$13:$M$15</c:f>
              <c:numCache>
                <c:formatCode>0.0\x</c:formatCode>
                <c:ptCount val="3"/>
                <c:pt idx="0">
                  <c:v>13.044494331488664</c:v>
                </c:pt>
                <c:pt idx="1">
                  <c:v>12.322078345700424</c:v>
                </c:pt>
                <c:pt idx="2">
                  <c:v>10.131231243735265</c:v>
                </c:pt>
              </c:numCache>
            </c:numRef>
          </c:val>
          <c:extLst>
            <c:ext xmlns:c16="http://schemas.microsoft.com/office/drawing/2014/chart" uri="{C3380CC4-5D6E-409C-BE32-E72D297353CC}">
              <c16:uniqueId val="{00000001-0F5E-4208-A44F-C45D1F6F2BEA}"/>
            </c:ext>
          </c:extLst>
        </c:ser>
        <c:dLbls>
          <c:showLegendKey val="0"/>
          <c:showVal val="0"/>
          <c:showCatName val="0"/>
          <c:showSerName val="0"/>
          <c:showPercent val="0"/>
          <c:showBubbleSize val="0"/>
        </c:dLbls>
        <c:gapWidth val="219"/>
        <c:axId val="1158004360"/>
        <c:axId val="1158006656"/>
      </c:barChart>
      <c:catAx>
        <c:axId val="1158004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58006656"/>
        <c:crosses val="autoZero"/>
        <c:auto val="1"/>
        <c:lblAlgn val="ctr"/>
        <c:lblOffset val="100"/>
        <c:noMultiLvlLbl val="0"/>
      </c:catAx>
      <c:valAx>
        <c:axId val="1158006656"/>
        <c:scaling>
          <c:orientation val="minMax"/>
          <c:min val="6"/>
        </c:scaling>
        <c:delete val="1"/>
        <c:axPos val="l"/>
        <c:numFmt formatCode="0.0\x" sourceLinked="1"/>
        <c:majorTickMark val="out"/>
        <c:minorTickMark val="none"/>
        <c:tickLblPos val="none"/>
        <c:crossAx val="1158004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41519069524928E-2"/>
          <c:y val="6.1449648676919127E-2"/>
          <c:w val="0.94139949354939778"/>
          <c:h val="0.8771007026461618"/>
        </c:manualLayout>
      </c:layout>
      <c:barChart>
        <c:barDir val="col"/>
        <c:grouping val="clustered"/>
        <c:varyColors val="0"/>
        <c:ser>
          <c:idx val="0"/>
          <c:order val="1"/>
          <c:tx>
            <c:strRef>
              <c:f>'O2'!$I$5</c:f>
              <c:strCache>
                <c:ptCount val="1"/>
                <c:pt idx="0">
                  <c:v>Total Amount Raised</c:v>
                </c:pt>
              </c:strCache>
            </c:strRef>
          </c:tx>
          <c:spPr>
            <a:solidFill>
              <a:schemeClr val="accent3"/>
            </a:solidFill>
            <a:ln w="19050">
              <a:solidFill>
                <a:srgbClr val="B3B3B3"/>
              </a:solidFill>
            </a:ln>
            <a:effectLst/>
          </c:spPr>
          <c:invertIfNegative val="0"/>
          <c:dLbls>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'O2'!$H$23:$H$26</c:f>
              <c:numCache>
                <c:formatCode>General</c:formatCode>
                <c:ptCount val="4"/>
                <c:pt idx="0">
                  <c:v>2017</c:v>
                </c:pt>
                <c:pt idx="1">
                  <c:v>2018</c:v>
                </c:pt>
                <c:pt idx="2">
                  <c:v>2019</c:v>
                </c:pt>
                <c:pt idx="3">
                  <c:v>2020</c:v>
                </c:pt>
              </c:numCache>
            </c:numRef>
          </c:cat>
          <c:val>
            <c:numRef>
              <c:f>'O2'!$I$23:$I$26</c:f>
              <c:numCache>
                <c:formatCode>#,##0.0</c:formatCode>
                <c:ptCount val="4"/>
                <c:pt idx="0">
                  <c:v>18005.919999999998</c:v>
                </c:pt>
                <c:pt idx="1">
                  <c:v>11618.85</c:v>
                </c:pt>
                <c:pt idx="2">
                  <c:v>6790.4400000000005</c:v>
                </c:pt>
                <c:pt idx="3">
                  <c:v>232.5</c:v>
                </c:pt>
              </c:numCache>
            </c:numRef>
          </c:val>
          <c:extLst>
            <c:ext xmlns:c16="http://schemas.microsoft.com/office/drawing/2014/chart" uri="{C3380CC4-5D6E-409C-BE32-E72D297353CC}">
              <c16:uniqueId val="{00000000-DA3D-4C5C-89C7-53EF450E7393}"/>
            </c:ext>
          </c:extLst>
        </c:ser>
        <c:dLbls>
          <c:showLegendKey val="0"/>
          <c:showVal val="0"/>
          <c:showCatName val="0"/>
          <c:showSerName val="0"/>
          <c:showPercent val="0"/>
          <c:showBubbleSize val="0"/>
        </c:dLbls>
        <c:gapWidth val="42"/>
        <c:overlap val="-27"/>
        <c:axId val="386172144"/>
        <c:axId val="386167552"/>
        <c:extLst>
          <c:ext xmlns:c15="http://schemas.microsoft.com/office/drawing/2012/chart" uri="{02D57815-91ED-43cb-92C2-25804820EDAC}">
            <c15:filteredBarSeries>
              <c15:ser>
                <c:idx val="1"/>
                <c:order val="0"/>
                <c:tx>
                  <c:strRef>
                    <c:extLst>
                      <c:ext uri="{02D57815-91ED-43cb-92C2-25804820EDAC}">
                        <c15:formulaRef>
                          <c15:sqref>'O2'!$H$5</c15:sqref>
                        </c15:formulaRef>
                      </c:ext>
                    </c:extLst>
                    <c:strCache>
                      <c:ptCount val="1"/>
                      <c:pt idx="0">
                        <c:v>Vintage</c:v>
                      </c:pt>
                    </c:strCache>
                  </c:strRef>
                </c:tx>
                <c:spPr>
                  <a:solidFill>
                    <a:schemeClr val="accent3"/>
                  </a:solidFill>
                  <a:ln w="19050">
                    <a:solidFill>
                      <a:srgbClr val="B3B3B3"/>
                    </a:solidFill>
                  </a:ln>
                  <a:effectLst/>
                </c:spPr>
                <c:invertIfNegative val="0"/>
                <c:dLbls>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'O2'!$H$23:$H$26</c15:sqref>
                        </c15:formulaRef>
                      </c:ext>
                    </c:extLst>
                    <c:numCache>
                      <c:formatCode>General</c:formatCode>
                      <c:ptCount val="4"/>
                      <c:pt idx="0">
                        <c:v>2017</c:v>
                      </c:pt>
                      <c:pt idx="1">
                        <c:v>2018</c:v>
                      </c:pt>
                      <c:pt idx="2">
                        <c:v>2019</c:v>
                      </c:pt>
                      <c:pt idx="3">
                        <c:v>2020</c:v>
                      </c:pt>
                    </c:numCache>
                  </c:numRef>
                </c:cat>
                <c:val>
                  <c:numRef>
                    <c:extLst>
                      <c:ext uri="{02D57815-91ED-43cb-92C2-25804820EDAC}">
                        <c15:formulaRef>
                          <c15:sqref>'O2'!$H$6:$H$26</c15:sqref>
                        </c15:formulaRef>
                      </c:ext>
                    </c:extLst>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val>
                <c:extLst>
                  <c:ext xmlns:c16="http://schemas.microsoft.com/office/drawing/2014/chart" uri="{C3380CC4-5D6E-409C-BE32-E72D297353CC}">
                    <c16:uniqueId val="{00000001-DA3D-4C5C-89C7-53EF450E7393}"/>
                  </c:ext>
                </c:extLst>
              </c15:ser>
            </c15:filteredBarSeries>
          </c:ext>
        </c:extLst>
      </c:barChart>
      <c:dateAx>
        <c:axId val="386172144"/>
        <c:scaling>
          <c:orientation val="minMax"/>
        </c:scaling>
        <c:delete val="1"/>
        <c:axPos val="b"/>
        <c:numFmt formatCode="General" sourceLinked="1"/>
        <c:majorTickMark val="out"/>
        <c:minorTickMark val="none"/>
        <c:tickLblPos val="nextTo"/>
        <c:crossAx val="386167552"/>
        <c:crosses val="autoZero"/>
        <c:auto val="0"/>
        <c:lblOffset val="100"/>
        <c:baseTimeUnit val="days"/>
      </c:dateAx>
      <c:valAx>
        <c:axId val="386167552"/>
        <c:scaling>
          <c:orientation val="minMax"/>
        </c:scaling>
        <c:delete val="1"/>
        <c:axPos val="l"/>
        <c:numFmt formatCode="&quot;$&quot;#,##0.0" sourceLinked="0"/>
        <c:majorTickMark val="none"/>
        <c:minorTickMark val="none"/>
        <c:tickLblPos val="nextTo"/>
        <c:crossAx val="386172144"/>
        <c:crosses val="autoZero"/>
        <c:crossBetween val="between"/>
      </c:valAx>
      <c:spPr>
        <a:noFill/>
        <a:ln w="25400">
          <a:noFill/>
        </a:ln>
        <a:effectLst/>
      </c:spPr>
    </c:plotArea>
    <c:plotVisOnly val="1"/>
    <c:dispBlanksAs val="gap"/>
    <c:showDLblsOverMax val="0"/>
    <c:extLst/>
  </c:chart>
  <c:spPr>
    <a:noFill/>
    <a:ln w="9525" cap="flat" cmpd="sng" algn="ctr">
      <a:noFill/>
      <a:round/>
    </a:ln>
    <a:effectLst/>
  </c:spPr>
  <c:txPr>
    <a:bodyPr/>
    <a:lstStyle/>
    <a:p>
      <a:pPr>
        <a:defRPr sz="11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3494906399598"/>
          <c:y val="0.11660148001248646"/>
          <c:w val="0.8573693829794099"/>
          <c:h val="0.64298088752724347"/>
        </c:manualLayout>
      </c:layout>
      <c:barChart>
        <c:barDir val="col"/>
        <c:grouping val="stacked"/>
        <c:varyColors val="0"/>
        <c:ser>
          <c:idx val="3"/>
          <c:order val="0"/>
          <c:tx>
            <c:strRef>
              <c:f>Sheet1!$D$64</c:f>
              <c:strCache>
                <c:ptCount val="1"/>
                <c:pt idx="0">
                  <c:v>Not Rated</c:v>
                </c:pt>
              </c:strCache>
            </c:strRef>
          </c:tx>
          <c:spPr>
            <a:solidFill>
              <a:srgbClr val="4D73A1"/>
            </a:solidFill>
            <a:ln w="9525">
              <a:solidFill>
                <a:srgbClr val="B3B3B3"/>
              </a:solidFill>
            </a:ln>
            <a:effectLst/>
          </c:spPr>
          <c:invertIfNegative val="0"/>
          <c:dLbls>
            <c:delete val="1"/>
          </c:dLbls>
          <c:cat>
            <c:numRef>
              <c:f>Sheet1!$A$66:$A$79</c:f>
              <c:numCache>
                <c:formatCode>m/d/yyyy</c:formatCode>
                <c:ptCount val="14"/>
                <c:pt idx="0">
                  <c:v>43769</c:v>
                </c:pt>
                <c:pt idx="1">
                  <c:v>43799</c:v>
                </c:pt>
                <c:pt idx="2">
                  <c:v>43830</c:v>
                </c:pt>
                <c:pt idx="3">
                  <c:v>43861</c:v>
                </c:pt>
                <c:pt idx="4">
                  <c:v>43890</c:v>
                </c:pt>
                <c:pt idx="5">
                  <c:v>43921</c:v>
                </c:pt>
                <c:pt idx="6">
                  <c:v>43951</c:v>
                </c:pt>
                <c:pt idx="7">
                  <c:v>43982</c:v>
                </c:pt>
                <c:pt idx="8">
                  <c:v>44012</c:v>
                </c:pt>
                <c:pt idx="9">
                  <c:v>44043</c:v>
                </c:pt>
                <c:pt idx="10">
                  <c:v>44074</c:v>
                </c:pt>
                <c:pt idx="11">
                  <c:v>44104</c:v>
                </c:pt>
                <c:pt idx="12">
                  <c:v>44135</c:v>
                </c:pt>
                <c:pt idx="13">
                  <c:v>44165</c:v>
                </c:pt>
              </c:numCache>
            </c:numRef>
          </c:cat>
          <c:val>
            <c:numRef>
              <c:f>Sheet1!$D$66:$D$79</c:f>
              <c:numCache>
                <c:formatCode>"$"#,##0.0_);\("$"#,##0.0\)</c:formatCode>
                <c:ptCount val="14"/>
                <c:pt idx="0">
                  <c:v>0</c:v>
                </c:pt>
                <c:pt idx="1">
                  <c:v>0</c:v>
                </c:pt>
                <c:pt idx="2">
                  <c:v>0</c:v>
                </c:pt>
                <c:pt idx="3">
                  <c:v>0</c:v>
                </c:pt>
                <c:pt idx="4">
                  <c:v>0</c:v>
                </c:pt>
                <c:pt idx="5">
                  <c:v>0</c:v>
                </c:pt>
                <c:pt idx="6">
                  <c:v>0</c:v>
                </c:pt>
                <c:pt idx="7">
                  <c:v>0</c:v>
                </c:pt>
                <c:pt idx="8">
                  <c:v>0</c:v>
                </c:pt>
                <c:pt idx="9">
                  <c:v>0</c:v>
                </c:pt>
                <c:pt idx="10">
                  <c:v>0.85</c:v>
                </c:pt>
                <c:pt idx="11">
                  <c:v>0</c:v>
                </c:pt>
                <c:pt idx="12">
                  <c:v>0</c:v>
                </c:pt>
                <c:pt idx="13">
                  <c:v>0</c:v>
                </c:pt>
              </c:numCache>
            </c:numRef>
          </c:val>
          <c:extLst>
            <c:ext xmlns:c16="http://schemas.microsoft.com/office/drawing/2014/chart" uri="{C3380CC4-5D6E-409C-BE32-E72D297353CC}">
              <c16:uniqueId val="{00000000-E837-418C-B33E-556433E2EDDE}"/>
            </c:ext>
          </c:extLst>
        </c:ser>
        <c:ser>
          <c:idx val="0"/>
          <c:order val="1"/>
          <c:tx>
            <c:strRef>
              <c:f>Sheet1!$B$64</c:f>
              <c:strCache>
                <c:ptCount val="1"/>
                <c:pt idx="0">
                  <c:v>Investment Grade</c:v>
                </c:pt>
              </c:strCache>
            </c:strRef>
          </c:tx>
          <c:spPr>
            <a:solidFill>
              <a:srgbClr val="8CB08C"/>
            </a:solidFill>
            <a:ln w="9525">
              <a:solidFill>
                <a:srgbClr val="B3B3B3"/>
              </a:solidFill>
            </a:ln>
            <a:effectLst/>
          </c:spPr>
          <c:invertIfNegative val="0"/>
          <c:dLbls>
            <c:delete val="1"/>
          </c:dLbls>
          <c:cat>
            <c:numRef>
              <c:f>Sheet1!$A$66:$A$79</c:f>
              <c:numCache>
                <c:formatCode>m/d/yyyy</c:formatCode>
                <c:ptCount val="14"/>
                <c:pt idx="0">
                  <c:v>43769</c:v>
                </c:pt>
                <c:pt idx="1">
                  <c:v>43799</c:v>
                </c:pt>
                <c:pt idx="2">
                  <c:v>43830</c:v>
                </c:pt>
                <c:pt idx="3">
                  <c:v>43861</c:v>
                </c:pt>
                <c:pt idx="4">
                  <c:v>43890</c:v>
                </c:pt>
                <c:pt idx="5">
                  <c:v>43921</c:v>
                </c:pt>
                <c:pt idx="6">
                  <c:v>43951</c:v>
                </c:pt>
                <c:pt idx="7">
                  <c:v>43982</c:v>
                </c:pt>
                <c:pt idx="8">
                  <c:v>44012</c:v>
                </c:pt>
                <c:pt idx="9">
                  <c:v>44043</c:v>
                </c:pt>
                <c:pt idx="10">
                  <c:v>44074</c:v>
                </c:pt>
                <c:pt idx="11">
                  <c:v>44104</c:v>
                </c:pt>
                <c:pt idx="12">
                  <c:v>44135</c:v>
                </c:pt>
                <c:pt idx="13">
                  <c:v>44165</c:v>
                </c:pt>
              </c:numCache>
            </c:numRef>
          </c:cat>
          <c:val>
            <c:numRef>
              <c:f>Sheet1!$B$66:$B$79</c:f>
              <c:numCache>
                <c:formatCode>"$"#,##0.0_);\("$"#,##0.0\)</c:formatCode>
                <c:ptCount val="14"/>
                <c:pt idx="0">
                  <c:v>0</c:v>
                </c:pt>
                <c:pt idx="1">
                  <c:v>0</c:v>
                </c:pt>
                <c:pt idx="2">
                  <c:v>0</c:v>
                </c:pt>
                <c:pt idx="3">
                  <c:v>0</c:v>
                </c:pt>
                <c:pt idx="4">
                  <c:v>0</c:v>
                </c:pt>
                <c:pt idx="5">
                  <c:v>0</c:v>
                </c:pt>
                <c:pt idx="6">
                  <c:v>3.5</c:v>
                </c:pt>
                <c:pt idx="7">
                  <c:v>0</c:v>
                </c:pt>
                <c:pt idx="8">
                  <c:v>0</c:v>
                </c:pt>
                <c:pt idx="9">
                  <c:v>0</c:v>
                </c:pt>
                <c:pt idx="10">
                  <c:v>1.6</c:v>
                </c:pt>
                <c:pt idx="11">
                  <c:v>0</c:v>
                </c:pt>
                <c:pt idx="12">
                  <c:v>0</c:v>
                </c:pt>
                <c:pt idx="13">
                  <c:v>1.75</c:v>
                </c:pt>
              </c:numCache>
            </c:numRef>
          </c:val>
          <c:extLst>
            <c:ext xmlns:c16="http://schemas.microsoft.com/office/drawing/2014/chart" uri="{C3380CC4-5D6E-409C-BE32-E72D297353CC}">
              <c16:uniqueId val="{00000001-E837-418C-B33E-556433E2EDDE}"/>
            </c:ext>
          </c:extLst>
        </c:ser>
        <c:ser>
          <c:idx val="1"/>
          <c:order val="2"/>
          <c:tx>
            <c:strRef>
              <c:f>Sheet1!$C$64</c:f>
              <c:strCache>
                <c:ptCount val="1"/>
                <c:pt idx="0">
                  <c:v>Non-Investment Grade</c:v>
                </c:pt>
              </c:strCache>
            </c:strRef>
          </c:tx>
          <c:spPr>
            <a:solidFill>
              <a:srgbClr val="EBF5FF"/>
            </a:solidFill>
            <a:ln w="9525">
              <a:solidFill>
                <a:srgbClr val="B3B3B3"/>
              </a:solidFill>
            </a:ln>
            <a:effectLst/>
          </c:spPr>
          <c:invertIfNegative val="0"/>
          <c:dLbls>
            <c:delete val="1"/>
          </c:dLbls>
          <c:cat>
            <c:numRef>
              <c:f>Sheet1!$A$66:$A$79</c:f>
              <c:numCache>
                <c:formatCode>m/d/yyyy</c:formatCode>
                <c:ptCount val="14"/>
                <c:pt idx="0">
                  <c:v>43769</c:v>
                </c:pt>
                <c:pt idx="1">
                  <c:v>43799</c:v>
                </c:pt>
                <c:pt idx="2">
                  <c:v>43830</c:v>
                </c:pt>
                <c:pt idx="3">
                  <c:v>43861</c:v>
                </c:pt>
                <c:pt idx="4">
                  <c:v>43890</c:v>
                </c:pt>
                <c:pt idx="5">
                  <c:v>43921</c:v>
                </c:pt>
                <c:pt idx="6">
                  <c:v>43951</c:v>
                </c:pt>
                <c:pt idx="7">
                  <c:v>43982</c:v>
                </c:pt>
                <c:pt idx="8">
                  <c:v>44012</c:v>
                </c:pt>
                <c:pt idx="9">
                  <c:v>44043</c:v>
                </c:pt>
                <c:pt idx="10">
                  <c:v>44074</c:v>
                </c:pt>
                <c:pt idx="11">
                  <c:v>44104</c:v>
                </c:pt>
                <c:pt idx="12">
                  <c:v>44135</c:v>
                </c:pt>
                <c:pt idx="13">
                  <c:v>44165</c:v>
                </c:pt>
              </c:numCache>
            </c:numRef>
          </c:cat>
          <c:val>
            <c:numRef>
              <c:f>Sheet1!$C$66:$C$79</c:f>
              <c:numCache>
                <c:formatCode>"$"#,##0.0_);\("$"#,##0.0\)</c:formatCode>
                <c:ptCount val="14"/>
                <c:pt idx="0">
                  <c:v>0.5</c:v>
                </c:pt>
                <c:pt idx="1">
                  <c:v>3.6</c:v>
                </c:pt>
                <c:pt idx="2">
                  <c:v>0</c:v>
                </c:pt>
                <c:pt idx="3">
                  <c:v>3.7</c:v>
                </c:pt>
                <c:pt idx="4">
                  <c:v>0</c:v>
                </c:pt>
                <c:pt idx="5">
                  <c:v>0</c:v>
                </c:pt>
                <c:pt idx="6">
                  <c:v>0</c:v>
                </c:pt>
                <c:pt idx="7">
                  <c:v>0.5</c:v>
                </c:pt>
                <c:pt idx="8">
                  <c:v>2.5</c:v>
                </c:pt>
                <c:pt idx="9">
                  <c:v>0</c:v>
                </c:pt>
                <c:pt idx="10">
                  <c:v>4.5999999999999996</c:v>
                </c:pt>
                <c:pt idx="11">
                  <c:v>0.35</c:v>
                </c:pt>
                <c:pt idx="12">
                  <c:v>0.35</c:v>
                </c:pt>
                <c:pt idx="13">
                  <c:v>0.8</c:v>
                </c:pt>
              </c:numCache>
            </c:numRef>
          </c:val>
          <c:extLst>
            <c:ext xmlns:c16="http://schemas.microsoft.com/office/drawing/2014/chart" uri="{C3380CC4-5D6E-409C-BE32-E72D297353CC}">
              <c16:uniqueId val="{00000002-E837-418C-B33E-556433E2EDDE}"/>
            </c:ext>
          </c:extLst>
        </c:ser>
        <c:ser>
          <c:idx val="2"/>
          <c:order val="3"/>
          <c:tx>
            <c:strRef>
              <c:f>Sheet1!$E$64</c:f>
              <c:strCache>
                <c:ptCount val="1"/>
                <c:pt idx="0">
                  <c:v>Total</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2"/>
              <c:pt idx="0">
                <c:v>11/30/2019</c:v>
              </c:pt>
              <c:pt idx="1">
                <c:v>12/31/2019</c:v>
              </c:pt>
              <c:pt idx="2">
                <c:v>1/31/2020</c:v>
              </c:pt>
              <c:pt idx="3">
                <c:v>2/29/2020</c:v>
              </c:pt>
              <c:pt idx="4">
                <c:v>3/31/2020</c:v>
              </c:pt>
              <c:pt idx="5">
                <c:v>4/30/2020</c:v>
              </c:pt>
              <c:pt idx="6">
                <c:v>5/31/2020</c:v>
              </c:pt>
              <c:pt idx="7">
                <c:v>6/30/2020</c:v>
              </c:pt>
              <c:pt idx="8">
                <c:v>7/31/2020</c:v>
              </c:pt>
              <c:pt idx="9">
                <c:v>8/31/2020</c:v>
              </c:pt>
              <c:pt idx="10">
                <c:v>9/30/2020</c:v>
              </c:pt>
            </c:strLit>
          </c:cat>
          <c:val>
            <c:numRef>
              <c:f>Sheet1!$E$66:$E$79</c:f>
              <c:numCache>
                <c:formatCode>"$"#,##0.0_);\("$"#,##0.0\)</c:formatCode>
                <c:ptCount val="14"/>
                <c:pt idx="0">
                  <c:v>0.5</c:v>
                </c:pt>
                <c:pt idx="1">
                  <c:v>3.6</c:v>
                </c:pt>
                <c:pt idx="2">
                  <c:v>0</c:v>
                </c:pt>
                <c:pt idx="3">
                  <c:v>3.7</c:v>
                </c:pt>
                <c:pt idx="4">
                  <c:v>0</c:v>
                </c:pt>
                <c:pt idx="5">
                  <c:v>0</c:v>
                </c:pt>
                <c:pt idx="6">
                  <c:v>3.5</c:v>
                </c:pt>
                <c:pt idx="7">
                  <c:v>0.5</c:v>
                </c:pt>
                <c:pt idx="8">
                  <c:v>2.5</c:v>
                </c:pt>
                <c:pt idx="9">
                  <c:v>0</c:v>
                </c:pt>
                <c:pt idx="10">
                  <c:v>7.0499999999999989</c:v>
                </c:pt>
                <c:pt idx="11">
                  <c:v>0.35</c:v>
                </c:pt>
                <c:pt idx="12">
                  <c:v>0.35</c:v>
                </c:pt>
                <c:pt idx="13">
                  <c:v>2.5499999999999998</c:v>
                </c:pt>
              </c:numCache>
            </c:numRef>
          </c:val>
          <c:extLst>
            <c:ext xmlns:c16="http://schemas.microsoft.com/office/drawing/2014/chart" uri="{C3380CC4-5D6E-409C-BE32-E72D297353CC}">
              <c16:uniqueId val="{00000003-E837-418C-B33E-556433E2EDDE}"/>
            </c:ext>
          </c:extLst>
        </c:ser>
        <c:dLbls>
          <c:dLblPos val="ctr"/>
          <c:showLegendKey val="0"/>
          <c:showVal val="1"/>
          <c:showCatName val="0"/>
          <c:showSerName val="0"/>
          <c:showPercent val="0"/>
          <c:showBubbleSize val="0"/>
        </c:dLbls>
        <c:gapWidth val="64"/>
        <c:overlap val="100"/>
        <c:axId val="1119818936"/>
        <c:axId val="1119817624"/>
      </c:barChart>
      <c:dateAx>
        <c:axId val="1119818936"/>
        <c:scaling>
          <c:orientation val="minMax"/>
          <c:max val="44136"/>
          <c:min val="43770"/>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1119817624"/>
        <c:crosses val="autoZero"/>
        <c:auto val="1"/>
        <c:lblOffset val="100"/>
        <c:baseTimeUnit val="months"/>
      </c:dateAx>
      <c:valAx>
        <c:axId val="1119817624"/>
        <c:scaling>
          <c:orientation val="minMax"/>
          <c:max val="7.5"/>
          <c:min val="0"/>
        </c:scaling>
        <c:delete val="0"/>
        <c:axPos val="l"/>
        <c:numFmt formatCode="&quot;$&quot;#,##0.0_);\(&quot;$&quot;#,##0.0\)" sourceLinked="1"/>
        <c:majorTickMark val="out"/>
        <c:minorTickMark val="none"/>
        <c:tickLblPos val="nextTo"/>
        <c:spPr>
          <a:noFill/>
          <a:ln>
            <a:solidFill>
              <a:srgbClr val="B3B3B3"/>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19818936"/>
        <c:crosses val="autoZero"/>
        <c:crossBetween val="between"/>
      </c:valAx>
    </c:plotArea>
    <c:legend>
      <c:legendPos val="b"/>
      <c:legendEntry>
        <c:idx val="3"/>
        <c:delete val="1"/>
      </c:legendEntry>
      <c:layout>
        <c:manualLayout>
          <c:xMode val="edge"/>
          <c:yMode val="edge"/>
          <c:x val="0"/>
          <c:y val="0.9300532369446598"/>
          <c:w val="0.97071314201412151"/>
          <c:h val="6.09774184389950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7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91313617060129E-2"/>
          <c:y val="3.6256709582460155E-2"/>
          <c:w val="0.77724101322964245"/>
          <c:h val="0.66074318430403456"/>
        </c:manualLayout>
      </c:layout>
      <c:lineChart>
        <c:grouping val="standard"/>
        <c:varyColors val="0"/>
        <c:ser>
          <c:idx val="1"/>
          <c:order val="0"/>
          <c:tx>
            <c:strRef>
              <c:f>Debt!$I$6</c:f>
              <c:strCache>
                <c:ptCount val="1"/>
                <c:pt idx="0">
                  <c:v>IG</c:v>
                </c:pt>
              </c:strCache>
            </c:strRef>
          </c:tx>
          <c:spPr>
            <a:ln w="28575" cap="rnd">
              <a:solidFill>
                <a:srgbClr val="94B6D2"/>
              </a:solidFill>
              <a:round/>
            </a:ln>
            <a:effectLst/>
          </c:spPr>
          <c:marker>
            <c:symbol val="none"/>
          </c:marker>
          <c:cat>
            <c:numRef>
              <c:f>Debt!$J$4:$V$4</c:f>
              <c:numCache>
                <c:formatCode>mm/dd/yy;@</c:formatCode>
                <c:ptCount val="13"/>
                <c:pt idx="0">
                  <c:v>43799</c:v>
                </c:pt>
                <c:pt idx="1">
                  <c:v>43830</c:v>
                </c:pt>
                <c:pt idx="2">
                  <c:v>43861</c:v>
                </c:pt>
                <c:pt idx="3">
                  <c:v>43890</c:v>
                </c:pt>
                <c:pt idx="4">
                  <c:v>43921</c:v>
                </c:pt>
                <c:pt idx="5">
                  <c:v>43951</c:v>
                </c:pt>
                <c:pt idx="6">
                  <c:v>43982</c:v>
                </c:pt>
                <c:pt idx="7">
                  <c:v>44012</c:v>
                </c:pt>
                <c:pt idx="8">
                  <c:v>44043</c:v>
                </c:pt>
                <c:pt idx="9">
                  <c:v>44074</c:v>
                </c:pt>
                <c:pt idx="10">
                  <c:v>44104</c:v>
                </c:pt>
                <c:pt idx="11">
                  <c:v>44135</c:v>
                </c:pt>
                <c:pt idx="12">
                  <c:v>44148</c:v>
                </c:pt>
              </c:numCache>
            </c:numRef>
          </c:cat>
          <c:val>
            <c:numRef>
              <c:f>Debt!$J$6:$V$6</c:f>
              <c:numCache>
                <c:formatCode>0.000%</c:formatCode>
                <c:ptCount val="13"/>
                <c:pt idx="0">
                  <c:v>3.0984199999999996E-2</c:v>
                </c:pt>
                <c:pt idx="1">
                  <c:v>2.7577000000000001E-2</c:v>
                </c:pt>
                <c:pt idx="2">
                  <c:v>2.7994000000000002E-2</c:v>
                </c:pt>
                <c:pt idx="3">
                  <c:v>2.7373000000000001E-2</c:v>
                </c:pt>
                <c:pt idx="4">
                  <c:v>2.7746363636363645E-2</c:v>
                </c:pt>
                <c:pt idx="5">
                  <c:v>2.6102727272727277E-2</c:v>
                </c:pt>
                <c:pt idx="6">
                  <c:v>2.4210909090909092E-2</c:v>
                </c:pt>
                <c:pt idx="7">
                  <c:v>2.2014545454545453E-2</c:v>
                </c:pt>
                <c:pt idx="8">
                  <c:v>0.10558545454545452</c:v>
                </c:pt>
                <c:pt idx="9">
                  <c:v>5.5039999999999999E-2</c:v>
                </c:pt>
                <c:pt idx="10">
                  <c:v>3.739727272727273E-2</c:v>
                </c:pt>
                <c:pt idx="11">
                  <c:v>2.7002727272727275E-2</c:v>
                </c:pt>
                <c:pt idx="12">
                  <c:v>2.0184000000000001E-2</c:v>
                </c:pt>
              </c:numCache>
            </c:numRef>
          </c:val>
          <c:smooth val="0"/>
          <c:extLst>
            <c:ext xmlns:c16="http://schemas.microsoft.com/office/drawing/2014/chart" uri="{C3380CC4-5D6E-409C-BE32-E72D297353CC}">
              <c16:uniqueId val="{00000000-2224-41C0-80AA-39A3614DB135}"/>
            </c:ext>
          </c:extLst>
        </c:ser>
        <c:ser>
          <c:idx val="2"/>
          <c:order val="1"/>
          <c:tx>
            <c:strRef>
              <c:f>Debt!$I$7</c:f>
              <c:strCache>
                <c:ptCount val="1"/>
                <c:pt idx="0">
                  <c:v>BB</c:v>
                </c:pt>
              </c:strCache>
            </c:strRef>
          </c:tx>
          <c:spPr>
            <a:ln w="28575" cap="rnd">
              <a:solidFill>
                <a:schemeClr val="accent3"/>
              </a:solidFill>
              <a:round/>
            </a:ln>
            <a:effectLst/>
          </c:spPr>
          <c:marker>
            <c:symbol val="none"/>
          </c:marker>
          <c:cat>
            <c:numRef>
              <c:f>Debt!$J$4:$V$4</c:f>
              <c:numCache>
                <c:formatCode>mm/dd/yy;@</c:formatCode>
                <c:ptCount val="13"/>
                <c:pt idx="0">
                  <c:v>43799</c:v>
                </c:pt>
                <c:pt idx="1">
                  <c:v>43830</c:v>
                </c:pt>
                <c:pt idx="2">
                  <c:v>43861</c:v>
                </c:pt>
                <c:pt idx="3">
                  <c:v>43890</c:v>
                </c:pt>
                <c:pt idx="4">
                  <c:v>43921</c:v>
                </c:pt>
                <c:pt idx="5">
                  <c:v>43951</c:v>
                </c:pt>
                <c:pt idx="6">
                  <c:v>43982</c:v>
                </c:pt>
                <c:pt idx="7">
                  <c:v>44012</c:v>
                </c:pt>
                <c:pt idx="8">
                  <c:v>44043</c:v>
                </c:pt>
                <c:pt idx="9">
                  <c:v>44074</c:v>
                </c:pt>
                <c:pt idx="10">
                  <c:v>44104</c:v>
                </c:pt>
                <c:pt idx="11">
                  <c:v>44135</c:v>
                </c:pt>
                <c:pt idx="12">
                  <c:v>44148</c:v>
                </c:pt>
              </c:numCache>
            </c:numRef>
          </c:cat>
          <c:val>
            <c:numRef>
              <c:f>Debt!$J$7:$V$7</c:f>
              <c:numCache>
                <c:formatCode>0.000%</c:formatCode>
                <c:ptCount val="13"/>
                <c:pt idx="0">
                  <c:v>5.1330000000000001E-2</c:v>
                </c:pt>
                <c:pt idx="1">
                  <c:v>5.0469999999999994E-2</c:v>
                </c:pt>
                <c:pt idx="2">
                  <c:v>4.9939999999999998E-2</c:v>
                </c:pt>
                <c:pt idx="3">
                  <c:v>4.9859999999999995E-2</c:v>
                </c:pt>
                <c:pt idx="4">
                  <c:v>4.9540000000000001E-2</c:v>
                </c:pt>
                <c:pt idx="5">
                  <c:v>4.768E-2</c:v>
                </c:pt>
                <c:pt idx="6">
                  <c:v>4.8529999999999997E-2</c:v>
                </c:pt>
                <c:pt idx="7">
                  <c:v>6.1170000000000002E-2</c:v>
                </c:pt>
                <c:pt idx="8">
                  <c:v>0.1885</c:v>
                </c:pt>
                <c:pt idx="9">
                  <c:v>9.9350000000000008E-2</c:v>
                </c:pt>
                <c:pt idx="10">
                  <c:v>6.6610000000000003E-2</c:v>
                </c:pt>
                <c:pt idx="11">
                  <c:v>6.4420000000000005E-2</c:v>
                </c:pt>
                <c:pt idx="12">
                  <c:v>4.7219999999999998E-2</c:v>
                </c:pt>
              </c:numCache>
            </c:numRef>
          </c:val>
          <c:smooth val="0"/>
          <c:extLst>
            <c:ext xmlns:c16="http://schemas.microsoft.com/office/drawing/2014/chart" uri="{C3380CC4-5D6E-409C-BE32-E72D297353CC}">
              <c16:uniqueId val="{00000001-2224-41C0-80AA-39A3614DB135}"/>
            </c:ext>
          </c:extLst>
        </c:ser>
        <c:ser>
          <c:idx val="3"/>
          <c:order val="2"/>
          <c:tx>
            <c:strRef>
              <c:f>Debt!$I$8</c:f>
              <c:strCache>
                <c:ptCount val="1"/>
                <c:pt idx="0">
                  <c:v>B</c:v>
                </c:pt>
              </c:strCache>
            </c:strRef>
          </c:tx>
          <c:spPr>
            <a:ln w="28575" cap="rnd">
              <a:solidFill>
                <a:srgbClr val="4D73A1"/>
              </a:solidFill>
              <a:round/>
            </a:ln>
            <a:effectLst/>
          </c:spPr>
          <c:marker>
            <c:symbol val="none"/>
          </c:marker>
          <c:cat>
            <c:numRef>
              <c:f>Debt!$J$4:$V$4</c:f>
              <c:numCache>
                <c:formatCode>mm/dd/yy;@</c:formatCode>
                <c:ptCount val="13"/>
                <c:pt idx="0">
                  <c:v>43799</c:v>
                </c:pt>
                <c:pt idx="1">
                  <c:v>43830</c:v>
                </c:pt>
                <c:pt idx="2">
                  <c:v>43861</c:v>
                </c:pt>
                <c:pt idx="3">
                  <c:v>43890</c:v>
                </c:pt>
                <c:pt idx="4">
                  <c:v>43921</c:v>
                </c:pt>
                <c:pt idx="5">
                  <c:v>43951</c:v>
                </c:pt>
                <c:pt idx="6">
                  <c:v>43982</c:v>
                </c:pt>
                <c:pt idx="7">
                  <c:v>44012</c:v>
                </c:pt>
                <c:pt idx="8">
                  <c:v>44043</c:v>
                </c:pt>
                <c:pt idx="9">
                  <c:v>44074</c:v>
                </c:pt>
                <c:pt idx="10">
                  <c:v>44104</c:v>
                </c:pt>
                <c:pt idx="11">
                  <c:v>44135</c:v>
                </c:pt>
                <c:pt idx="12">
                  <c:v>44148</c:v>
                </c:pt>
              </c:numCache>
            </c:numRef>
          </c:cat>
          <c:val>
            <c:numRef>
              <c:f>Debt!$J$8:$V$8</c:f>
              <c:numCache>
                <c:formatCode>0.000%</c:formatCode>
                <c:ptCount val="13"/>
                <c:pt idx="0">
                  <c:v>7.893E-2</c:v>
                </c:pt>
                <c:pt idx="1">
                  <c:v>7.5979999999999992E-2</c:v>
                </c:pt>
                <c:pt idx="2">
                  <c:v>7.4560000000000001E-2</c:v>
                </c:pt>
                <c:pt idx="3">
                  <c:v>8.4559999999999996E-2</c:v>
                </c:pt>
                <c:pt idx="4">
                  <c:v>8.5210000000000008E-2</c:v>
                </c:pt>
                <c:pt idx="5">
                  <c:v>7.1279999999999996E-2</c:v>
                </c:pt>
                <c:pt idx="6">
                  <c:v>8.3770000000000011E-2</c:v>
                </c:pt>
                <c:pt idx="7">
                  <c:v>0.12655</c:v>
                </c:pt>
                <c:pt idx="8">
                  <c:v>0.32594999999999996</c:v>
                </c:pt>
                <c:pt idx="9">
                  <c:v>0.29220000000000002</c:v>
                </c:pt>
                <c:pt idx="10">
                  <c:v>0.1658</c:v>
                </c:pt>
                <c:pt idx="11">
                  <c:v>0.16270000000000001</c:v>
                </c:pt>
                <c:pt idx="12">
                  <c:v>0.11169999999999999</c:v>
                </c:pt>
              </c:numCache>
            </c:numRef>
          </c:val>
          <c:smooth val="0"/>
          <c:extLst>
            <c:ext xmlns:c16="http://schemas.microsoft.com/office/drawing/2014/chart" uri="{C3380CC4-5D6E-409C-BE32-E72D297353CC}">
              <c16:uniqueId val="{00000002-2224-41C0-80AA-39A3614DB135}"/>
            </c:ext>
          </c:extLst>
        </c:ser>
        <c:dLbls>
          <c:showLegendKey val="0"/>
          <c:showVal val="0"/>
          <c:showCatName val="0"/>
          <c:showSerName val="0"/>
          <c:showPercent val="0"/>
          <c:showBubbleSize val="0"/>
        </c:dLbls>
        <c:smooth val="0"/>
        <c:axId val="1188872984"/>
        <c:axId val="1188868064"/>
      </c:lineChart>
      <c:dateAx>
        <c:axId val="1188872984"/>
        <c:scaling>
          <c:orientation val="minMax"/>
          <c:max val="44148"/>
        </c:scaling>
        <c:delete val="0"/>
        <c:axPos val="b"/>
        <c:numFmt formatCode="[$-409]mmm\-yy;@" sourceLinked="0"/>
        <c:majorTickMark val="none"/>
        <c:minorTickMark val="none"/>
        <c:tickLblPos val="nextTo"/>
        <c:spPr>
          <a:noFill/>
          <a:ln w="9525" cap="flat" cmpd="sng" algn="ctr">
            <a:solidFill>
              <a:srgbClr val="B3B3B3"/>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88868064"/>
        <c:crosses val="autoZero"/>
        <c:auto val="0"/>
        <c:lblOffset val="100"/>
        <c:baseTimeUnit val="months"/>
      </c:dateAx>
      <c:valAx>
        <c:axId val="1188868064"/>
        <c:scaling>
          <c:orientation val="minMax"/>
        </c:scaling>
        <c:delete val="0"/>
        <c:axPos val="l"/>
        <c:numFmt formatCode="0%" sourceLinked="0"/>
        <c:majorTickMark val="out"/>
        <c:minorTickMark val="none"/>
        <c:tickLblPos val="nextTo"/>
        <c:spPr>
          <a:noFill/>
          <a:ln>
            <a:solidFill>
              <a:srgbClr val="B3B3B3"/>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88872984"/>
        <c:crosses val="autoZero"/>
        <c:crossBetween val="between"/>
      </c:valAx>
    </c:plotArea>
    <c:legend>
      <c:legendPos val="b"/>
      <c:layout>
        <c:manualLayout>
          <c:xMode val="edge"/>
          <c:yMode val="edge"/>
          <c:x val="0.15859713147420595"/>
          <c:y val="0.90353602172785397"/>
          <c:w val="0.6828054159144028"/>
          <c:h val="8.16601292714058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chart>
  <c:txPr>
    <a:bodyPr/>
    <a:lstStyle/>
    <a:p>
      <a:pPr>
        <a:defRPr>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5325240400837E-2"/>
          <c:y val="5.2796634318492582E-2"/>
          <c:w val="0.91189349519198326"/>
          <c:h val="0.67461173498735072"/>
        </c:manualLayout>
      </c:layout>
      <c:barChart>
        <c:barDir val="col"/>
        <c:grouping val="stacked"/>
        <c:varyColors val="0"/>
        <c:ser>
          <c:idx val="1"/>
          <c:order val="0"/>
          <c:tx>
            <c:strRef>
              <c:f>Sheet1!$B$22</c:f>
              <c:strCache>
                <c:ptCount val="1"/>
                <c:pt idx="0">
                  <c:v>IPO</c:v>
                </c:pt>
              </c:strCache>
            </c:strRef>
          </c:tx>
          <c:spPr>
            <a:solidFill>
              <a:srgbClr val="4D73A1"/>
            </a:solidFill>
            <a:ln>
              <a:solidFill>
                <a:srgbClr val="B3B3B3"/>
              </a:solidFill>
            </a:ln>
            <a:effectLst/>
          </c:spPr>
          <c:invertIfNegative val="0"/>
          <c:cat>
            <c:numRef>
              <c:f>Sheet1!$A$24:$A$37</c:f>
              <c:numCache>
                <c:formatCode>m/d/yyyy</c:formatCode>
                <c:ptCount val="14"/>
                <c:pt idx="0">
                  <c:v>43769</c:v>
                </c:pt>
                <c:pt idx="1">
                  <c:v>43799</c:v>
                </c:pt>
                <c:pt idx="2">
                  <c:v>43830</c:v>
                </c:pt>
                <c:pt idx="3">
                  <c:v>43861</c:v>
                </c:pt>
                <c:pt idx="4">
                  <c:v>43890</c:v>
                </c:pt>
                <c:pt idx="5">
                  <c:v>43921</c:v>
                </c:pt>
                <c:pt idx="6">
                  <c:v>43951</c:v>
                </c:pt>
                <c:pt idx="7">
                  <c:v>43982</c:v>
                </c:pt>
                <c:pt idx="8">
                  <c:v>44012</c:v>
                </c:pt>
                <c:pt idx="9">
                  <c:v>44043</c:v>
                </c:pt>
                <c:pt idx="10">
                  <c:v>44074</c:v>
                </c:pt>
                <c:pt idx="11">
                  <c:v>44104</c:v>
                </c:pt>
                <c:pt idx="12">
                  <c:v>44135</c:v>
                </c:pt>
                <c:pt idx="13">
                  <c:v>44165</c:v>
                </c:pt>
              </c:numCache>
            </c:numRef>
          </c:cat>
          <c:val>
            <c:numRef>
              <c:f>Sheet1!$B$24:$B$37</c:f>
              <c:numCache>
                <c:formatCode>0.0</c:formatCode>
                <c:ptCount val="14"/>
                <c:pt idx="0">
                  <c:v>0</c:v>
                </c:pt>
                <c:pt idx="1">
                  <c:v>0.25</c:v>
                </c:pt>
                <c:pt idx="2">
                  <c:v>0</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0-4055-4563-85F7-8425549996A4}"/>
            </c:ext>
          </c:extLst>
        </c:ser>
        <c:ser>
          <c:idx val="0"/>
          <c:order val="1"/>
          <c:tx>
            <c:strRef>
              <c:f>Sheet1!$C$22</c:f>
              <c:strCache>
                <c:ptCount val="1"/>
                <c:pt idx="0">
                  <c:v>Follow-on</c:v>
                </c:pt>
              </c:strCache>
            </c:strRef>
          </c:tx>
          <c:spPr>
            <a:solidFill>
              <a:srgbClr val="EBF5FF"/>
            </a:solidFill>
            <a:ln>
              <a:solidFill>
                <a:srgbClr val="B3B3B3"/>
              </a:solidFill>
            </a:ln>
            <a:effectLst/>
          </c:spPr>
          <c:invertIfNegative val="0"/>
          <c:dLbls>
            <c:dLbl>
              <c:idx val="0"/>
              <c:tx>
                <c:rich>
                  <a:bodyPr/>
                  <a:lstStyle/>
                  <a:p>
                    <a:fld id="{720BDF45-4FDB-4EBD-A5C1-61CE584A636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055-4563-85F7-8425549996A4}"/>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5-4563-85F7-8425549996A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55-4563-85F7-8425549996A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55-4563-85F7-8425549996A4}"/>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55-4563-85F7-8425549996A4}"/>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55-4563-85F7-8425549996A4}"/>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55-4563-85F7-8425549996A4}"/>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55-4563-85F7-8425549996A4}"/>
                </c:ext>
              </c:extLst>
            </c:dLbl>
            <c:dLbl>
              <c:idx val="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55-4563-85F7-8425549996A4}"/>
                </c:ext>
              </c:extLst>
            </c:dLbl>
            <c:dLbl>
              <c:idx val="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55-4563-85F7-8425549996A4}"/>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55-4563-85F7-8425549996A4}"/>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55-4563-85F7-8425549996A4}"/>
                </c:ext>
              </c:extLst>
            </c:dLbl>
            <c:dLbl>
              <c:idx val="12"/>
              <c:layout>
                <c:manualLayout>
                  <c:x val="0"/>
                  <c:y val="-0.2438017809510348"/>
                </c:manualLayout>
              </c:layout>
              <c:tx>
                <c:rich>
                  <a:bodyPr/>
                  <a:lstStyle/>
                  <a:p>
                    <a:fld id="{4258C2C7-ED9A-40F2-AEA2-358B160289FA}"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055-4563-85F7-8425549996A4}"/>
                </c:ext>
              </c:extLst>
            </c:dLbl>
            <c:dLbl>
              <c:idx val="13"/>
              <c:tx>
                <c:rich>
                  <a:bodyPr/>
                  <a:lstStyle/>
                  <a:p>
                    <a:fld id="{EEB4FB34-268D-44FF-B73A-B29F9732463B}" type="VALUE">
                      <a:rPr lang="en-US"/>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055-4563-85F7-8425549996A4}"/>
                </c:ext>
              </c:extLst>
            </c:dLbl>
            <c:numFmt formatCode="&quot;$&quot;#,##0.0" sourceLinked="0"/>
            <c:spPr>
              <a:noFill/>
              <a:ln>
                <a:noFill/>
              </a:ln>
              <a:effectLst/>
            </c:spPr>
            <c:txPr>
              <a:bodyPr rot="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Sheet1!$A$24:$A$37</c:f>
              <c:numCache>
                <c:formatCode>m/d/yyyy</c:formatCode>
                <c:ptCount val="14"/>
                <c:pt idx="0">
                  <c:v>43769</c:v>
                </c:pt>
                <c:pt idx="1">
                  <c:v>43799</c:v>
                </c:pt>
                <c:pt idx="2">
                  <c:v>43830</c:v>
                </c:pt>
                <c:pt idx="3">
                  <c:v>43861</c:v>
                </c:pt>
                <c:pt idx="4">
                  <c:v>43890</c:v>
                </c:pt>
                <c:pt idx="5">
                  <c:v>43921</c:v>
                </c:pt>
                <c:pt idx="6">
                  <c:v>43951</c:v>
                </c:pt>
                <c:pt idx="7">
                  <c:v>43982</c:v>
                </c:pt>
                <c:pt idx="8">
                  <c:v>44012</c:v>
                </c:pt>
                <c:pt idx="9">
                  <c:v>44043</c:v>
                </c:pt>
                <c:pt idx="10">
                  <c:v>44074</c:v>
                </c:pt>
                <c:pt idx="11">
                  <c:v>44104</c:v>
                </c:pt>
                <c:pt idx="12">
                  <c:v>44135</c:v>
                </c:pt>
                <c:pt idx="13">
                  <c:v>44165</c:v>
                </c:pt>
              </c:numCache>
            </c:numRef>
          </c:cat>
          <c:val>
            <c:numRef>
              <c:f>Sheet1!$C$24:$C$37</c:f>
              <c:numCache>
                <c:formatCode>0.0</c:formatCode>
                <c:ptCount val="14"/>
                <c:pt idx="0">
                  <c:v>2.206E-2</c:v>
                </c:pt>
                <c:pt idx="1">
                  <c:v>0</c:v>
                </c:pt>
                <c:pt idx="2">
                  <c:v>0.16194999999999998</c:v>
                </c:pt>
                <c:pt idx="3">
                  <c:v>7.9799999999999996E-2</c:v>
                </c:pt>
                <c:pt idx="4">
                  <c:v>0</c:v>
                </c:pt>
                <c:pt idx="5">
                  <c:v>0</c:v>
                </c:pt>
                <c:pt idx="6">
                  <c:v>0</c:v>
                </c:pt>
                <c:pt idx="7">
                  <c:v>0.20779999999999998</c:v>
                </c:pt>
                <c:pt idx="8">
                  <c:v>0</c:v>
                </c:pt>
                <c:pt idx="9">
                  <c:v>0</c:v>
                </c:pt>
                <c:pt idx="10">
                  <c:v>0.16750000000000001</c:v>
                </c:pt>
                <c:pt idx="11">
                  <c:v>0</c:v>
                </c:pt>
                <c:pt idx="12">
                  <c:v>0.31828999999999996</c:v>
                </c:pt>
                <c:pt idx="13">
                  <c:v>0</c:v>
                </c:pt>
              </c:numCache>
            </c:numRef>
          </c:val>
          <c:extLst>
            <c:ext xmlns:c15="http://schemas.microsoft.com/office/drawing/2012/chart" uri="{02D57815-91ED-43cb-92C2-25804820EDAC}">
              <c15:datalabelsRange>
                <c15:f>Sheet1!$D$37</c15:f>
                <c15:dlblRangeCache>
                  <c:ptCount val="1"/>
                  <c:pt idx="0">
                    <c:v>$0.0</c:v>
                  </c:pt>
                </c15:dlblRangeCache>
              </c15:datalabelsRange>
            </c:ext>
            <c:ext xmlns:c16="http://schemas.microsoft.com/office/drawing/2014/chart" uri="{C3380CC4-5D6E-409C-BE32-E72D297353CC}">
              <c16:uniqueId val="{0000000F-4055-4563-85F7-8425549996A4}"/>
            </c:ext>
          </c:extLst>
        </c:ser>
        <c:ser>
          <c:idx val="2"/>
          <c:order val="2"/>
          <c:spPr>
            <a:noFill/>
            <a:ln>
              <a:noFill/>
            </a:ln>
            <a:effectLst/>
          </c:spPr>
          <c:invertIfNegative val="0"/>
          <c:dLbls>
            <c:dLbl>
              <c:idx val="0"/>
              <c:tx>
                <c:rich>
                  <a:bodyPr/>
                  <a:lstStyle/>
                  <a:p>
                    <a:fld id="{23B3B151-8073-4067-ABDF-02A041CB9F9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055-4563-85F7-8425549996A4}"/>
                </c:ext>
              </c:extLst>
            </c:dLbl>
            <c:dLbl>
              <c:idx val="1"/>
              <c:tx>
                <c:rich>
                  <a:bodyPr/>
                  <a:lstStyle/>
                  <a:p>
                    <a:fld id="{8A6DF956-74E0-41C1-9B0B-BF98F95D37A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055-4563-85F7-8425549996A4}"/>
                </c:ext>
              </c:extLst>
            </c:dLbl>
            <c:dLbl>
              <c:idx val="2"/>
              <c:tx>
                <c:rich>
                  <a:bodyPr/>
                  <a:lstStyle/>
                  <a:p>
                    <a:fld id="{AF7E8F12-0717-471C-A111-DEF574047C5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055-4563-85F7-8425549996A4}"/>
                </c:ext>
              </c:extLst>
            </c:dLbl>
            <c:dLbl>
              <c:idx val="3"/>
              <c:tx>
                <c:rich>
                  <a:bodyPr/>
                  <a:lstStyle/>
                  <a:p>
                    <a:fld id="{0ED90C98-EB2E-4AB3-B311-C2FCA571CBE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055-4563-85F7-8425549996A4}"/>
                </c:ext>
              </c:extLst>
            </c:dLbl>
            <c:dLbl>
              <c:idx val="4"/>
              <c:tx>
                <c:rich>
                  <a:bodyPr/>
                  <a:lstStyle/>
                  <a:p>
                    <a:fld id="{6AD1E2C5-7623-4497-A24A-9BE98FB233D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4055-4563-85F7-8425549996A4}"/>
                </c:ext>
              </c:extLst>
            </c:dLbl>
            <c:dLbl>
              <c:idx val="5"/>
              <c:tx>
                <c:rich>
                  <a:bodyPr/>
                  <a:lstStyle/>
                  <a:p>
                    <a:fld id="{574FD77D-59B6-466C-B244-0950C26A10B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4055-4563-85F7-8425549996A4}"/>
                </c:ext>
              </c:extLst>
            </c:dLbl>
            <c:dLbl>
              <c:idx val="6"/>
              <c:tx>
                <c:rich>
                  <a:bodyPr/>
                  <a:lstStyle/>
                  <a:p>
                    <a:fld id="{C6B4DF6E-4810-4F46-9A47-76BDA597EE04}"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4055-4563-85F7-8425549996A4}"/>
                </c:ext>
              </c:extLst>
            </c:dLbl>
            <c:dLbl>
              <c:idx val="7"/>
              <c:tx>
                <c:rich>
                  <a:bodyPr/>
                  <a:lstStyle/>
                  <a:p>
                    <a:fld id="{EE560FF4-A4AA-4C4B-A8D4-F675F8AE1E0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4055-4563-85F7-8425549996A4}"/>
                </c:ext>
              </c:extLst>
            </c:dLbl>
            <c:dLbl>
              <c:idx val="8"/>
              <c:tx>
                <c:rich>
                  <a:bodyPr/>
                  <a:lstStyle/>
                  <a:p>
                    <a:fld id="{9E88B8ED-E567-4320-8430-0B7FA0B3F36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4055-4563-85F7-8425549996A4}"/>
                </c:ext>
              </c:extLst>
            </c:dLbl>
            <c:dLbl>
              <c:idx val="9"/>
              <c:tx>
                <c:rich>
                  <a:bodyPr/>
                  <a:lstStyle/>
                  <a:p>
                    <a:fld id="{06A7AFE5-B25A-4516-A0E7-3EC68F1441C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4055-4563-85F7-8425549996A4}"/>
                </c:ext>
              </c:extLst>
            </c:dLbl>
            <c:dLbl>
              <c:idx val="10"/>
              <c:tx>
                <c:rich>
                  <a:bodyPr/>
                  <a:lstStyle/>
                  <a:p>
                    <a:fld id="{F36C0AF4-7F59-49BD-8E17-B8E9C5B1C75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4055-4563-85F7-8425549996A4}"/>
                </c:ext>
              </c:extLst>
            </c:dLbl>
            <c:dLbl>
              <c:idx val="11"/>
              <c:tx>
                <c:rich>
                  <a:bodyPr/>
                  <a:lstStyle/>
                  <a:p>
                    <a:fld id="{82668FCB-761F-4625-A038-502F1F522F6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4055-4563-85F7-8425549996A4}"/>
                </c:ext>
              </c:extLst>
            </c:dLbl>
            <c:dLbl>
              <c:idx val="12"/>
              <c:tx>
                <c:rich>
                  <a:bodyPr/>
                  <a:lstStyle/>
                  <a:p>
                    <a:endParaRPr lang="en-US"/>
                  </a:p>
                </c:rich>
              </c:tx>
              <c:dLblPos val="inBase"/>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055-4563-85F7-8425549996A4}"/>
                </c:ext>
              </c:extLst>
            </c:dLbl>
            <c:dLbl>
              <c:idx val="13"/>
              <c:tx>
                <c:rich>
                  <a:bodyPr/>
                  <a:lstStyle/>
                  <a:p>
                    <a:endParaRPr lang="en-US"/>
                  </a:p>
                </c:rich>
              </c:tx>
              <c:dLblPos val="inBase"/>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055-4563-85F7-8425549996A4}"/>
                </c:ext>
              </c:extLst>
            </c:dLbl>
            <c:numFmt formatCode="&quot;$&quot;#,##0.0" sourceLinked="0"/>
            <c:spPr>
              <a:noFill/>
              <a:ln>
                <a:noFill/>
              </a:ln>
              <a:effectLst/>
            </c:spPr>
            <c:txPr>
              <a:bodyPr rot="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Sheet1!$A$24:$A$37</c:f>
              <c:numCache>
                <c:formatCode>m/d/yyyy</c:formatCode>
                <c:ptCount val="14"/>
                <c:pt idx="0">
                  <c:v>43769</c:v>
                </c:pt>
                <c:pt idx="1">
                  <c:v>43799</c:v>
                </c:pt>
                <c:pt idx="2">
                  <c:v>43830</c:v>
                </c:pt>
                <c:pt idx="3">
                  <c:v>43861</c:v>
                </c:pt>
                <c:pt idx="4">
                  <c:v>43890</c:v>
                </c:pt>
                <c:pt idx="5">
                  <c:v>43921</c:v>
                </c:pt>
                <c:pt idx="6">
                  <c:v>43951</c:v>
                </c:pt>
                <c:pt idx="7">
                  <c:v>43982</c:v>
                </c:pt>
                <c:pt idx="8">
                  <c:v>44012</c:v>
                </c:pt>
                <c:pt idx="9">
                  <c:v>44043</c:v>
                </c:pt>
                <c:pt idx="10">
                  <c:v>44074</c:v>
                </c:pt>
                <c:pt idx="11">
                  <c:v>44104</c:v>
                </c:pt>
                <c:pt idx="12">
                  <c:v>44135</c:v>
                </c:pt>
                <c:pt idx="13">
                  <c:v>44165</c:v>
                </c:pt>
              </c:numCache>
            </c:numRef>
          </c:cat>
          <c:val>
            <c:numRef>
              <c:f>Sheet1!$E$24:$E$37</c:f>
              <c:numCache>
                <c:formatCode>0.0</c:formatCode>
                <c:ptCount val="14"/>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numCache>
            </c:numRef>
          </c:val>
          <c:extLst>
            <c:ext xmlns:c15="http://schemas.microsoft.com/office/drawing/2012/chart" uri="{02D57815-91ED-43cb-92C2-25804820EDAC}">
              <c15:datalabelsRange>
                <c15:f>Sheet1!$D$24:$D$35</c15:f>
                <c15:dlblRangeCache>
                  <c:ptCount val="12"/>
                  <c:pt idx="0">
                    <c:v>$0.0</c:v>
                  </c:pt>
                  <c:pt idx="1">
                    <c:v>$0.3</c:v>
                  </c:pt>
                  <c:pt idx="2">
                    <c:v>$0.2</c:v>
                  </c:pt>
                  <c:pt idx="3">
                    <c:v>$0.1</c:v>
                  </c:pt>
                  <c:pt idx="4">
                    <c:v>$0.0</c:v>
                  </c:pt>
                  <c:pt idx="5">
                    <c:v>$0.0</c:v>
                  </c:pt>
                  <c:pt idx="6">
                    <c:v>$0.0</c:v>
                  </c:pt>
                  <c:pt idx="7">
                    <c:v>$0.2</c:v>
                  </c:pt>
                  <c:pt idx="8">
                    <c:v>$0.0</c:v>
                  </c:pt>
                  <c:pt idx="9">
                    <c:v>$0.0</c:v>
                  </c:pt>
                  <c:pt idx="10">
                    <c:v>$0.2</c:v>
                  </c:pt>
                  <c:pt idx="11">
                    <c:v>$0.0</c:v>
                  </c:pt>
                </c15:dlblRangeCache>
              </c15:datalabelsRange>
            </c:ext>
            <c:ext xmlns:c16="http://schemas.microsoft.com/office/drawing/2014/chart" uri="{C3380CC4-5D6E-409C-BE32-E72D297353CC}">
              <c16:uniqueId val="{0000001E-4055-4563-85F7-8425549996A4}"/>
            </c:ext>
          </c:extLst>
        </c:ser>
        <c:dLbls>
          <c:showLegendKey val="0"/>
          <c:showVal val="0"/>
          <c:showCatName val="0"/>
          <c:showSerName val="0"/>
          <c:showPercent val="0"/>
          <c:showBubbleSize val="0"/>
        </c:dLbls>
        <c:gapWidth val="30"/>
        <c:overlap val="100"/>
        <c:axId val="1610327536"/>
        <c:axId val="1610327864"/>
      </c:barChart>
      <c:dateAx>
        <c:axId val="1610327536"/>
        <c:scaling>
          <c:orientation val="minMax"/>
          <c:min val="43770"/>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10327864"/>
        <c:crosses val="autoZero"/>
        <c:auto val="1"/>
        <c:lblOffset val="100"/>
        <c:baseTimeUnit val="months"/>
      </c:dateAx>
      <c:valAx>
        <c:axId val="1610327864"/>
        <c:scaling>
          <c:orientation val="minMax"/>
          <c:max val="0.5"/>
        </c:scaling>
        <c:delete val="1"/>
        <c:axPos val="l"/>
        <c:numFmt formatCode="0.0" sourceLinked="1"/>
        <c:majorTickMark val="out"/>
        <c:minorTickMark val="none"/>
        <c:tickLblPos val="nextTo"/>
        <c:crossAx val="161032753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90544436715742"/>
          <c:y val="5.5084144283393532E-2"/>
          <c:w val="0.77076103732449053"/>
          <c:h val="0.66323517814614463"/>
        </c:manualLayout>
      </c:layout>
      <c:lineChart>
        <c:grouping val="standard"/>
        <c:varyColors val="0"/>
        <c:ser>
          <c:idx val="0"/>
          <c:order val="0"/>
          <c:tx>
            <c:strRef>
              <c:f>Sheet1!$G$4</c:f>
              <c:strCache>
                <c:ptCount val="1"/>
                <c:pt idx="0">
                  <c:v>XOP</c:v>
                </c:pt>
              </c:strCache>
            </c:strRef>
          </c:tx>
          <c:spPr>
            <a:ln w="28575" cap="rnd">
              <a:solidFill>
                <a:srgbClr val="8CB08C"/>
              </a:solidFill>
              <a:round/>
            </a:ln>
            <a:effectLst/>
          </c:spPr>
          <c:marker>
            <c:symbol val="none"/>
          </c:marker>
          <c:cat>
            <c:numRef>
              <c:f>Sheet1!$A$5:$A$2839</c:f>
              <c:numCache>
                <c:formatCode>[$-409]mmm\-dd\-yyyy;@</c:formatCode>
                <c:ptCount val="2835"/>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40291</c:v>
                </c:pt>
                <c:pt idx="80">
                  <c:v>40294</c:v>
                </c:pt>
                <c:pt idx="81">
                  <c:v>40295</c:v>
                </c:pt>
                <c:pt idx="82">
                  <c:v>40296</c:v>
                </c:pt>
                <c:pt idx="83">
                  <c:v>40297</c:v>
                </c:pt>
                <c:pt idx="84">
                  <c:v>40298</c:v>
                </c:pt>
                <c:pt idx="85">
                  <c:v>40301</c:v>
                </c:pt>
                <c:pt idx="86">
                  <c:v>40302</c:v>
                </c:pt>
                <c:pt idx="87">
                  <c:v>40303</c:v>
                </c:pt>
                <c:pt idx="88">
                  <c:v>40304</c:v>
                </c:pt>
                <c:pt idx="89">
                  <c:v>40305</c:v>
                </c:pt>
                <c:pt idx="90">
                  <c:v>40308</c:v>
                </c:pt>
                <c:pt idx="91">
                  <c:v>40309</c:v>
                </c:pt>
                <c:pt idx="92">
                  <c:v>40310</c:v>
                </c:pt>
                <c:pt idx="93">
                  <c:v>40311</c:v>
                </c:pt>
                <c:pt idx="94">
                  <c:v>40312</c:v>
                </c:pt>
                <c:pt idx="95">
                  <c:v>40315</c:v>
                </c:pt>
                <c:pt idx="96">
                  <c:v>40316</c:v>
                </c:pt>
                <c:pt idx="97">
                  <c:v>40317</c:v>
                </c:pt>
                <c:pt idx="98">
                  <c:v>40318</c:v>
                </c:pt>
                <c:pt idx="99">
                  <c:v>40319</c:v>
                </c:pt>
                <c:pt idx="100">
                  <c:v>40322</c:v>
                </c:pt>
                <c:pt idx="101">
                  <c:v>40323</c:v>
                </c:pt>
                <c:pt idx="102">
                  <c:v>40324</c:v>
                </c:pt>
                <c:pt idx="103">
                  <c:v>40325</c:v>
                </c:pt>
                <c:pt idx="104">
                  <c:v>40326</c:v>
                </c:pt>
                <c:pt idx="105">
                  <c:v>40329</c:v>
                </c:pt>
                <c:pt idx="106">
                  <c:v>40330</c:v>
                </c:pt>
                <c:pt idx="107">
                  <c:v>40331</c:v>
                </c:pt>
                <c:pt idx="108">
                  <c:v>40332</c:v>
                </c:pt>
                <c:pt idx="109">
                  <c:v>40333</c:v>
                </c:pt>
                <c:pt idx="110">
                  <c:v>40336</c:v>
                </c:pt>
                <c:pt idx="111">
                  <c:v>40337</c:v>
                </c:pt>
                <c:pt idx="112">
                  <c:v>40338</c:v>
                </c:pt>
                <c:pt idx="113">
                  <c:v>40339</c:v>
                </c:pt>
                <c:pt idx="114">
                  <c:v>40340</c:v>
                </c:pt>
                <c:pt idx="115">
                  <c:v>40343</c:v>
                </c:pt>
                <c:pt idx="116">
                  <c:v>40344</c:v>
                </c:pt>
                <c:pt idx="117">
                  <c:v>40345</c:v>
                </c:pt>
                <c:pt idx="118">
                  <c:v>40346</c:v>
                </c:pt>
                <c:pt idx="119">
                  <c:v>40347</c:v>
                </c:pt>
                <c:pt idx="120">
                  <c:v>40350</c:v>
                </c:pt>
                <c:pt idx="121">
                  <c:v>40351</c:v>
                </c:pt>
                <c:pt idx="122">
                  <c:v>40352</c:v>
                </c:pt>
                <c:pt idx="123">
                  <c:v>40353</c:v>
                </c:pt>
                <c:pt idx="124">
                  <c:v>40354</c:v>
                </c:pt>
                <c:pt idx="125">
                  <c:v>40357</c:v>
                </c:pt>
                <c:pt idx="126">
                  <c:v>40358</c:v>
                </c:pt>
                <c:pt idx="127">
                  <c:v>40359</c:v>
                </c:pt>
                <c:pt idx="128">
                  <c:v>40360</c:v>
                </c:pt>
                <c:pt idx="129">
                  <c:v>40361</c:v>
                </c:pt>
                <c:pt idx="130">
                  <c:v>40364</c:v>
                </c:pt>
                <c:pt idx="131">
                  <c:v>40365</c:v>
                </c:pt>
                <c:pt idx="132">
                  <c:v>40366</c:v>
                </c:pt>
                <c:pt idx="133">
                  <c:v>40367</c:v>
                </c:pt>
                <c:pt idx="134">
                  <c:v>40368</c:v>
                </c:pt>
                <c:pt idx="135">
                  <c:v>40371</c:v>
                </c:pt>
                <c:pt idx="136">
                  <c:v>40372</c:v>
                </c:pt>
                <c:pt idx="137">
                  <c:v>40373</c:v>
                </c:pt>
                <c:pt idx="138">
                  <c:v>40374</c:v>
                </c:pt>
                <c:pt idx="139">
                  <c:v>40375</c:v>
                </c:pt>
                <c:pt idx="140">
                  <c:v>40378</c:v>
                </c:pt>
                <c:pt idx="141">
                  <c:v>40379</c:v>
                </c:pt>
                <c:pt idx="142">
                  <c:v>40380</c:v>
                </c:pt>
                <c:pt idx="143">
                  <c:v>40381</c:v>
                </c:pt>
                <c:pt idx="144">
                  <c:v>40382</c:v>
                </c:pt>
                <c:pt idx="145">
                  <c:v>40385</c:v>
                </c:pt>
                <c:pt idx="146">
                  <c:v>40386</c:v>
                </c:pt>
                <c:pt idx="147">
                  <c:v>40387</c:v>
                </c:pt>
                <c:pt idx="148">
                  <c:v>40388</c:v>
                </c:pt>
                <c:pt idx="149">
                  <c:v>40389</c:v>
                </c:pt>
                <c:pt idx="150">
                  <c:v>40392</c:v>
                </c:pt>
                <c:pt idx="151">
                  <c:v>40393</c:v>
                </c:pt>
                <c:pt idx="152">
                  <c:v>40394</c:v>
                </c:pt>
                <c:pt idx="153">
                  <c:v>40395</c:v>
                </c:pt>
                <c:pt idx="154">
                  <c:v>40396</c:v>
                </c:pt>
                <c:pt idx="155">
                  <c:v>40399</c:v>
                </c:pt>
                <c:pt idx="156">
                  <c:v>40400</c:v>
                </c:pt>
                <c:pt idx="157">
                  <c:v>40401</c:v>
                </c:pt>
                <c:pt idx="158">
                  <c:v>40402</c:v>
                </c:pt>
                <c:pt idx="159">
                  <c:v>40403</c:v>
                </c:pt>
                <c:pt idx="160">
                  <c:v>40406</c:v>
                </c:pt>
                <c:pt idx="161">
                  <c:v>40407</c:v>
                </c:pt>
                <c:pt idx="162">
                  <c:v>40408</c:v>
                </c:pt>
                <c:pt idx="163">
                  <c:v>40409</c:v>
                </c:pt>
                <c:pt idx="164">
                  <c:v>40410</c:v>
                </c:pt>
                <c:pt idx="165">
                  <c:v>40413</c:v>
                </c:pt>
                <c:pt idx="166">
                  <c:v>40414</c:v>
                </c:pt>
                <c:pt idx="167">
                  <c:v>40415</c:v>
                </c:pt>
                <c:pt idx="168">
                  <c:v>40416</c:v>
                </c:pt>
                <c:pt idx="169">
                  <c:v>40417</c:v>
                </c:pt>
                <c:pt idx="170">
                  <c:v>40420</c:v>
                </c:pt>
                <c:pt idx="171">
                  <c:v>40421</c:v>
                </c:pt>
                <c:pt idx="172">
                  <c:v>40422</c:v>
                </c:pt>
                <c:pt idx="173">
                  <c:v>40423</c:v>
                </c:pt>
                <c:pt idx="174">
                  <c:v>40424</c:v>
                </c:pt>
                <c:pt idx="175">
                  <c:v>40427</c:v>
                </c:pt>
                <c:pt idx="176">
                  <c:v>40428</c:v>
                </c:pt>
                <c:pt idx="177">
                  <c:v>40429</c:v>
                </c:pt>
                <c:pt idx="178">
                  <c:v>40430</c:v>
                </c:pt>
                <c:pt idx="179">
                  <c:v>40431</c:v>
                </c:pt>
                <c:pt idx="180">
                  <c:v>40434</c:v>
                </c:pt>
                <c:pt idx="181">
                  <c:v>40435</c:v>
                </c:pt>
                <c:pt idx="182">
                  <c:v>40436</c:v>
                </c:pt>
                <c:pt idx="183">
                  <c:v>40437</c:v>
                </c:pt>
                <c:pt idx="184">
                  <c:v>40438</c:v>
                </c:pt>
                <c:pt idx="185">
                  <c:v>40441</c:v>
                </c:pt>
                <c:pt idx="186">
                  <c:v>40442</c:v>
                </c:pt>
                <c:pt idx="187">
                  <c:v>40443</c:v>
                </c:pt>
                <c:pt idx="188">
                  <c:v>40444</c:v>
                </c:pt>
                <c:pt idx="189">
                  <c:v>40445</c:v>
                </c:pt>
                <c:pt idx="190">
                  <c:v>40448</c:v>
                </c:pt>
                <c:pt idx="191">
                  <c:v>40449</c:v>
                </c:pt>
                <c:pt idx="192">
                  <c:v>40450</c:v>
                </c:pt>
                <c:pt idx="193">
                  <c:v>40451</c:v>
                </c:pt>
                <c:pt idx="194">
                  <c:v>40452</c:v>
                </c:pt>
                <c:pt idx="195">
                  <c:v>40455</c:v>
                </c:pt>
                <c:pt idx="196">
                  <c:v>40456</c:v>
                </c:pt>
                <c:pt idx="197">
                  <c:v>40457</c:v>
                </c:pt>
                <c:pt idx="198">
                  <c:v>40458</c:v>
                </c:pt>
                <c:pt idx="199">
                  <c:v>40459</c:v>
                </c:pt>
                <c:pt idx="200">
                  <c:v>40462</c:v>
                </c:pt>
                <c:pt idx="201">
                  <c:v>40463</c:v>
                </c:pt>
                <c:pt idx="202">
                  <c:v>40464</c:v>
                </c:pt>
                <c:pt idx="203">
                  <c:v>40465</c:v>
                </c:pt>
                <c:pt idx="204">
                  <c:v>40466</c:v>
                </c:pt>
                <c:pt idx="205">
                  <c:v>40469</c:v>
                </c:pt>
                <c:pt idx="206">
                  <c:v>40470</c:v>
                </c:pt>
                <c:pt idx="207">
                  <c:v>40471</c:v>
                </c:pt>
                <c:pt idx="208">
                  <c:v>40472</c:v>
                </c:pt>
                <c:pt idx="209">
                  <c:v>40473</c:v>
                </c:pt>
                <c:pt idx="210">
                  <c:v>40476</c:v>
                </c:pt>
                <c:pt idx="211">
                  <c:v>40477</c:v>
                </c:pt>
                <c:pt idx="212">
                  <c:v>40478</c:v>
                </c:pt>
                <c:pt idx="213">
                  <c:v>40479</c:v>
                </c:pt>
                <c:pt idx="214">
                  <c:v>40480</c:v>
                </c:pt>
                <c:pt idx="215">
                  <c:v>40483</c:v>
                </c:pt>
                <c:pt idx="216">
                  <c:v>40484</c:v>
                </c:pt>
                <c:pt idx="217">
                  <c:v>40485</c:v>
                </c:pt>
                <c:pt idx="218">
                  <c:v>40486</c:v>
                </c:pt>
                <c:pt idx="219">
                  <c:v>40487</c:v>
                </c:pt>
                <c:pt idx="220">
                  <c:v>40490</c:v>
                </c:pt>
                <c:pt idx="221">
                  <c:v>40491</c:v>
                </c:pt>
                <c:pt idx="222">
                  <c:v>40492</c:v>
                </c:pt>
                <c:pt idx="223">
                  <c:v>40493</c:v>
                </c:pt>
                <c:pt idx="224">
                  <c:v>40494</c:v>
                </c:pt>
                <c:pt idx="225">
                  <c:v>40497</c:v>
                </c:pt>
                <c:pt idx="226">
                  <c:v>40498</c:v>
                </c:pt>
                <c:pt idx="227">
                  <c:v>40499</c:v>
                </c:pt>
                <c:pt idx="228">
                  <c:v>40500</c:v>
                </c:pt>
                <c:pt idx="229">
                  <c:v>40501</c:v>
                </c:pt>
                <c:pt idx="230">
                  <c:v>40504</c:v>
                </c:pt>
                <c:pt idx="231">
                  <c:v>40505</c:v>
                </c:pt>
                <c:pt idx="232">
                  <c:v>40506</c:v>
                </c:pt>
                <c:pt idx="233">
                  <c:v>40507</c:v>
                </c:pt>
                <c:pt idx="234">
                  <c:v>40508</c:v>
                </c:pt>
                <c:pt idx="235">
                  <c:v>40511</c:v>
                </c:pt>
                <c:pt idx="236">
                  <c:v>40512</c:v>
                </c:pt>
                <c:pt idx="237">
                  <c:v>40513</c:v>
                </c:pt>
                <c:pt idx="238">
                  <c:v>40514</c:v>
                </c:pt>
                <c:pt idx="239">
                  <c:v>40515</c:v>
                </c:pt>
                <c:pt idx="240">
                  <c:v>40518</c:v>
                </c:pt>
                <c:pt idx="241">
                  <c:v>40519</c:v>
                </c:pt>
                <c:pt idx="242">
                  <c:v>40520</c:v>
                </c:pt>
                <c:pt idx="243">
                  <c:v>40521</c:v>
                </c:pt>
                <c:pt idx="244">
                  <c:v>40522</c:v>
                </c:pt>
                <c:pt idx="245">
                  <c:v>40525</c:v>
                </c:pt>
                <c:pt idx="246">
                  <c:v>40526</c:v>
                </c:pt>
                <c:pt idx="247">
                  <c:v>40527</c:v>
                </c:pt>
                <c:pt idx="248">
                  <c:v>40528</c:v>
                </c:pt>
                <c:pt idx="249">
                  <c:v>40529</c:v>
                </c:pt>
                <c:pt idx="250">
                  <c:v>40532</c:v>
                </c:pt>
                <c:pt idx="251">
                  <c:v>40533</c:v>
                </c:pt>
                <c:pt idx="252">
                  <c:v>40534</c:v>
                </c:pt>
                <c:pt idx="253">
                  <c:v>40535</c:v>
                </c:pt>
                <c:pt idx="254">
                  <c:v>40536</c:v>
                </c:pt>
                <c:pt idx="255">
                  <c:v>40539</c:v>
                </c:pt>
                <c:pt idx="256">
                  <c:v>40540</c:v>
                </c:pt>
                <c:pt idx="257">
                  <c:v>40541</c:v>
                </c:pt>
                <c:pt idx="258">
                  <c:v>40542</c:v>
                </c:pt>
                <c:pt idx="259">
                  <c:v>40543</c:v>
                </c:pt>
                <c:pt idx="260">
                  <c:v>40546</c:v>
                </c:pt>
                <c:pt idx="261">
                  <c:v>40547</c:v>
                </c:pt>
                <c:pt idx="262">
                  <c:v>40548</c:v>
                </c:pt>
                <c:pt idx="263">
                  <c:v>40549</c:v>
                </c:pt>
                <c:pt idx="264">
                  <c:v>40550</c:v>
                </c:pt>
                <c:pt idx="265">
                  <c:v>40553</c:v>
                </c:pt>
                <c:pt idx="266">
                  <c:v>40554</c:v>
                </c:pt>
                <c:pt idx="267">
                  <c:v>40555</c:v>
                </c:pt>
                <c:pt idx="268">
                  <c:v>40556</c:v>
                </c:pt>
                <c:pt idx="269">
                  <c:v>40557</c:v>
                </c:pt>
                <c:pt idx="270">
                  <c:v>40560</c:v>
                </c:pt>
                <c:pt idx="271">
                  <c:v>40561</c:v>
                </c:pt>
                <c:pt idx="272">
                  <c:v>40562</c:v>
                </c:pt>
                <c:pt idx="273">
                  <c:v>40563</c:v>
                </c:pt>
                <c:pt idx="274">
                  <c:v>40564</c:v>
                </c:pt>
                <c:pt idx="275">
                  <c:v>40567</c:v>
                </c:pt>
                <c:pt idx="276">
                  <c:v>40568</c:v>
                </c:pt>
                <c:pt idx="277">
                  <c:v>40569</c:v>
                </c:pt>
                <c:pt idx="278">
                  <c:v>40570</c:v>
                </c:pt>
                <c:pt idx="279">
                  <c:v>40571</c:v>
                </c:pt>
                <c:pt idx="280">
                  <c:v>40574</c:v>
                </c:pt>
                <c:pt idx="281">
                  <c:v>40575</c:v>
                </c:pt>
                <c:pt idx="282">
                  <c:v>40576</c:v>
                </c:pt>
                <c:pt idx="283">
                  <c:v>40577</c:v>
                </c:pt>
                <c:pt idx="284">
                  <c:v>40578</c:v>
                </c:pt>
                <c:pt idx="285">
                  <c:v>40581</c:v>
                </c:pt>
                <c:pt idx="286">
                  <c:v>40582</c:v>
                </c:pt>
                <c:pt idx="287">
                  <c:v>40583</c:v>
                </c:pt>
                <c:pt idx="288">
                  <c:v>40584</c:v>
                </c:pt>
                <c:pt idx="289">
                  <c:v>40585</c:v>
                </c:pt>
                <c:pt idx="290">
                  <c:v>40588</c:v>
                </c:pt>
                <c:pt idx="291">
                  <c:v>40589</c:v>
                </c:pt>
                <c:pt idx="292">
                  <c:v>40590</c:v>
                </c:pt>
                <c:pt idx="293">
                  <c:v>40591</c:v>
                </c:pt>
                <c:pt idx="294">
                  <c:v>40592</c:v>
                </c:pt>
                <c:pt idx="295">
                  <c:v>40595</c:v>
                </c:pt>
                <c:pt idx="296">
                  <c:v>40596</c:v>
                </c:pt>
                <c:pt idx="297">
                  <c:v>40597</c:v>
                </c:pt>
                <c:pt idx="298">
                  <c:v>40598</c:v>
                </c:pt>
                <c:pt idx="299">
                  <c:v>40599</c:v>
                </c:pt>
                <c:pt idx="300">
                  <c:v>40602</c:v>
                </c:pt>
                <c:pt idx="301">
                  <c:v>40603</c:v>
                </c:pt>
                <c:pt idx="302">
                  <c:v>40604</c:v>
                </c:pt>
                <c:pt idx="303">
                  <c:v>40605</c:v>
                </c:pt>
                <c:pt idx="304">
                  <c:v>40606</c:v>
                </c:pt>
                <c:pt idx="305">
                  <c:v>40609</c:v>
                </c:pt>
                <c:pt idx="306">
                  <c:v>40610</c:v>
                </c:pt>
                <c:pt idx="307">
                  <c:v>40611</c:v>
                </c:pt>
                <c:pt idx="308">
                  <c:v>40612</c:v>
                </c:pt>
                <c:pt idx="309">
                  <c:v>40613</c:v>
                </c:pt>
                <c:pt idx="310">
                  <c:v>40616</c:v>
                </c:pt>
                <c:pt idx="311">
                  <c:v>40617</c:v>
                </c:pt>
                <c:pt idx="312">
                  <c:v>40618</c:v>
                </c:pt>
                <c:pt idx="313">
                  <c:v>40619</c:v>
                </c:pt>
                <c:pt idx="314">
                  <c:v>40620</c:v>
                </c:pt>
                <c:pt idx="315">
                  <c:v>40623</c:v>
                </c:pt>
                <c:pt idx="316">
                  <c:v>40624</c:v>
                </c:pt>
                <c:pt idx="317">
                  <c:v>40625</c:v>
                </c:pt>
                <c:pt idx="318">
                  <c:v>40626</c:v>
                </c:pt>
                <c:pt idx="319">
                  <c:v>40627</c:v>
                </c:pt>
                <c:pt idx="320">
                  <c:v>40630</c:v>
                </c:pt>
                <c:pt idx="321">
                  <c:v>40631</c:v>
                </c:pt>
                <c:pt idx="322">
                  <c:v>40632</c:v>
                </c:pt>
                <c:pt idx="323">
                  <c:v>40633</c:v>
                </c:pt>
                <c:pt idx="324">
                  <c:v>40634</c:v>
                </c:pt>
                <c:pt idx="325">
                  <c:v>40637</c:v>
                </c:pt>
                <c:pt idx="326">
                  <c:v>40638</c:v>
                </c:pt>
                <c:pt idx="327">
                  <c:v>40639</c:v>
                </c:pt>
                <c:pt idx="328">
                  <c:v>40640</c:v>
                </c:pt>
                <c:pt idx="329">
                  <c:v>40641</c:v>
                </c:pt>
                <c:pt idx="330">
                  <c:v>40644</c:v>
                </c:pt>
                <c:pt idx="331">
                  <c:v>40645</c:v>
                </c:pt>
                <c:pt idx="332">
                  <c:v>40646</c:v>
                </c:pt>
                <c:pt idx="333">
                  <c:v>40647</c:v>
                </c:pt>
                <c:pt idx="334">
                  <c:v>40648</c:v>
                </c:pt>
                <c:pt idx="335">
                  <c:v>40651</c:v>
                </c:pt>
                <c:pt idx="336">
                  <c:v>40652</c:v>
                </c:pt>
                <c:pt idx="337">
                  <c:v>40653</c:v>
                </c:pt>
                <c:pt idx="338">
                  <c:v>40654</c:v>
                </c:pt>
                <c:pt idx="339">
                  <c:v>40655</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40693</c:v>
                </c:pt>
                <c:pt idx="366">
                  <c:v>40694</c:v>
                </c:pt>
                <c:pt idx="367">
                  <c:v>40695</c:v>
                </c:pt>
                <c:pt idx="368">
                  <c:v>40696</c:v>
                </c:pt>
                <c:pt idx="369">
                  <c:v>40697</c:v>
                </c:pt>
                <c:pt idx="370">
                  <c:v>40700</c:v>
                </c:pt>
                <c:pt idx="371">
                  <c:v>40701</c:v>
                </c:pt>
                <c:pt idx="372">
                  <c:v>40702</c:v>
                </c:pt>
                <c:pt idx="373">
                  <c:v>40703</c:v>
                </c:pt>
                <c:pt idx="374">
                  <c:v>40704</c:v>
                </c:pt>
                <c:pt idx="375">
                  <c:v>40707</c:v>
                </c:pt>
                <c:pt idx="376">
                  <c:v>40708</c:v>
                </c:pt>
                <c:pt idx="377">
                  <c:v>40709</c:v>
                </c:pt>
                <c:pt idx="378">
                  <c:v>40710</c:v>
                </c:pt>
                <c:pt idx="379">
                  <c:v>40711</c:v>
                </c:pt>
                <c:pt idx="380">
                  <c:v>40714</c:v>
                </c:pt>
                <c:pt idx="381">
                  <c:v>40715</c:v>
                </c:pt>
                <c:pt idx="382">
                  <c:v>40716</c:v>
                </c:pt>
                <c:pt idx="383">
                  <c:v>40717</c:v>
                </c:pt>
                <c:pt idx="384">
                  <c:v>40718</c:v>
                </c:pt>
                <c:pt idx="385">
                  <c:v>40721</c:v>
                </c:pt>
                <c:pt idx="386">
                  <c:v>40722</c:v>
                </c:pt>
                <c:pt idx="387">
                  <c:v>40723</c:v>
                </c:pt>
                <c:pt idx="388">
                  <c:v>40724</c:v>
                </c:pt>
                <c:pt idx="389">
                  <c:v>40725</c:v>
                </c:pt>
                <c:pt idx="390">
                  <c:v>40728</c:v>
                </c:pt>
                <c:pt idx="391">
                  <c:v>40729</c:v>
                </c:pt>
                <c:pt idx="392">
                  <c:v>40730</c:v>
                </c:pt>
                <c:pt idx="393">
                  <c:v>40731</c:v>
                </c:pt>
                <c:pt idx="394">
                  <c:v>40732</c:v>
                </c:pt>
                <c:pt idx="395">
                  <c:v>40735</c:v>
                </c:pt>
                <c:pt idx="396">
                  <c:v>40736</c:v>
                </c:pt>
                <c:pt idx="397">
                  <c:v>40737</c:v>
                </c:pt>
                <c:pt idx="398">
                  <c:v>40738</c:v>
                </c:pt>
                <c:pt idx="399">
                  <c:v>40739</c:v>
                </c:pt>
                <c:pt idx="400">
                  <c:v>40742</c:v>
                </c:pt>
                <c:pt idx="401">
                  <c:v>40743</c:v>
                </c:pt>
                <c:pt idx="402">
                  <c:v>40744</c:v>
                </c:pt>
                <c:pt idx="403">
                  <c:v>40745</c:v>
                </c:pt>
                <c:pt idx="404">
                  <c:v>40746</c:v>
                </c:pt>
                <c:pt idx="405">
                  <c:v>40749</c:v>
                </c:pt>
                <c:pt idx="406">
                  <c:v>40750</c:v>
                </c:pt>
                <c:pt idx="407">
                  <c:v>40751</c:v>
                </c:pt>
                <c:pt idx="408">
                  <c:v>40752</c:v>
                </c:pt>
                <c:pt idx="409">
                  <c:v>40753</c:v>
                </c:pt>
                <c:pt idx="410">
                  <c:v>40756</c:v>
                </c:pt>
                <c:pt idx="411">
                  <c:v>40757</c:v>
                </c:pt>
                <c:pt idx="412">
                  <c:v>40758</c:v>
                </c:pt>
                <c:pt idx="413">
                  <c:v>40759</c:v>
                </c:pt>
                <c:pt idx="414">
                  <c:v>40760</c:v>
                </c:pt>
                <c:pt idx="415">
                  <c:v>40763</c:v>
                </c:pt>
                <c:pt idx="416">
                  <c:v>40764</c:v>
                </c:pt>
                <c:pt idx="417">
                  <c:v>40765</c:v>
                </c:pt>
                <c:pt idx="418">
                  <c:v>40766</c:v>
                </c:pt>
                <c:pt idx="419">
                  <c:v>40767</c:v>
                </c:pt>
                <c:pt idx="420">
                  <c:v>40770</c:v>
                </c:pt>
                <c:pt idx="421">
                  <c:v>40771</c:v>
                </c:pt>
                <c:pt idx="422">
                  <c:v>40772</c:v>
                </c:pt>
                <c:pt idx="423">
                  <c:v>40773</c:v>
                </c:pt>
                <c:pt idx="424">
                  <c:v>40774</c:v>
                </c:pt>
                <c:pt idx="425">
                  <c:v>40777</c:v>
                </c:pt>
                <c:pt idx="426">
                  <c:v>40778</c:v>
                </c:pt>
                <c:pt idx="427">
                  <c:v>40779</c:v>
                </c:pt>
                <c:pt idx="428">
                  <c:v>40780</c:v>
                </c:pt>
                <c:pt idx="429">
                  <c:v>40781</c:v>
                </c:pt>
                <c:pt idx="430">
                  <c:v>40784</c:v>
                </c:pt>
                <c:pt idx="431">
                  <c:v>40785</c:v>
                </c:pt>
                <c:pt idx="432">
                  <c:v>40786</c:v>
                </c:pt>
                <c:pt idx="433">
                  <c:v>40787</c:v>
                </c:pt>
                <c:pt idx="434">
                  <c:v>40788</c:v>
                </c:pt>
                <c:pt idx="435">
                  <c:v>40791</c:v>
                </c:pt>
                <c:pt idx="436">
                  <c:v>40792</c:v>
                </c:pt>
                <c:pt idx="437">
                  <c:v>40793</c:v>
                </c:pt>
                <c:pt idx="438">
                  <c:v>40794</c:v>
                </c:pt>
                <c:pt idx="439">
                  <c:v>40795</c:v>
                </c:pt>
                <c:pt idx="440">
                  <c:v>40798</c:v>
                </c:pt>
                <c:pt idx="441">
                  <c:v>40799</c:v>
                </c:pt>
                <c:pt idx="442">
                  <c:v>40800</c:v>
                </c:pt>
                <c:pt idx="443">
                  <c:v>40801</c:v>
                </c:pt>
                <c:pt idx="444">
                  <c:v>40802</c:v>
                </c:pt>
                <c:pt idx="445">
                  <c:v>40805</c:v>
                </c:pt>
                <c:pt idx="446">
                  <c:v>40806</c:v>
                </c:pt>
                <c:pt idx="447">
                  <c:v>40807</c:v>
                </c:pt>
                <c:pt idx="448">
                  <c:v>40808</c:v>
                </c:pt>
                <c:pt idx="449">
                  <c:v>40809</c:v>
                </c:pt>
                <c:pt idx="450">
                  <c:v>40812</c:v>
                </c:pt>
                <c:pt idx="451">
                  <c:v>40813</c:v>
                </c:pt>
                <c:pt idx="452">
                  <c:v>40814</c:v>
                </c:pt>
                <c:pt idx="453">
                  <c:v>40815</c:v>
                </c:pt>
                <c:pt idx="454">
                  <c:v>40816</c:v>
                </c:pt>
                <c:pt idx="455">
                  <c:v>40819</c:v>
                </c:pt>
                <c:pt idx="456">
                  <c:v>40820</c:v>
                </c:pt>
                <c:pt idx="457">
                  <c:v>40821</c:v>
                </c:pt>
                <c:pt idx="458">
                  <c:v>40822</c:v>
                </c:pt>
                <c:pt idx="459">
                  <c:v>40823</c:v>
                </c:pt>
                <c:pt idx="460">
                  <c:v>40826</c:v>
                </c:pt>
                <c:pt idx="461">
                  <c:v>40827</c:v>
                </c:pt>
                <c:pt idx="462">
                  <c:v>40828</c:v>
                </c:pt>
                <c:pt idx="463">
                  <c:v>40829</c:v>
                </c:pt>
                <c:pt idx="464">
                  <c:v>40830</c:v>
                </c:pt>
                <c:pt idx="465">
                  <c:v>40833</c:v>
                </c:pt>
                <c:pt idx="466">
                  <c:v>40834</c:v>
                </c:pt>
                <c:pt idx="467">
                  <c:v>40835</c:v>
                </c:pt>
                <c:pt idx="468">
                  <c:v>40836</c:v>
                </c:pt>
                <c:pt idx="469">
                  <c:v>40837</c:v>
                </c:pt>
                <c:pt idx="470">
                  <c:v>40840</c:v>
                </c:pt>
                <c:pt idx="471">
                  <c:v>40841</c:v>
                </c:pt>
                <c:pt idx="472">
                  <c:v>40842</c:v>
                </c:pt>
                <c:pt idx="473">
                  <c:v>40843</c:v>
                </c:pt>
                <c:pt idx="474">
                  <c:v>40844</c:v>
                </c:pt>
                <c:pt idx="475">
                  <c:v>40847</c:v>
                </c:pt>
                <c:pt idx="476">
                  <c:v>40848</c:v>
                </c:pt>
                <c:pt idx="477">
                  <c:v>40849</c:v>
                </c:pt>
                <c:pt idx="478">
                  <c:v>40850</c:v>
                </c:pt>
                <c:pt idx="479">
                  <c:v>40851</c:v>
                </c:pt>
                <c:pt idx="480">
                  <c:v>40854</c:v>
                </c:pt>
                <c:pt idx="481">
                  <c:v>40855</c:v>
                </c:pt>
                <c:pt idx="482">
                  <c:v>40856</c:v>
                </c:pt>
                <c:pt idx="483">
                  <c:v>40857</c:v>
                </c:pt>
                <c:pt idx="484">
                  <c:v>40858</c:v>
                </c:pt>
                <c:pt idx="485">
                  <c:v>40861</c:v>
                </c:pt>
                <c:pt idx="486">
                  <c:v>40862</c:v>
                </c:pt>
                <c:pt idx="487">
                  <c:v>40863</c:v>
                </c:pt>
                <c:pt idx="488">
                  <c:v>40864</c:v>
                </c:pt>
                <c:pt idx="489">
                  <c:v>40865</c:v>
                </c:pt>
                <c:pt idx="490">
                  <c:v>40868</c:v>
                </c:pt>
                <c:pt idx="491">
                  <c:v>40869</c:v>
                </c:pt>
                <c:pt idx="492">
                  <c:v>40870</c:v>
                </c:pt>
                <c:pt idx="493">
                  <c:v>40871</c:v>
                </c:pt>
                <c:pt idx="494">
                  <c:v>40872</c:v>
                </c:pt>
                <c:pt idx="495">
                  <c:v>40875</c:v>
                </c:pt>
                <c:pt idx="496">
                  <c:v>40876</c:v>
                </c:pt>
                <c:pt idx="497">
                  <c:v>40877</c:v>
                </c:pt>
                <c:pt idx="498">
                  <c:v>40878</c:v>
                </c:pt>
                <c:pt idx="499">
                  <c:v>40879</c:v>
                </c:pt>
                <c:pt idx="500">
                  <c:v>40882</c:v>
                </c:pt>
                <c:pt idx="501">
                  <c:v>40883</c:v>
                </c:pt>
                <c:pt idx="502">
                  <c:v>40884</c:v>
                </c:pt>
                <c:pt idx="503">
                  <c:v>40885</c:v>
                </c:pt>
                <c:pt idx="504">
                  <c:v>40886</c:v>
                </c:pt>
                <c:pt idx="505">
                  <c:v>40889</c:v>
                </c:pt>
                <c:pt idx="506">
                  <c:v>40890</c:v>
                </c:pt>
                <c:pt idx="507">
                  <c:v>40891</c:v>
                </c:pt>
                <c:pt idx="508">
                  <c:v>40892</c:v>
                </c:pt>
                <c:pt idx="509">
                  <c:v>40893</c:v>
                </c:pt>
                <c:pt idx="510">
                  <c:v>40896</c:v>
                </c:pt>
                <c:pt idx="511">
                  <c:v>40897</c:v>
                </c:pt>
                <c:pt idx="512">
                  <c:v>40898</c:v>
                </c:pt>
                <c:pt idx="513">
                  <c:v>40899</c:v>
                </c:pt>
                <c:pt idx="514">
                  <c:v>40900</c:v>
                </c:pt>
                <c:pt idx="515">
                  <c:v>40903</c:v>
                </c:pt>
                <c:pt idx="516">
                  <c:v>40904</c:v>
                </c:pt>
                <c:pt idx="517">
                  <c:v>40905</c:v>
                </c:pt>
                <c:pt idx="518">
                  <c:v>40906</c:v>
                </c:pt>
                <c:pt idx="519">
                  <c:v>40907</c:v>
                </c:pt>
                <c:pt idx="520">
                  <c:v>40910</c:v>
                </c:pt>
                <c:pt idx="521">
                  <c:v>40911</c:v>
                </c:pt>
                <c:pt idx="522">
                  <c:v>40912</c:v>
                </c:pt>
                <c:pt idx="523">
                  <c:v>40913</c:v>
                </c:pt>
                <c:pt idx="524">
                  <c:v>40914</c:v>
                </c:pt>
                <c:pt idx="525">
                  <c:v>40917</c:v>
                </c:pt>
                <c:pt idx="526">
                  <c:v>40918</c:v>
                </c:pt>
                <c:pt idx="527">
                  <c:v>40919</c:v>
                </c:pt>
                <c:pt idx="528">
                  <c:v>40920</c:v>
                </c:pt>
                <c:pt idx="529">
                  <c:v>40921</c:v>
                </c:pt>
                <c:pt idx="530">
                  <c:v>40924</c:v>
                </c:pt>
                <c:pt idx="531">
                  <c:v>40925</c:v>
                </c:pt>
                <c:pt idx="532">
                  <c:v>40926</c:v>
                </c:pt>
                <c:pt idx="533">
                  <c:v>40927</c:v>
                </c:pt>
                <c:pt idx="534">
                  <c:v>40928</c:v>
                </c:pt>
                <c:pt idx="535">
                  <c:v>40931</c:v>
                </c:pt>
                <c:pt idx="536">
                  <c:v>40932</c:v>
                </c:pt>
                <c:pt idx="537">
                  <c:v>40933</c:v>
                </c:pt>
                <c:pt idx="538">
                  <c:v>40934</c:v>
                </c:pt>
                <c:pt idx="539">
                  <c:v>40935</c:v>
                </c:pt>
                <c:pt idx="540">
                  <c:v>40938</c:v>
                </c:pt>
                <c:pt idx="541">
                  <c:v>40939</c:v>
                </c:pt>
                <c:pt idx="542">
                  <c:v>40940</c:v>
                </c:pt>
                <c:pt idx="543">
                  <c:v>40941</c:v>
                </c:pt>
                <c:pt idx="544">
                  <c:v>40942</c:v>
                </c:pt>
                <c:pt idx="545">
                  <c:v>40945</c:v>
                </c:pt>
                <c:pt idx="546">
                  <c:v>40946</c:v>
                </c:pt>
                <c:pt idx="547">
                  <c:v>40947</c:v>
                </c:pt>
                <c:pt idx="548">
                  <c:v>40948</c:v>
                </c:pt>
                <c:pt idx="549">
                  <c:v>40949</c:v>
                </c:pt>
                <c:pt idx="550">
                  <c:v>40952</c:v>
                </c:pt>
                <c:pt idx="551">
                  <c:v>40953</c:v>
                </c:pt>
                <c:pt idx="552">
                  <c:v>40954</c:v>
                </c:pt>
                <c:pt idx="553">
                  <c:v>40955</c:v>
                </c:pt>
                <c:pt idx="554">
                  <c:v>40956</c:v>
                </c:pt>
                <c:pt idx="555">
                  <c:v>40959</c:v>
                </c:pt>
                <c:pt idx="556">
                  <c:v>40960</c:v>
                </c:pt>
                <c:pt idx="557">
                  <c:v>40961</c:v>
                </c:pt>
                <c:pt idx="558">
                  <c:v>40962</c:v>
                </c:pt>
                <c:pt idx="559">
                  <c:v>40963</c:v>
                </c:pt>
                <c:pt idx="560">
                  <c:v>40966</c:v>
                </c:pt>
                <c:pt idx="561">
                  <c:v>40967</c:v>
                </c:pt>
                <c:pt idx="562">
                  <c:v>40968</c:v>
                </c:pt>
                <c:pt idx="563">
                  <c:v>40969</c:v>
                </c:pt>
                <c:pt idx="564">
                  <c:v>40970</c:v>
                </c:pt>
                <c:pt idx="565">
                  <c:v>40973</c:v>
                </c:pt>
                <c:pt idx="566">
                  <c:v>40974</c:v>
                </c:pt>
                <c:pt idx="567">
                  <c:v>40975</c:v>
                </c:pt>
                <c:pt idx="568">
                  <c:v>40976</c:v>
                </c:pt>
                <c:pt idx="569">
                  <c:v>40977</c:v>
                </c:pt>
                <c:pt idx="570">
                  <c:v>40980</c:v>
                </c:pt>
                <c:pt idx="571">
                  <c:v>40981</c:v>
                </c:pt>
                <c:pt idx="572">
                  <c:v>40982</c:v>
                </c:pt>
                <c:pt idx="573">
                  <c:v>40983</c:v>
                </c:pt>
                <c:pt idx="574">
                  <c:v>40984</c:v>
                </c:pt>
                <c:pt idx="575">
                  <c:v>40987</c:v>
                </c:pt>
                <c:pt idx="576">
                  <c:v>40988</c:v>
                </c:pt>
                <c:pt idx="577">
                  <c:v>40989</c:v>
                </c:pt>
                <c:pt idx="578">
                  <c:v>40990</c:v>
                </c:pt>
                <c:pt idx="579">
                  <c:v>40991</c:v>
                </c:pt>
                <c:pt idx="580">
                  <c:v>40994</c:v>
                </c:pt>
                <c:pt idx="581">
                  <c:v>40995</c:v>
                </c:pt>
                <c:pt idx="582">
                  <c:v>40996</c:v>
                </c:pt>
                <c:pt idx="583">
                  <c:v>40997</c:v>
                </c:pt>
                <c:pt idx="584">
                  <c:v>40998</c:v>
                </c:pt>
                <c:pt idx="585">
                  <c:v>41001</c:v>
                </c:pt>
                <c:pt idx="586">
                  <c:v>41002</c:v>
                </c:pt>
                <c:pt idx="587">
                  <c:v>41003</c:v>
                </c:pt>
                <c:pt idx="588">
                  <c:v>41004</c:v>
                </c:pt>
                <c:pt idx="589">
                  <c:v>41005</c:v>
                </c:pt>
                <c:pt idx="590">
                  <c:v>41008</c:v>
                </c:pt>
                <c:pt idx="591">
                  <c:v>41009</c:v>
                </c:pt>
                <c:pt idx="592">
                  <c:v>41010</c:v>
                </c:pt>
                <c:pt idx="593">
                  <c:v>41011</c:v>
                </c:pt>
                <c:pt idx="594">
                  <c:v>41012</c:v>
                </c:pt>
                <c:pt idx="595">
                  <c:v>41015</c:v>
                </c:pt>
                <c:pt idx="596">
                  <c:v>41016</c:v>
                </c:pt>
                <c:pt idx="597">
                  <c:v>41017</c:v>
                </c:pt>
                <c:pt idx="598">
                  <c:v>41018</c:v>
                </c:pt>
                <c:pt idx="599">
                  <c:v>41019</c:v>
                </c:pt>
                <c:pt idx="600">
                  <c:v>41022</c:v>
                </c:pt>
                <c:pt idx="601">
                  <c:v>41023</c:v>
                </c:pt>
                <c:pt idx="602">
                  <c:v>41024</c:v>
                </c:pt>
                <c:pt idx="603">
                  <c:v>41025</c:v>
                </c:pt>
                <c:pt idx="604">
                  <c:v>41026</c:v>
                </c:pt>
                <c:pt idx="605">
                  <c:v>41029</c:v>
                </c:pt>
                <c:pt idx="606">
                  <c:v>41030</c:v>
                </c:pt>
                <c:pt idx="607">
                  <c:v>41031</c:v>
                </c:pt>
                <c:pt idx="608">
                  <c:v>41032</c:v>
                </c:pt>
                <c:pt idx="609">
                  <c:v>41033</c:v>
                </c:pt>
                <c:pt idx="610">
                  <c:v>41036</c:v>
                </c:pt>
                <c:pt idx="611">
                  <c:v>41037</c:v>
                </c:pt>
                <c:pt idx="612">
                  <c:v>41038</c:v>
                </c:pt>
                <c:pt idx="613">
                  <c:v>41039</c:v>
                </c:pt>
                <c:pt idx="614">
                  <c:v>41040</c:v>
                </c:pt>
                <c:pt idx="615">
                  <c:v>41043</c:v>
                </c:pt>
                <c:pt idx="616">
                  <c:v>41044</c:v>
                </c:pt>
                <c:pt idx="617">
                  <c:v>41045</c:v>
                </c:pt>
                <c:pt idx="618">
                  <c:v>41046</c:v>
                </c:pt>
                <c:pt idx="619">
                  <c:v>41047</c:v>
                </c:pt>
                <c:pt idx="620">
                  <c:v>41050</c:v>
                </c:pt>
                <c:pt idx="621">
                  <c:v>41051</c:v>
                </c:pt>
                <c:pt idx="622">
                  <c:v>41052</c:v>
                </c:pt>
                <c:pt idx="623">
                  <c:v>41053</c:v>
                </c:pt>
                <c:pt idx="624">
                  <c:v>41054</c:v>
                </c:pt>
                <c:pt idx="625">
                  <c:v>41057</c:v>
                </c:pt>
                <c:pt idx="626">
                  <c:v>41058</c:v>
                </c:pt>
                <c:pt idx="627">
                  <c:v>41059</c:v>
                </c:pt>
                <c:pt idx="628">
                  <c:v>41060</c:v>
                </c:pt>
                <c:pt idx="629">
                  <c:v>41061</c:v>
                </c:pt>
                <c:pt idx="630">
                  <c:v>41064</c:v>
                </c:pt>
                <c:pt idx="631">
                  <c:v>41065</c:v>
                </c:pt>
                <c:pt idx="632">
                  <c:v>41066</c:v>
                </c:pt>
                <c:pt idx="633">
                  <c:v>41067</c:v>
                </c:pt>
                <c:pt idx="634">
                  <c:v>41068</c:v>
                </c:pt>
                <c:pt idx="635">
                  <c:v>41071</c:v>
                </c:pt>
                <c:pt idx="636">
                  <c:v>41072</c:v>
                </c:pt>
                <c:pt idx="637">
                  <c:v>41073</c:v>
                </c:pt>
                <c:pt idx="638">
                  <c:v>41074</c:v>
                </c:pt>
                <c:pt idx="639">
                  <c:v>41075</c:v>
                </c:pt>
                <c:pt idx="640">
                  <c:v>41078</c:v>
                </c:pt>
                <c:pt idx="641">
                  <c:v>41079</c:v>
                </c:pt>
                <c:pt idx="642">
                  <c:v>41080</c:v>
                </c:pt>
                <c:pt idx="643">
                  <c:v>41081</c:v>
                </c:pt>
                <c:pt idx="644">
                  <c:v>41082</c:v>
                </c:pt>
                <c:pt idx="645">
                  <c:v>41085</c:v>
                </c:pt>
                <c:pt idx="646">
                  <c:v>41086</c:v>
                </c:pt>
                <c:pt idx="647">
                  <c:v>41087</c:v>
                </c:pt>
                <c:pt idx="648">
                  <c:v>41088</c:v>
                </c:pt>
                <c:pt idx="649">
                  <c:v>41089</c:v>
                </c:pt>
                <c:pt idx="650">
                  <c:v>41092</c:v>
                </c:pt>
                <c:pt idx="651">
                  <c:v>41093</c:v>
                </c:pt>
                <c:pt idx="652">
                  <c:v>41094</c:v>
                </c:pt>
                <c:pt idx="653">
                  <c:v>41095</c:v>
                </c:pt>
                <c:pt idx="654">
                  <c:v>41096</c:v>
                </c:pt>
                <c:pt idx="655">
                  <c:v>41099</c:v>
                </c:pt>
                <c:pt idx="656">
                  <c:v>41100</c:v>
                </c:pt>
                <c:pt idx="657">
                  <c:v>41101</c:v>
                </c:pt>
                <c:pt idx="658">
                  <c:v>41102</c:v>
                </c:pt>
                <c:pt idx="659">
                  <c:v>41103</c:v>
                </c:pt>
                <c:pt idx="660">
                  <c:v>41106</c:v>
                </c:pt>
                <c:pt idx="661">
                  <c:v>41107</c:v>
                </c:pt>
                <c:pt idx="662">
                  <c:v>41108</c:v>
                </c:pt>
                <c:pt idx="663">
                  <c:v>41109</c:v>
                </c:pt>
                <c:pt idx="664">
                  <c:v>41110</c:v>
                </c:pt>
                <c:pt idx="665">
                  <c:v>41113</c:v>
                </c:pt>
                <c:pt idx="666">
                  <c:v>41114</c:v>
                </c:pt>
                <c:pt idx="667">
                  <c:v>41115</c:v>
                </c:pt>
                <c:pt idx="668">
                  <c:v>41116</c:v>
                </c:pt>
                <c:pt idx="669">
                  <c:v>41117</c:v>
                </c:pt>
                <c:pt idx="670">
                  <c:v>41120</c:v>
                </c:pt>
                <c:pt idx="671">
                  <c:v>41121</c:v>
                </c:pt>
                <c:pt idx="672">
                  <c:v>41122</c:v>
                </c:pt>
                <c:pt idx="673">
                  <c:v>41123</c:v>
                </c:pt>
                <c:pt idx="674">
                  <c:v>41124</c:v>
                </c:pt>
                <c:pt idx="675">
                  <c:v>41127</c:v>
                </c:pt>
                <c:pt idx="676">
                  <c:v>41128</c:v>
                </c:pt>
                <c:pt idx="677">
                  <c:v>41129</c:v>
                </c:pt>
                <c:pt idx="678">
                  <c:v>41130</c:v>
                </c:pt>
                <c:pt idx="679">
                  <c:v>41131</c:v>
                </c:pt>
                <c:pt idx="680">
                  <c:v>41134</c:v>
                </c:pt>
                <c:pt idx="681">
                  <c:v>41135</c:v>
                </c:pt>
                <c:pt idx="682">
                  <c:v>41136</c:v>
                </c:pt>
                <c:pt idx="683">
                  <c:v>41137</c:v>
                </c:pt>
                <c:pt idx="684">
                  <c:v>41138</c:v>
                </c:pt>
                <c:pt idx="685">
                  <c:v>41141</c:v>
                </c:pt>
                <c:pt idx="686">
                  <c:v>41142</c:v>
                </c:pt>
                <c:pt idx="687">
                  <c:v>41143</c:v>
                </c:pt>
                <c:pt idx="688">
                  <c:v>41144</c:v>
                </c:pt>
                <c:pt idx="689">
                  <c:v>41145</c:v>
                </c:pt>
                <c:pt idx="690">
                  <c:v>41148</c:v>
                </c:pt>
                <c:pt idx="691">
                  <c:v>41149</c:v>
                </c:pt>
                <c:pt idx="692">
                  <c:v>41150</c:v>
                </c:pt>
                <c:pt idx="693">
                  <c:v>41151</c:v>
                </c:pt>
                <c:pt idx="694">
                  <c:v>41152</c:v>
                </c:pt>
                <c:pt idx="695">
                  <c:v>41155</c:v>
                </c:pt>
                <c:pt idx="696">
                  <c:v>41156</c:v>
                </c:pt>
                <c:pt idx="697">
                  <c:v>41157</c:v>
                </c:pt>
                <c:pt idx="698">
                  <c:v>41158</c:v>
                </c:pt>
                <c:pt idx="699">
                  <c:v>41159</c:v>
                </c:pt>
                <c:pt idx="700">
                  <c:v>41162</c:v>
                </c:pt>
                <c:pt idx="701">
                  <c:v>41163</c:v>
                </c:pt>
                <c:pt idx="702">
                  <c:v>41164</c:v>
                </c:pt>
                <c:pt idx="703">
                  <c:v>41165</c:v>
                </c:pt>
                <c:pt idx="704">
                  <c:v>41166</c:v>
                </c:pt>
                <c:pt idx="705">
                  <c:v>41169</c:v>
                </c:pt>
                <c:pt idx="706">
                  <c:v>41170</c:v>
                </c:pt>
                <c:pt idx="707">
                  <c:v>41171</c:v>
                </c:pt>
                <c:pt idx="708">
                  <c:v>41172</c:v>
                </c:pt>
                <c:pt idx="709">
                  <c:v>41173</c:v>
                </c:pt>
                <c:pt idx="710">
                  <c:v>41176</c:v>
                </c:pt>
                <c:pt idx="711">
                  <c:v>41177</c:v>
                </c:pt>
                <c:pt idx="712">
                  <c:v>41178</c:v>
                </c:pt>
                <c:pt idx="713">
                  <c:v>41179</c:v>
                </c:pt>
                <c:pt idx="714">
                  <c:v>41180</c:v>
                </c:pt>
                <c:pt idx="715">
                  <c:v>41183</c:v>
                </c:pt>
                <c:pt idx="716">
                  <c:v>41184</c:v>
                </c:pt>
                <c:pt idx="717">
                  <c:v>41185</c:v>
                </c:pt>
                <c:pt idx="718">
                  <c:v>41186</c:v>
                </c:pt>
                <c:pt idx="719">
                  <c:v>41187</c:v>
                </c:pt>
                <c:pt idx="720">
                  <c:v>41190</c:v>
                </c:pt>
                <c:pt idx="721">
                  <c:v>41191</c:v>
                </c:pt>
                <c:pt idx="722">
                  <c:v>41192</c:v>
                </c:pt>
                <c:pt idx="723">
                  <c:v>41193</c:v>
                </c:pt>
                <c:pt idx="724">
                  <c:v>41194</c:v>
                </c:pt>
                <c:pt idx="725">
                  <c:v>41197</c:v>
                </c:pt>
                <c:pt idx="726">
                  <c:v>41198</c:v>
                </c:pt>
                <c:pt idx="727">
                  <c:v>41199</c:v>
                </c:pt>
                <c:pt idx="728">
                  <c:v>41200</c:v>
                </c:pt>
                <c:pt idx="729">
                  <c:v>41201</c:v>
                </c:pt>
                <c:pt idx="730">
                  <c:v>41204</c:v>
                </c:pt>
                <c:pt idx="731">
                  <c:v>41205</c:v>
                </c:pt>
                <c:pt idx="732">
                  <c:v>41206</c:v>
                </c:pt>
                <c:pt idx="733">
                  <c:v>41207</c:v>
                </c:pt>
                <c:pt idx="734">
                  <c:v>41208</c:v>
                </c:pt>
                <c:pt idx="735">
                  <c:v>41211</c:v>
                </c:pt>
                <c:pt idx="736">
                  <c:v>41212</c:v>
                </c:pt>
                <c:pt idx="737">
                  <c:v>41213</c:v>
                </c:pt>
                <c:pt idx="738">
                  <c:v>41214</c:v>
                </c:pt>
                <c:pt idx="739">
                  <c:v>41215</c:v>
                </c:pt>
                <c:pt idx="740">
                  <c:v>41218</c:v>
                </c:pt>
                <c:pt idx="741">
                  <c:v>41219</c:v>
                </c:pt>
                <c:pt idx="742">
                  <c:v>41220</c:v>
                </c:pt>
                <c:pt idx="743">
                  <c:v>41221</c:v>
                </c:pt>
                <c:pt idx="744">
                  <c:v>41222</c:v>
                </c:pt>
                <c:pt idx="745">
                  <c:v>41225</c:v>
                </c:pt>
                <c:pt idx="746">
                  <c:v>41226</c:v>
                </c:pt>
                <c:pt idx="747">
                  <c:v>41227</c:v>
                </c:pt>
                <c:pt idx="748">
                  <c:v>41228</c:v>
                </c:pt>
                <c:pt idx="749">
                  <c:v>41229</c:v>
                </c:pt>
                <c:pt idx="750">
                  <c:v>41232</c:v>
                </c:pt>
                <c:pt idx="751">
                  <c:v>41233</c:v>
                </c:pt>
                <c:pt idx="752">
                  <c:v>41234</c:v>
                </c:pt>
                <c:pt idx="753">
                  <c:v>41235</c:v>
                </c:pt>
                <c:pt idx="754">
                  <c:v>41236</c:v>
                </c:pt>
                <c:pt idx="755">
                  <c:v>41239</c:v>
                </c:pt>
                <c:pt idx="756">
                  <c:v>41240</c:v>
                </c:pt>
                <c:pt idx="757">
                  <c:v>41241</c:v>
                </c:pt>
                <c:pt idx="758">
                  <c:v>41242</c:v>
                </c:pt>
                <c:pt idx="759">
                  <c:v>41243</c:v>
                </c:pt>
                <c:pt idx="760">
                  <c:v>41246</c:v>
                </c:pt>
                <c:pt idx="761">
                  <c:v>41247</c:v>
                </c:pt>
                <c:pt idx="762">
                  <c:v>41248</c:v>
                </c:pt>
                <c:pt idx="763">
                  <c:v>41249</c:v>
                </c:pt>
                <c:pt idx="764">
                  <c:v>41250</c:v>
                </c:pt>
                <c:pt idx="765">
                  <c:v>41253</c:v>
                </c:pt>
                <c:pt idx="766">
                  <c:v>41254</c:v>
                </c:pt>
                <c:pt idx="767">
                  <c:v>41255</c:v>
                </c:pt>
                <c:pt idx="768">
                  <c:v>41256</c:v>
                </c:pt>
                <c:pt idx="769">
                  <c:v>41257</c:v>
                </c:pt>
                <c:pt idx="770">
                  <c:v>41260</c:v>
                </c:pt>
                <c:pt idx="771">
                  <c:v>41261</c:v>
                </c:pt>
                <c:pt idx="772">
                  <c:v>41262</c:v>
                </c:pt>
                <c:pt idx="773">
                  <c:v>41263</c:v>
                </c:pt>
                <c:pt idx="774">
                  <c:v>41264</c:v>
                </c:pt>
                <c:pt idx="775">
                  <c:v>41267</c:v>
                </c:pt>
                <c:pt idx="776">
                  <c:v>41268</c:v>
                </c:pt>
                <c:pt idx="777">
                  <c:v>41269</c:v>
                </c:pt>
                <c:pt idx="778">
                  <c:v>41270</c:v>
                </c:pt>
                <c:pt idx="779">
                  <c:v>41271</c:v>
                </c:pt>
                <c:pt idx="780">
                  <c:v>41274</c:v>
                </c:pt>
                <c:pt idx="781">
                  <c:v>41275</c:v>
                </c:pt>
                <c:pt idx="782">
                  <c:v>41276</c:v>
                </c:pt>
                <c:pt idx="783">
                  <c:v>41277</c:v>
                </c:pt>
                <c:pt idx="784">
                  <c:v>41278</c:v>
                </c:pt>
                <c:pt idx="785">
                  <c:v>41281</c:v>
                </c:pt>
                <c:pt idx="786">
                  <c:v>41282</c:v>
                </c:pt>
                <c:pt idx="787">
                  <c:v>41283</c:v>
                </c:pt>
                <c:pt idx="788">
                  <c:v>41284</c:v>
                </c:pt>
                <c:pt idx="789">
                  <c:v>41285</c:v>
                </c:pt>
                <c:pt idx="790">
                  <c:v>41288</c:v>
                </c:pt>
                <c:pt idx="791">
                  <c:v>41289</c:v>
                </c:pt>
                <c:pt idx="792">
                  <c:v>41290</c:v>
                </c:pt>
                <c:pt idx="793">
                  <c:v>41291</c:v>
                </c:pt>
                <c:pt idx="794">
                  <c:v>41292</c:v>
                </c:pt>
                <c:pt idx="795">
                  <c:v>41295</c:v>
                </c:pt>
                <c:pt idx="796">
                  <c:v>41296</c:v>
                </c:pt>
                <c:pt idx="797">
                  <c:v>41297</c:v>
                </c:pt>
                <c:pt idx="798">
                  <c:v>41298</c:v>
                </c:pt>
                <c:pt idx="799">
                  <c:v>41299</c:v>
                </c:pt>
                <c:pt idx="800">
                  <c:v>41302</c:v>
                </c:pt>
                <c:pt idx="801">
                  <c:v>41303</c:v>
                </c:pt>
                <c:pt idx="802">
                  <c:v>41304</c:v>
                </c:pt>
                <c:pt idx="803">
                  <c:v>41305</c:v>
                </c:pt>
                <c:pt idx="804">
                  <c:v>41306</c:v>
                </c:pt>
                <c:pt idx="805">
                  <c:v>41309</c:v>
                </c:pt>
                <c:pt idx="806">
                  <c:v>41310</c:v>
                </c:pt>
                <c:pt idx="807">
                  <c:v>41311</c:v>
                </c:pt>
                <c:pt idx="808">
                  <c:v>41312</c:v>
                </c:pt>
                <c:pt idx="809">
                  <c:v>41313</c:v>
                </c:pt>
                <c:pt idx="810">
                  <c:v>41316</c:v>
                </c:pt>
                <c:pt idx="811">
                  <c:v>41317</c:v>
                </c:pt>
                <c:pt idx="812">
                  <c:v>41318</c:v>
                </c:pt>
                <c:pt idx="813">
                  <c:v>41319</c:v>
                </c:pt>
                <c:pt idx="814">
                  <c:v>41320</c:v>
                </c:pt>
                <c:pt idx="815">
                  <c:v>41323</c:v>
                </c:pt>
                <c:pt idx="816">
                  <c:v>41324</c:v>
                </c:pt>
                <c:pt idx="817">
                  <c:v>41325</c:v>
                </c:pt>
                <c:pt idx="818">
                  <c:v>41326</c:v>
                </c:pt>
                <c:pt idx="819">
                  <c:v>41327</c:v>
                </c:pt>
                <c:pt idx="820">
                  <c:v>41330</c:v>
                </c:pt>
                <c:pt idx="821">
                  <c:v>41331</c:v>
                </c:pt>
                <c:pt idx="822">
                  <c:v>41332</c:v>
                </c:pt>
                <c:pt idx="823">
                  <c:v>41333</c:v>
                </c:pt>
                <c:pt idx="824">
                  <c:v>41334</c:v>
                </c:pt>
                <c:pt idx="825">
                  <c:v>41337</c:v>
                </c:pt>
                <c:pt idx="826">
                  <c:v>41338</c:v>
                </c:pt>
                <c:pt idx="827">
                  <c:v>41339</c:v>
                </c:pt>
                <c:pt idx="828">
                  <c:v>41340</c:v>
                </c:pt>
                <c:pt idx="829">
                  <c:v>41341</c:v>
                </c:pt>
                <c:pt idx="830">
                  <c:v>41344</c:v>
                </c:pt>
                <c:pt idx="831">
                  <c:v>41345</c:v>
                </c:pt>
                <c:pt idx="832">
                  <c:v>41346</c:v>
                </c:pt>
                <c:pt idx="833">
                  <c:v>41347</c:v>
                </c:pt>
                <c:pt idx="834">
                  <c:v>41348</c:v>
                </c:pt>
                <c:pt idx="835">
                  <c:v>41351</c:v>
                </c:pt>
                <c:pt idx="836">
                  <c:v>41352</c:v>
                </c:pt>
                <c:pt idx="837">
                  <c:v>41353</c:v>
                </c:pt>
                <c:pt idx="838">
                  <c:v>41354</c:v>
                </c:pt>
                <c:pt idx="839">
                  <c:v>41355</c:v>
                </c:pt>
                <c:pt idx="840">
                  <c:v>41358</c:v>
                </c:pt>
                <c:pt idx="841">
                  <c:v>41359</c:v>
                </c:pt>
                <c:pt idx="842">
                  <c:v>41360</c:v>
                </c:pt>
                <c:pt idx="843">
                  <c:v>41361</c:v>
                </c:pt>
                <c:pt idx="844">
                  <c:v>41362</c:v>
                </c:pt>
                <c:pt idx="845">
                  <c:v>41365</c:v>
                </c:pt>
                <c:pt idx="846">
                  <c:v>41366</c:v>
                </c:pt>
                <c:pt idx="847">
                  <c:v>41367</c:v>
                </c:pt>
                <c:pt idx="848">
                  <c:v>41368</c:v>
                </c:pt>
                <c:pt idx="849">
                  <c:v>41369</c:v>
                </c:pt>
                <c:pt idx="850">
                  <c:v>41372</c:v>
                </c:pt>
                <c:pt idx="851">
                  <c:v>41373</c:v>
                </c:pt>
                <c:pt idx="852">
                  <c:v>41374</c:v>
                </c:pt>
                <c:pt idx="853">
                  <c:v>41375</c:v>
                </c:pt>
                <c:pt idx="854">
                  <c:v>41376</c:v>
                </c:pt>
                <c:pt idx="855">
                  <c:v>41379</c:v>
                </c:pt>
                <c:pt idx="856">
                  <c:v>41380</c:v>
                </c:pt>
                <c:pt idx="857">
                  <c:v>41381</c:v>
                </c:pt>
                <c:pt idx="858">
                  <c:v>41382</c:v>
                </c:pt>
                <c:pt idx="859">
                  <c:v>41383</c:v>
                </c:pt>
                <c:pt idx="860">
                  <c:v>41386</c:v>
                </c:pt>
                <c:pt idx="861">
                  <c:v>41387</c:v>
                </c:pt>
                <c:pt idx="862">
                  <c:v>41388</c:v>
                </c:pt>
                <c:pt idx="863">
                  <c:v>41389</c:v>
                </c:pt>
                <c:pt idx="864">
                  <c:v>41390</c:v>
                </c:pt>
                <c:pt idx="865">
                  <c:v>41393</c:v>
                </c:pt>
                <c:pt idx="866">
                  <c:v>41394</c:v>
                </c:pt>
                <c:pt idx="867">
                  <c:v>41395</c:v>
                </c:pt>
                <c:pt idx="868">
                  <c:v>41396</c:v>
                </c:pt>
                <c:pt idx="869">
                  <c:v>41397</c:v>
                </c:pt>
                <c:pt idx="870">
                  <c:v>41400</c:v>
                </c:pt>
                <c:pt idx="871">
                  <c:v>41401</c:v>
                </c:pt>
                <c:pt idx="872">
                  <c:v>41402</c:v>
                </c:pt>
                <c:pt idx="873">
                  <c:v>41403</c:v>
                </c:pt>
                <c:pt idx="874">
                  <c:v>41404</c:v>
                </c:pt>
                <c:pt idx="875">
                  <c:v>41407</c:v>
                </c:pt>
                <c:pt idx="876">
                  <c:v>41408</c:v>
                </c:pt>
                <c:pt idx="877">
                  <c:v>41409</c:v>
                </c:pt>
                <c:pt idx="878">
                  <c:v>41410</c:v>
                </c:pt>
                <c:pt idx="879">
                  <c:v>41411</c:v>
                </c:pt>
                <c:pt idx="880">
                  <c:v>41414</c:v>
                </c:pt>
                <c:pt idx="881">
                  <c:v>41415</c:v>
                </c:pt>
                <c:pt idx="882">
                  <c:v>41416</c:v>
                </c:pt>
                <c:pt idx="883">
                  <c:v>41417</c:v>
                </c:pt>
                <c:pt idx="884">
                  <c:v>41418</c:v>
                </c:pt>
                <c:pt idx="885">
                  <c:v>41421</c:v>
                </c:pt>
                <c:pt idx="886">
                  <c:v>41422</c:v>
                </c:pt>
                <c:pt idx="887">
                  <c:v>41423</c:v>
                </c:pt>
                <c:pt idx="888">
                  <c:v>41424</c:v>
                </c:pt>
                <c:pt idx="889">
                  <c:v>41425</c:v>
                </c:pt>
                <c:pt idx="890">
                  <c:v>41428</c:v>
                </c:pt>
                <c:pt idx="891">
                  <c:v>41429</c:v>
                </c:pt>
                <c:pt idx="892">
                  <c:v>41430</c:v>
                </c:pt>
                <c:pt idx="893">
                  <c:v>41431</c:v>
                </c:pt>
                <c:pt idx="894">
                  <c:v>41432</c:v>
                </c:pt>
                <c:pt idx="895">
                  <c:v>41435</c:v>
                </c:pt>
                <c:pt idx="896">
                  <c:v>41436</c:v>
                </c:pt>
                <c:pt idx="897">
                  <c:v>41437</c:v>
                </c:pt>
                <c:pt idx="898">
                  <c:v>41438</c:v>
                </c:pt>
                <c:pt idx="899">
                  <c:v>41439</c:v>
                </c:pt>
                <c:pt idx="900">
                  <c:v>41442</c:v>
                </c:pt>
                <c:pt idx="901">
                  <c:v>41443</c:v>
                </c:pt>
                <c:pt idx="902">
                  <c:v>41444</c:v>
                </c:pt>
                <c:pt idx="903">
                  <c:v>41445</c:v>
                </c:pt>
                <c:pt idx="904">
                  <c:v>41446</c:v>
                </c:pt>
                <c:pt idx="905">
                  <c:v>41449</c:v>
                </c:pt>
                <c:pt idx="906">
                  <c:v>41450</c:v>
                </c:pt>
                <c:pt idx="907">
                  <c:v>41451</c:v>
                </c:pt>
                <c:pt idx="908">
                  <c:v>41452</c:v>
                </c:pt>
                <c:pt idx="909">
                  <c:v>41453</c:v>
                </c:pt>
                <c:pt idx="910">
                  <c:v>41456</c:v>
                </c:pt>
                <c:pt idx="911">
                  <c:v>41457</c:v>
                </c:pt>
                <c:pt idx="912">
                  <c:v>41458</c:v>
                </c:pt>
                <c:pt idx="913">
                  <c:v>41459</c:v>
                </c:pt>
                <c:pt idx="914">
                  <c:v>41460</c:v>
                </c:pt>
                <c:pt idx="915">
                  <c:v>41463</c:v>
                </c:pt>
                <c:pt idx="916">
                  <c:v>41464</c:v>
                </c:pt>
                <c:pt idx="917">
                  <c:v>41465</c:v>
                </c:pt>
                <c:pt idx="918">
                  <c:v>41466</c:v>
                </c:pt>
                <c:pt idx="919">
                  <c:v>41467</c:v>
                </c:pt>
                <c:pt idx="920">
                  <c:v>41470</c:v>
                </c:pt>
                <c:pt idx="921">
                  <c:v>41471</c:v>
                </c:pt>
                <c:pt idx="922">
                  <c:v>41472</c:v>
                </c:pt>
                <c:pt idx="923">
                  <c:v>41473</c:v>
                </c:pt>
                <c:pt idx="924">
                  <c:v>41474</c:v>
                </c:pt>
                <c:pt idx="925">
                  <c:v>41477</c:v>
                </c:pt>
                <c:pt idx="926">
                  <c:v>41478</c:v>
                </c:pt>
                <c:pt idx="927">
                  <c:v>41479</c:v>
                </c:pt>
                <c:pt idx="928">
                  <c:v>41480</c:v>
                </c:pt>
                <c:pt idx="929">
                  <c:v>41481</c:v>
                </c:pt>
                <c:pt idx="930">
                  <c:v>41484</c:v>
                </c:pt>
                <c:pt idx="931">
                  <c:v>41485</c:v>
                </c:pt>
                <c:pt idx="932">
                  <c:v>41486</c:v>
                </c:pt>
                <c:pt idx="933">
                  <c:v>41487</c:v>
                </c:pt>
                <c:pt idx="934">
                  <c:v>41488</c:v>
                </c:pt>
                <c:pt idx="935">
                  <c:v>41491</c:v>
                </c:pt>
                <c:pt idx="936">
                  <c:v>41492</c:v>
                </c:pt>
                <c:pt idx="937">
                  <c:v>41493</c:v>
                </c:pt>
                <c:pt idx="938">
                  <c:v>41494</c:v>
                </c:pt>
                <c:pt idx="939">
                  <c:v>41495</c:v>
                </c:pt>
                <c:pt idx="940">
                  <c:v>41498</c:v>
                </c:pt>
                <c:pt idx="941">
                  <c:v>41499</c:v>
                </c:pt>
                <c:pt idx="942">
                  <c:v>41500</c:v>
                </c:pt>
                <c:pt idx="943">
                  <c:v>41501</c:v>
                </c:pt>
                <c:pt idx="944">
                  <c:v>41502</c:v>
                </c:pt>
                <c:pt idx="945">
                  <c:v>41505</c:v>
                </c:pt>
                <c:pt idx="946">
                  <c:v>41506</c:v>
                </c:pt>
                <c:pt idx="947">
                  <c:v>41507</c:v>
                </c:pt>
                <c:pt idx="948">
                  <c:v>41508</c:v>
                </c:pt>
                <c:pt idx="949">
                  <c:v>41509</c:v>
                </c:pt>
                <c:pt idx="950">
                  <c:v>41512</c:v>
                </c:pt>
                <c:pt idx="951">
                  <c:v>41513</c:v>
                </c:pt>
                <c:pt idx="952">
                  <c:v>41514</c:v>
                </c:pt>
                <c:pt idx="953">
                  <c:v>41515</c:v>
                </c:pt>
                <c:pt idx="954">
                  <c:v>41516</c:v>
                </c:pt>
                <c:pt idx="955">
                  <c:v>41519</c:v>
                </c:pt>
                <c:pt idx="956">
                  <c:v>41520</c:v>
                </c:pt>
                <c:pt idx="957">
                  <c:v>41521</c:v>
                </c:pt>
                <c:pt idx="958">
                  <c:v>41522</c:v>
                </c:pt>
                <c:pt idx="959">
                  <c:v>41523</c:v>
                </c:pt>
                <c:pt idx="960">
                  <c:v>41526</c:v>
                </c:pt>
                <c:pt idx="961">
                  <c:v>41527</c:v>
                </c:pt>
                <c:pt idx="962">
                  <c:v>41528</c:v>
                </c:pt>
                <c:pt idx="963">
                  <c:v>41529</c:v>
                </c:pt>
                <c:pt idx="964">
                  <c:v>41530</c:v>
                </c:pt>
                <c:pt idx="965">
                  <c:v>41533</c:v>
                </c:pt>
                <c:pt idx="966">
                  <c:v>41534</c:v>
                </c:pt>
                <c:pt idx="967">
                  <c:v>41535</c:v>
                </c:pt>
                <c:pt idx="968">
                  <c:v>41536</c:v>
                </c:pt>
                <c:pt idx="969">
                  <c:v>41537</c:v>
                </c:pt>
                <c:pt idx="970">
                  <c:v>41540</c:v>
                </c:pt>
                <c:pt idx="971">
                  <c:v>41541</c:v>
                </c:pt>
                <c:pt idx="972">
                  <c:v>41542</c:v>
                </c:pt>
                <c:pt idx="973">
                  <c:v>41543</c:v>
                </c:pt>
                <c:pt idx="974">
                  <c:v>41544</c:v>
                </c:pt>
                <c:pt idx="975">
                  <c:v>41547</c:v>
                </c:pt>
                <c:pt idx="976">
                  <c:v>41548</c:v>
                </c:pt>
                <c:pt idx="977">
                  <c:v>41549</c:v>
                </c:pt>
                <c:pt idx="978">
                  <c:v>41550</c:v>
                </c:pt>
                <c:pt idx="979">
                  <c:v>41551</c:v>
                </c:pt>
                <c:pt idx="980">
                  <c:v>41554</c:v>
                </c:pt>
                <c:pt idx="981">
                  <c:v>41555</c:v>
                </c:pt>
                <c:pt idx="982">
                  <c:v>41556</c:v>
                </c:pt>
                <c:pt idx="983">
                  <c:v>41557</c:v>
                </c:pt>
                <c:pt idx="984">
                  <c:v>41558</c:v>
                </c:pt>
                <c:pt idx="985">
                  <c:v>41561</c:v>
                </c:pt>
                <c:pt idx="986">
                  <c:v>41562</c:v>
                </c:pt>
                <c:pt idx="987">
                  <c:v>41563</c:v>
                </c:pt>
                <c:pt idx="988">
                  <c:v>41564</c:v>
                </c:pt>
                <c:pt idx="989">
                  <c:v>41565</c:v>
                </c:pt>
                <c:pt idx="990">
                  <c:v>41568</c:v>
                </c:pt>
                <c:pt idx="991">
                  <c:v>41569</c:v>
                </c:pt>
                <c:pt idx="992">
                  <c:v>41570</c:v>
                </c:pt>
                <c:pt idx="993">
                  <c:v>41571</c:v>
                </c:pt>
                <c:pt idx="994">
                  <c:v>41572</c:v>
                </c:pt>
                <c:pt idx="995">
                  <c:v>41575</c:v>
                </c:pt>
                <c:pt idx="996">
                  <c:v>41576</c:v>
                </c:pt>
                <c:pt idx="997">
                  <c:v>41577</c:v>
                </c:pt>
                <c:pt idx="998">
                  <c:v>41578</c:v>
                </c:pt>
                <c:pt idx="999">
                  <c:v>41579</c:v>
                </c:pt>
                <c:pt idx="1000">
                  <c:v>41582</c:v>
                </c:pt>
                <c:pt idx="1001">
                  <c:v>41583</c:v>
                </c:pt>
                <c:pt idx="1002">
                  <c:v>41584</c:v>
                </c:pt>
                <c:pt idx="1003">
                  <c:v>41585</c:v>
                </c:pt>
                <c:pt idx="1004">
                  <c:v>41586</c:v>
                </c:pt>
                <c:pt idx="1005">
                  <c:v>41589</c:v>
                </c:pt>
                <c:pt idx="1006">
                  <c:v>41590</c:v>
                </c:pt>
                <c:pt idx="1007">
                  <c:v>41591</c:v>
                </c:pt>
                <c:pt idx="1008">
                  <c:v>41592</c:v>
                </c:pt>
                <c:pt idx="1009">
                  <c:v>41593</c:v>
                </c:pt>
                <c:pt idx="1010">
                  <c:v>41596</c:v>
                </c:pt>
                <c:pt idx="1011">
                  <c:v>41597</c:v>
                </c:pt>
                <c:pt idx="1012">
                  <c:v>41598</c:v>
                </c:pt>
                <c:pt idx="1013">
                  <c:v>41599</c:v>
                </c:pt>
                <c:pt idx="1014">
                  <c:v>41600</c:v>
                </c:pt>
                <c:pt idx="1015">
                  <c:v>41603</c:v>
                </c:pt>
                <c:pt idx="1016">
                  <c:v>41604</c:v>
                </c:pt>
                <c:pt idx="1017">
                  <c:v>41605</c:v>
                </c:pt>
                <c:pt idx="1018">
                  <c:v>41606</c:v>
                </c:pt>
                <c:pt idx="1019">
                  <c:v>41607</c:v>
                </c:pt>
                <c:pt idx="1020">
                  <c:v>41610</c:v>
                </c:pt>
                <c:pt idx="1021">
                  <c:v>41611</c:v>
                </c:pt>
                <c:pt idx="1022">
                  <c:v>41612</c:v>
                </c:pt>
                <c:pt idx="1023">
                  <c:v>41613</c:v>
                </c:pt>
                <c:pt idx="1024">
                  <c:v>41614</c:v>
                </c:pt>
                <c:pt idx="1025">
                  <c:v>41617</c:v>
                </c:pt>
                <c:pt idx="1026">
                  <c:v>41618</c:v>
                </c:pt>
                <c:pt idx="1027">
                  <c:v>41619</c:v>
                </c:pt>
                <c:pt idx="1028">
                  <c:v>41620</c:v>
                </c:pt>
                <c:pt idx="1029">
                  <c:v>41621</c:v>
                </c:pt>
                <c:pt idx="1030">
                  <c:v>41624</c:v>
                </c:pt>
                <c:pt idx="1031">
                  <c:v>41625</c:v>
                </c:pt>
                <c:pt idx="1032">
                  <c:v>41626</c:v>
                </c:pt>
                <c:pt idx="1033">
                  <c:v>41627</c:v>
                </c:pt>
                <c:pt idx="1034">
                  <c:v>41628</c:v>
                </c:pt>
                <c:pt idx="1035">
                  <c:v>41631</c:v>
                </c:pt>
                <c:pt idx="1036">
                  <c:v>41632</c:v>
                </c:pt>
                <c:pt idx="1037">
                  <c:v>41633</c:v>
                </c:pt>
                <c:pt idx="1038">
                  <c:v>41634</c:v>
                </c:pt>
                <c:pt idx="1039">
                  <c:v>41635</c:v>
                </c:pt>
                <c:pt idx="1040">
                  <c:v>41638</c:v>
                </c:pt>
                <c:pt idx="1041">
                  <c:v>41639</c:v>
                </c:pt>
                <c:pt idx="1042">
                  <c:v>41640</c:v>
                </c:pt>
                <c:pt idx="1043">
                  <c:v>41641</c:v>
                </c:pt>
                <c:pt idx="1044">
                  <c:v>41642</c:v>
                </c:pt>
                <c:pt idx="1045">
                  <c:v>41645</c:v>
                </c:pt>
                <c:pt idx="1046">
                  <c:v>41646</c:v>
                </c:pt>
                <c:pt idx="1047">
                  <c:v>41647</c:v>
                </c:pt>
                <c:pt idx="1048">
                  <c:v>41648</c:v>
                </c:pt>
                <c:pt idx="1049">
                  <c:v>41649</c:v>
                </c:pt>
                <c:pt idx="1050">
                  <c:v>41652</c:v>
                </c:pt>
                <c:pt idx="1051">
                  <c:v>41653</c:v>
                </c:pt>
                <c:pt idx="1052">
                  <c:v>41654</c:v>
                </c:pt>
                <c:pt idx="1053">
                  <c:v>41655</c:v>
                </c:pt>
                <c:pt idx="1054">
                  <c:v>41656</c:v>
                </c:pt>
                <c:pt idx="1055">
                  <c:v>41659</c:v>
                </c:pt>
                <c:pt idx="1056">
                  <c:v>41660</c:v>
                </c:pt>
                <c:pt idx="1057">
                  <c:v>41661</c:v>
                </c:pt>
                <c:pt idx="1058">
                  <c:v>41662</c:v>
                </c:pt>
                <c:pt idx="1059">
                  <c:v>41663</c:v>
                </c:pt>
                <c:pt idx="1060">
                  <c:v>41666</c:v>
                </c:pt>
                <c:pt idx="1061">
                  <c:v>41667</c:v>
                </c:pt>
                <c:pt idx="1062">
                  <c:v>41668</c:v>
                </c:pt>
                <c:pt idx="1063">
                  <c:v>41669</c:v>
                </c:pt>
                <c:pt idx="1064">
                  <c:v>41670</c:v>
                </c:pt>
                <c:pt idx="1065">
                  <c:v>41673</c:v>
                </c:pt>
                <c:pt idx="1066">
                  <c:v>41674</c:v>
                </c:pt>
                <c:pt idx="1067">
                  <c:v>41675</c:v>
                </c:pt>
                <c:pt idx="1068">
                  <c:v>41676</c:v>
                </c:pt>
                <c:pt idx="1069">
                  <c:v>41677</c:v>
                </c:pt>
                <c:pt idx="1070">
                  <c:v>41680</c:v>
                </c:pt>
                <c:pt idx="1071">
                  <c:v>41681</c:v>
                </c:pt>
                <c:pt idx="1072">
                  <c:v>41682</c:v>
                </c:pt>
                <c:pt idx="1073">
                  <c:v>41683</c:v>
                </c:pt>
                <c:pt idx="1074">
                  <c:v>41684</c:v>
                </c:pt>
                <c:pt idx="1075">
                  <c:v>41687</c:v>
                </c:pt>
                <c:pt idx="1076">
                  <c:v>41688</c:v>
                </c:pt>
                <c:pt idx="1077">
                  <c:v>41689</c:v>
                </c:pt>
                <c:pt idx="1078">
                  <c:v>41690</c:v>
                </c:pt>
                <c:pt idx="1079">
                  <c:v>41691</c:v>
                </c:pt>
                <c:pt idx="1080">
                  <c:v>41694</c:v>
                </c:pt>
                <c:pt idx="1081">
                  <c:v>41695</c:v>
                </c:pt>
                <c:pt idx="1082">
                  <c:v>41696</c:v>
                </c:pt>
                <c:pt idx="1083">
                  <c:v>41697</c:v>
                </c:pt>
                <c:pt idx="1084">
                  <c:v>41698</c:v>
                </c:pt>
                <c:pt idx="1085">
                  <c:v>41701</c:v>
                </c:pt>
                <c:pt idx="1086">
                  <c:v>41702</c:v>
                </c:pt>
                <c:pt idx="1087">
                  <c:v>41703</c:v>
                </c:pt>
                <c:pt idx="1088">
                  <c:v>41704</c:v>
                </c:pt>
                <c:pt idx="1089">
                  <c:v>41705</c:v>
                </c:pt>
                <c:pt idx="1090">
                  <c:v>41708</c:v>
                </c:pt>
                <c:pt idx="1091">
                  <c:v>41709</c:v>
                </c:pt>
                <c:pt idx="1092">
                  <c:v>41710</c:v>
                </c:pt>
                <c:pt idx="1093">
                  <c:v>41711</c:v>
                </c:pt>
                <c:pt idx="1094">
                  <c:v>41712</c:v>
                </c:pt>
                <c:pt idx="1095">
                  <c:v>41715</c:v>
                </c:pt>
                <c:pt idx="1096">
                  <c:v>41716</c:v>
                </c:pt>
                <c:pt idx="1097">
                  <c:v>41717</c:v>
                </c:pt>
                <c:pt idx="1098">
                  <c:v>41718</c:v>
                </c:pt>
                <c:pt idx="1099">
                  <c:v>41719</c:v>
                </c:pt>
                <c:pt idx="1100">
                  <c:v>41722</c:v>
                </c:pt>
                <c:pt idx="1101">
                  <c:v>41723</c:v>
                </c:pt>
                <c:pt idx="1102">
                  <c:v>41724</c:v>
                </c:pt>
                <c:pt idx="1103">
                  <c:v>41725</c:v>
                </c:pt>
                <c:pt idx="1104">
                  <c:v>41726</c:v>
                </c:pt>
                <c:pt idx="1105">
                  <c:v>41729</c:v>
                </c:pt>
                <c:pt idx="1106">
                  <c:v>41730</c:v>
                </c:pt>
                <c:pt idx="1107">
                  <c:v>41731</c:v>
                </c:pt>
                <c:pt idx="1108">
                  <c:v>41732</c:v>
                </c:pt>
                <c:pt idx="1109">
                  <c:v>41733</c:v>
                </c:pt>
                <c:pt idx="1110">
                  <c:v>41736</c:v>
                </c:pt>
                <c:pt idx="1111">
                  <c:v>41737</c:v>
                </c:pt>
                <c:pt idx="1112">
                  <c:v>41738</c:v>
                </c:pt>
                <c:pt idx="1113">
                  <c:v>41739</c:v>
                </c:pt>
                <c:pt idx="1114">
                  <c:v>41740</c:v>
                </c:pt>
                <c:pt idx="1115">
                  <c:v>41743</c:v>
                </c:pt>
                <c:pt idx="1116">
                  <c:v>41744</c:v>
                </c:pt>
                <c:pt idx="1117">
                  <c:v>41745</c:v>
                </c:pt>
                <c:pt idx="1118">
                  <c:v>41746</c:v>
                </c:pt>
                <c:pt idx="1119">
                  <c:v>41747</c:v>
                </c:pt>
                <c:pt idx="1120">
                  <c:v>41750</c:v>
                </c:pt>
                <c:pt idx="1121">
                  <c:v>41751</c:v>
                </c:pt>
                <c:pt idx="1122">
                  <c:v>41752</c:v>
                </c:pt>
                <c:pt idx="1123">
                  <c:v>41753</c:v>
                </c:pt>
                <c:pt idx="1124">
                  <c:v>41754</c:v>
                </c:pt>
                <c:pt idx="1125">
                  <c:v>41757</c:v>
                </c:pt>
                <c:pt idx="1126">
                  <c:v>41758</c:v>
                </c:pt>
                <c:pt idx="1127">
                  <c:v>41759</c:v>
                </c:pt>
                <c:pt idx="1128">
                  <c:v>41760</c:v>
                </c:pt>
                <c:pt idx="1129">
                  <c:v>41761</c:v>
                </c:pt>
                <c:pt idx="1130">
                  <c:v>41764</c:v>
                </c:pt>
                <c:pt idx="1131">
                  <c:v>41765</c:v>
                </c:pt>
                <c:pt idx="1132">
                  <c:v>41766</c:v>
                </c:pt>
                <c:pt idx="1133">
                  <c:v>41767</c:v>
                </c:pt>
                <c:pt idx="1134">
                  <c:v>41768</c:v>
                </c:pt>
                <c:pt idx="1135">
                  <c:v>41771</c:v>
                </c:pt>
                <c:pt idx="1136">
                  <c:v>41772</c:v>
                </c:pt>
                <c:pt idx="1137">
                  <c:v>41773</c:v>
                </c:pt>
                <c:pt idx="1138">
                  <c:v>41774</c:v>
                </c:pt>
                <c:pt idx="1139">
                  <c:v>41775</c:v>
                </c:pt>
                <c:pt idx="1140">
                  <c:v>41778</c:v>
                </c:pt>
                <c:pt idx="1141">
                  <c:v>41779</c:v>
                </c:pt>
                <c:pt idx="1142">
                  <c:v>41780</c:v>
                </c:pt>
                <c:pt idx="1143">
                  <c:v>41781</c:v>
                </c:pt>
                <c:pt idx="1144">
                  <c:v>41782</c:v>
                </c:pt>
                <c:pt idx="1145">
                  <c:v>41785</c:v>
                </c:pt>
                <c:pt idx="1146">
                  <c:v>41786</c:v>
                </c:pt>
                <c:pt idx="1147">
                  <c:v>41787</c:v>
                </c:pt>
                <c:pt idx="1148">
                  <c:v>41788</c:v>
                </c:pt>
                <c:pt idx="1149">
                  <c:v>41789</c:v>
                </c:pt>
                <c:pt idx="1150">
                  <c:v>41792</c:v>
                </c:pt>
                <c:pt idx="1151">
                  <c:v>41793</c:v>
                </c:pt>
                <c:pt idx="1152">
                  <c:v>41794</c:v>
                </c:pt>
                <c:pt idx="1153">
                  <c:v>41795</c:v>
                </c:pt>
                <c:pt idx="1154">
                  <c:v>41796</c:v>
                </c:pt>
                <c:pt idx="1155">
                  <c:v>41799</c:v>
                </c:pt>
                <c:pt idx="1156">
                  <c:v>41800</c:v>
                </c:pt>
                <c:pt idx="1157">
                  <c:v>41801</c:v>
                </c:pt>
                <c:pt idx="1158">
                  <c:v>41802</c:v>
                </c:pt>
                <c:pt idx="1159">
                  <c:v>41803</c:v>
                </c:pt>
                <c:pt idx="1160">
                  <c:v>41806</c:v>
                </c:pt>
                <c:pt idx="1161">
                  <c:v>41807</c:v>
                </c:pt>
                <c:pt idx="1162">
                  <c:v>41808</c:v>
                </c:pt>
                <c:pt idx="1163">
                  <c:v>41809</c:v>
                </c:pt>
                <c:pt idx="1164">
                  <c:v>41810</c:v>
                </c:pt>
                <c:pt idx="1165">
                  <c:v>41813</c:v>
                </c:pt>
                <c:pt idx="1166">
                  <c:v>41814</c:v>
                </c:pt>
                <c:pt idx="1167">
                  <c:v>41815</c:v>
                </c:pt>
                <c:pt idx="1168">
                  <c:v>41816</c:v>
                </c:pt>
                <c:pt idx="1169">
                  <c:v>41817</c:v>
                </c:pt>
                <c:pt idx="1170">
                  <c:v>41820</c:v>
                </c:pt>
                <c:pt idx="1171">
                  <c:v>41821</c:v>
                </c:pt>
                <c:pt idx="1172">
                  <c:v>41822</c:v>
                </c:pt>
                <c:pt idx="1173">
                  <c:v>41823</c:v>
                </c:pt>
                <c:pt idx="1174">
                  <c:v>41824</c:v>
                </c:pt>
                <c:pt idx="1175">
                  <c:v>41827</c:v>
                </c:pt>
                <c:pt idx="1176">
                  <c:v>41828</c:v>
                </c:pt>
                <c:pt idx="1177">
                  <c:v>41829</c:v>
                </c:pt>
                <c:pt idx="1178">
                  <c:v>41830</c:v>
                </c:pt>
                <c:pt idx="1179">
                  <c:v>41831</c:v>
                </c:pt>
                <c:pt idx="1180">
                  <c:v>41834</c:v>
                </c:pt>
                <c:pt idx="1181">
                  <c:v>41835</c:v>
                </c:pt>
                <c:pt idx="1182">
                  <c:v>41836</c:v>
                </c:pt>
                <c:pt idx="1183">
                  <c:v>41837</c:v>
                </c:pt>
                <c:pt idx="1184">
                  <c:v>41838</c:v>
                </c:pt>
                <c:pt idx="1185">
                  <c:v>41841</c:v>
                </c:pt>
                <c:pt idx="1186">
                  <c:v>41842</c:v>
                </c:pt>
                <c:pt idx="1187">
                  <c:v>41843</c:v>
                </c:pt>
                <c:pt idx="1188">
                  <c:v>41844</c:v>
                </c:pt>
                <c:pt idx="1189">
                  <c:v>41845</c:v>
                </c:pt>
                <c:pt idx="1190">
                  <c:v>41848</c:v>
                </c:pt>
                <c:pt idx="1191">
                  <c:v>41849</c:v>
                </c:pt>
                <c:pt idx="1192">
                  <c:v>41850</c:v>
                </c:pt>
                <c:pt idx="1193">
                  <c:v>41851</c:v>
                </c:pt>
                <c:pt idx="1194">
                  <c:v>41852</c:v>
                </c:pt>
                <c:pt idx="1195">
                  <c:v>41855</c:v>
                </c:pt>
                <c:pt idx="1196">
                  <c:v>41856</c:v>
                </c:pt>
                <c:pt idx="1197">
                  <c:v>41857</c:v>
                </c:pt>
                <c:pt idx="1198">
                  <c:v>41858</c:v>
                </c:pt>
                <c:pt idx="1199">
                  <c:v>41859</c:v>
                </c:pt>
                <c:pt idx="1200">
                  <c:v>41862</c:v>
                </c:pt>
                <c:pt idx="1201">
                  <c:v>41863</c:v>
                </c:pt>
                <c:pt idx="1202">
                  <c:v>41864</c:v>
                </c:pt>
                <c:pt idx="1203">
                  <c:v>41865</c:v>
                </c:pt>
                <c:pt idx="1204">
                  <c:v>41866</c:v>
                </c:pt>
                <c:pt idx="1205">
                  <c:v>41869</c:v>
                </c:pt>
                <c:pt idx="1206">
                  <c:v>41870</c:v>
                </c:pt>
                <c:pt idx="1207">
                  <c:v>41871</c:v>
                </c:pt>
                <c:pt idx="1208">
                  <c:v>41872</c:v>
                </c:pt>
                <c:pt idx="1209">
                  <c:v>41873</c:v>
                </c:pt>
                <c:pt idx="1210">
                  <c:v>41876</c:v>
                </c:pt>
                <c:pt idx="1211">
                  <c:v>41877</c:v>
                </c:pt>
                <c:pt idx="1212">
                  <c:v>41878</c:v>
                </c:pt>
                <c:pt idx="1213">
                  <c:v>41879</c:v>
                </c:pt>
                <c:pt idx="1214">
                  <c:v>41880</c:v>
                </c:pt>
                <c:pt idx="1215">
                  <c:v>41883</c:v>
                </c:pt>
                <c:pt idx="1216">
                  <c:v>41884</c:v>
                </c:pt>
                <c:pt idx="1217">
                  <c:v>41885</c:v>
                </c:pt>
                <c:pt idx="1218">
                  <c:v>41886</c:v>
                </c:pt>
                <c:pt idx="1219">
                  <c:v>41887</c:v>
                </c:pt>
                <c:pt idx="1220">
                  <c:v>41890</c:v>
                </c:pt>
                <c:pt idx="1221">
                  <c:v>41891</c:v>
                </c:pt>
                <c:pt idx="1222">
                  <c:v>41892</c:v>
                </c:pt>
                <c:pt idx="1223">
                  <c:v>41893</c:v>
                </c:pt>
                <c:pt idx="1224">
                  <c:v>41894</c:v>
                </c:pt>
                <c:pt idx="1225">
                  <c:v>41897</c:v>
                </c:pt>
                <c:pt idx="1226">
                  <c:v>41898</c:v>
                </c:pt>
                <c:pt idx="1227">
                  <c:v>41899</c:v>
                </c:pt>
                <c:pt idx="1228">
                  <c:v>41900</c:v>
                </c:pt>
                <c:pt idx="1229">
                  <c:v>41901</c:v>
                </c:pt>
                <c:pt idx="1230">
                  <c:v>41904</c:v>
                </c:pt>
                <c:pt idx="1231">
                  <c:v>41905</c:v>
                </c:pt>
                <c:pt idx="1232">
                  <c:v>41906</c:v>
                </c:pt>
                <c:pt idx="1233">
                  <c:v>41907</c:v>
                </c:pt>
                <c:pt idx="1234">
                  <c:v>41908</c:v>
                </c:pt>
                <c:pt idx="1235">
                  <c:v>41911</c:v>
                </c:pt>
                <c:pt idx="1236">
                  <c:v>41912</c:v>
                </c:pt>
                <c:pt idx="1237">
                  <c:v>41913</c:v>
                </c:pt>
                <c:pt idx="1238">
                  <c:v>41914</c:v>
                </c:pt>
                <c:pt idx="1239">
                  <c:v>41915</c:v>
                </c:pt>
                <c:pt idx="1240">
                  <c:v>41918</c:v>
                </c:pt>
                <c:pt idx="1241">
                  <c:v>41919</c:v>
                </c:pt>
                <c:pt idx="1242">
                  <c:v>41920</c:v>
                </c:pt>
                <c:pt idx="1243">
                  <c:v>41921</c:v>
                </c:pt>
                <c:pt idx="1244">
                  <c:v>41922</c:v>
                </c:pt>
                <c:pt idx="1245">
                  <c:v>41925</c:v>
                </c:pt>
                <c:pt idx="1246">
                  <c:v>41926</c:v>
                </c:pt>
                <c:pt idx="1247">
                  <c:v>41927</c:v>
                </c:pt>
                <c:pt idx="1248">
                  <c:v>41928</c:v>
                </c:pt>
                <c:pt idx="1249">
                  <c:v>41929</c:v>
                </c:pt>
                <c:pt idx="1250">
                  <c:v>41932</c:v>
                </c:pt>
                <c:pt idx="1251">
                  <c:v>41933</c:v>
                </c:pt>
                <c:pt idx="1252">
                  <c:v>41934</c:v>
                </c:pt>
                <c:pt idx="1253">
                  <c:v>41935</c:v>
                </c:pt>
                <c:pt idx="1254">
                  <c:v>41936</c:v>
                </c:pt>
                <c:pt idx="1255">
                  <c:v>41939</c:v>
                </c:pt>
                <c:pt idx="1256">
                  <c:v>41940</c:v>
                </c:pt>
                <c:pt idx="1257">
                  <c:v>41941</c:v>
                </c:pt>
                <c:pt idx="1258">
                  <c:v>41942</c:v>
                </c:pt>
                <c:pt idx="1259">
                  <c:v>41943</c:v>
                </c:pt>
                <c:pt idx="1260">
                  <c:v>41946</c:v>
                </c:pt>
                <c:pt idx="1261">
                  <c:v>41947</c:v>
                </c:pt>
                <c:pt idx="1262">
                  <c:v>41948</c:v>
                </c:pt>
                <c:pt idx="1263">
                  <c:v>41949</c:v>
                </c:pt>
                <c:pt idx="1264">
                  <c:v>41950</c:v>
                </c:pt>
                <c:pt idx="1265">
                  <c:v>41953</c:v>
                </c:pt>
                <c:pt idx="1266">
                  <c:v>41954</c:v>
                </c:pt>
                <c:pt idx="1267">
                  <c:v>41955</c:v>
                </c:pt>
                <c:pt idx="1268">
                  <c:v>41956</c:v>
                </c:pt>
                <c:pt idx="1269">
                  <c:v>41957</c:v>
                </c:pt>
                <c:pt idx="1270">
                  <c:v>41960</c:v>
                </c:pt>
                <c:pt idx="1271">
                  <c:v>41961</c:v>
                </c:pt>
                <c:pt idx="1272">
                  <c:v>41962</c:v>
                </c:pt>
                <c:pt idx="1273">
                  <c:v>41963</c:v>
                </c:pt>
                <c:pt idx="1274">
                  <c:v>41964</c:v>
                </c:pt>
                <c:pt idx="1275">
                  <c:v>41967</c:v>
                </c:pt>
                <c:pt idx="1276">
                  <c:v>41968</c:v>
                </c:pt>
                <c:pt idx="1277">
                  <c:v>41969</c:v>
                </c:pt>
                <c:pt idx="1278">
                  <c:v>41970</c:v>
                </c:pt>
                <c:pt idx="1279">
                  <c:v>41971</c:v>
                </c:pt>
                <c:pt idx="1280">
                  <c:v>41974</c:v>
                </c:pt>
                <c:pt idx="1281">
                  <c:v>41975</c:v>
                </c:pt>
                <c:pt idx="1282">
                  <c:v>41976</c:v>
                </c:pt>
                <c:pt idx="1283">
                  <c:v>41977</c:v>
                </c:pt>
                <c:pt idx="1284">
                  <c:v>41978</c:v>
                </c:pt>
                <c:pt idx="1285">
                  <c:v>41981</c:v>
                </c:pt>
                <c:pt idx="1286">
                  <c:v>41982</c:v>
                </c:pt>
                <c:pt idx="1287">
                  <c:v>41983</c:v>
                </c:pt>
                <c:pt idx="1288">
                  <c:v>41984</c:v>
                </c:pt>
                <c:pt idx="1289">
                  <c:v>41985</c:v>
                </c:pt>
                <c:pt idx="1290">
                  <c:v>41988</c:v>
                </c:pt>
                <c:pt idx="1291">
                  <c:v>41989</c:v>
                </c:pt>
                <c:pt idx="1292">
                  <c:v>41990</c:v>
                </c:pt>
                <c:pt idx="1293">
                  <c:v>41991</c:v>
                </c:pt>
                <c:pt idx="1294">
                  <c:v>41992</c:v>
                </c:pt>
                <c:pt idx="1295">
                  <c:v>41995</c:v>
                </c:pt>
                <c:pt idx="1296">
                  <c:v>41996</c:v>
                </c:pt>
                <c:pt idx="1297">
                  <c:v>41997</c:v>
                </c:pt>
                <c:pt idx="1298">
                  <c:v>41998</c:v>
                </c:pt>
                <c:pt idx="1299">
                  <c:v>41999</c:v>
                </c:pt>
                <c:pt idx="1300">
                  <c:v>42002</c:v>
                </c:pt>
                <c:pt idx="1301">
                  <c:v>42003</c:v>
                </c:pt>
                <c:pt idx="1302">
                  <c:v>42004</c:v>
                </c:pt>
                <c:pt idx="1303">
                  <c:v>42005</c:v>
                </c:pt>
                <c:pt idx="1304">
                  <c:v>42006</c:v>
                </c:pt>
                <c:pt idx="1305">
                  <c:v>42009</c:v>
                </c:pt>
                <c:pt idx="1306">
                  <c:v>42010</c:v>
                </c:pt>
                <c:pt idx="1307">
                  <c:v>42011</c:v>
                </c:pt>
                <c:pt idx="1308">
                  <c:v>42012</c:v>
                </c:pt>
                <c:pt idx="1309">
                  <c:v>42013</c:v>
                </c:pt>
                <c:pt idx="1310">
                  <c:v>42016</c:v>
                </c:pt>
                <c:pt idx="1311">
                  <c:v>42017</c:v>
                </c:pt>
                <c:pt idx="1312">
                  <c:v>42018</c:v>
                </c:pt>
                <c:pt idx="1313">
                  <c:v>42019</c:v>
                </c:pt>
                <c:pt idx="1314">
                  <c:v>42020</c:v>
                </c:pt>
                <c:pt idx="1315">
                  <c:v>42023</c:v>
                </c:pt>
                <c:pt idx="1316">
                  <c:v>42024</c:v>
                </c:pt>
                <c:pt idx="1317">
                  <c:v>42025</c:v>
                </c:pt>
                <c:pt idx="1318">
                  <c:v>42026</c:v>
                </c:pt>
                <c:pt idx="1319">
                  <c:v>42027</c:v>
                </c:pt>
                <c:pt idx="1320">
                  <c:v>42030</c:v>
                </c:pt>
                <c:pt idx="1321">
                  <c:v>42031</c:v>
                </c:pt>
                <c:pt idx="1322">
                  <c:v>42032</c:v>
                </c:pt>
                <c:pt idx="1323">
                  <c:v>42033</c:v>
                </c:pt>
                <c:pt idx="1324">
                  <c:v>42034</c:v>
                </c:pt>
                <c:pt idx="1325">
                  <c:v>42037</c:v>
                </c:pt>
                <c:pt idx="1326">
                  <c:v>42038</c:v>
                </c:pt>
                <c:pt idx="1327">
                  <c:v>42039</c:v>
                </c:pt>
                <c:pt idx="1328">
                  <c:v>42040</c:v>
                </c:pt>
                <c:pt idx="1329">
                  <c:v>42041</c:v>
                </c:pt>
                <c:pt idx="1330">
                  <c:v>42044</c:v>
                </c:pt>
                <c:pt idx="1331">
                  <c:v>42045</c:v>
                </c:pt>
                <c:pt idx="1332">
                  <c:v>42046</c:v>
                </c:pt>
                <c:pt idx="1333">
                  <c:v>42047</c:v>
                </c:pt>
                <c:pt idx="1334">
                  <c:v>42048</c:v>
                </c:pt>
                <c:pt idx="1335">
                  <c:v>42051</c:v>
                </c:pt>
                <c:pt idx="1336">
                  <c:v>42052</c:v>
                </c:pt>
                <c:pt idx="1337">
                  <c:v>42053</c:v>
                </c:pt>
                <c:pt idx="1338">
                  <c:v>42054</c:v>
                </c:pt>
                <c:pt idx="1339">
                  <c:v>42055</c:v>
                </c:pt>
                <c:pt idx="1340">
                  <c:v>42058</c:v>
                </c:pt>
                <c:pt idx="1341">
                  <c:v>42059</c:v>
                </c:pt>
                <c:pt idx="1342">
                  <c:v>42060</c:v>
                </c:pt>
                <c:pt idx="1343">
                  <c:v>42061</c:v>
                </c:pt>
                <c:pt idx="1344">
                  <c:v>42062</c:v>
                </c:pt>
                <c:pt idx="1345">
                  <c:v>42065</c:v>
                </c:pt>
                <c:pt idx="1346">
                  <c:v>42066</c:v>
                </c:pt>
                <c:pt idx="1347">
                  <c:v>42067</c:v>
                </c:pt>
                <c:pt idx="1348">
                  <c:v>42068</c:v>
                </c:pt>
                <c:pt idx="1349">
                  <c:v>42069</c:v>
                </c:pt>
                <c:pt idx="1350">
                  <c:v>42072</c:v>
                </c:pt>
                <c:pt idx="1351">
                  <c:v>42073</c:v>
                </c:pt>
                <c:pt idx="1352">
                  <c:v>42074</c:v>
                </c:pt>
                <c:pt idx="1353">
                  <c:v>42075</c:v>
                </c:pt>
                <c:pt idx="1354">
                  <c:v>42076</c:v>
                </c:pt>
                <c:pt idx="1355">
                  <c:v>42079</c:v>
                </c:pt>
                <c:pt idx="1356">
                  <c:v>42080</c:v>
                </c:pt>
                <c:pt idx="1357">
                  <c:v>42081</c:v>
                </c:pt>
                <c:pt idx="1358">
                  <c:v>42082</c:v>
                </c:pt>
                <c:pt idx="1359">
                  <c:v>42083</c:v>
                </c:pt>
                <c:pt idx="1360">
                  <c:v>42086</c:v>
                </c:pt>
                <c:pt idx="1361">
                  <c:v>42087</c:v>
                </c:pt>
                <c:pt idx="1362">
                  <c:v>42088</c:v>
                </c:pt>
                <c:pt idx="1363">
                  <c:v>42089</c:v>
                </c:pt>
                <c:pt idx="1364">
                  <c:v>42090</c:v>
                </c:pt>
                <c:pt idx="1365">
                  <c:v>42093</c:v>
                </c:pt>
                <c:pt idx="1366">
                  <c:v>42094</c:v>
                </c:pt>
                <c:pt idx="1367">
                  <c:v>42095</c:v>
                </c:pt>
                <c:pt idx="1368">
                  <c:v>42096</c:v>
                </c:pt>
                <c:pt idx="1369">
                  <c:v>42097</c:v>
                </c:pt>
                <c:pt idx="1370">
                  <c:v>42100</c:v>
                </c:pt>
                <c:pt idx="1371">
                  <c:v>42101</c:v>
                </c:pt>
                <c:pt idx="1372">
                  <c:v>42102</c:v>
                </c:pt>
                <c:pt idx="1373">
                  <c:v>42103</c:v>
                </c:pt>
                <c:pt idx="1374">
                  <c:v>42104</c:v>
                </c:pt>
                <c:pt idx="1375">
                  <c:v>42107</c:v>
                </c:pt>
                <c:pt idx="1376">
                  <c:v>42108</c:v>
                </c:pt>
                <c:pt idx="1377">
                  <c:v>42109</c:v>
                </c:pt>
                <c:pt idx="1378">
                  <c:v>42110</c:v>
                </c:pt>
                <c:pt idx="1379">
                  <c:v>42111</c:v>
                </c:pt>
                <c:pt idx="1380">
                  <c:v>42114</c:v>
                </c:pt>
                <c:pt idx="1381">
                  <c:v>42115</c:v>
                </c:pt>
                <c:pt idx="1382">
                  <c:v>42116</c:v>
                </c:pt>
                <c:pt idx="1383">
                  <c:v>42117</c:v>
                </c:pt>
                <c:pt idx="1384">
                  <c:v>42118</c:v>
                </c:pt>
                <c:pt idx="1385">
                  <c:v>42121</c:v>
                </c:pt>
                <c:pt idx="1386">
                  <c:v>42122</c:v>
                </c:pt>
                <c:pt idx="1387">
                  <c:v>42123</c:v>
                </c:pt>
                <c:pt idx="1388">
                  <c:v>42124</c:v>
                </c:pt>
                <c:pt idx="1389">
                  <c:v>42125</c:v>
                </c:pt>
                <c:pt idx="1390">
                  <c:v>42128</c:v>
                </c:pt>
                <c:pt idx="1391">
                  <c:v>42129</c:v>
                </c:pt>
                <c:pt idx="1392">
                  <c:v>42130</c:v>
                </c:pt>
                <c:pt idx="1393">
                  <c:v>42131</c:v>
                </c:pt>
                <c:pt idx="1394">
                  <c:v>42132</c:v>
                </c:pt>
                <c:pt idx="1395">
                  <c:v>42135</c:v>
                </c:pt>
                <c:pt idx="1396">
                  <c:v>42136</c:v>
                </c:pt>
                <c:pt idx="1397">
                  <c:v>42137</c:v>
                </c:pt>
                <c:pt idx="1398">
                  <c:v>42138</c:v>
                </c:pt>
                <c:pt idx="1399">
                  <c:v>42139</c:v>
                </c:pt>
                <c:pt idx="1400">
                  <c:v>42142</c:v>
                </c:pt>
                <c:pt idx="1401">
                  <c:v>42143</c:v>
                </c:pt>
                <c:pt idx="1402">
                  <c:v>42144</c:v>
                </c:pt>
                <c:pt idx="1403">
                  <c:v>42145</c:v>
                </c:pt>
                <c:pt idx="1404">
                  <c:v>42146</c:v>
                </c:pt>
                <c:pt idx="1405">
                  <c:v>42149</c:v>
                </c:pt>
                <c:pt idx="1406">
                  <c:v>42150</c:v>
                </c:pt>
                <c:pt idx="1407">
                  <c:v>42151</c:v>
                </c:pt>
                <c:pt idx="1408">
                  <c:v>42152</c:v>
                </c:pt>
                <c:pt idx="1409">
                  <c:v>42153</c:v>
                </c:pt>
                <c:pt idx="1410">
                  <c:v>42156</c:v>
                </c:pt>
                <c:pt idx="1411">
                  <c:v>42157</c:v>
                </c:pt>
                <c:pt idx="1412">
                  <c:v>42158</c:v>
                </c:pt>
                <c:pt idx="1413">
                  <c:v>42159</c:v>
                </c:pt>
                <c:pt idx="1414">
                  <c:v>42160</c:v>
                </c:pt>
                <c:pt idx="1415">
                  <c:v>42163</c:v>
                </c:pt>
                <c:pt idx="1416">
                  <c:v>42164</c:v>
                </c:pt>
                <c:pt idx="1417">
                  <c:v>42165</c:v>
                </c:pt>
                <c:pt idx="1418">
                  <c:v>42166</c:v>
                </c:pt>
                <c:pt idx="1419">
                  <c:v>42167</c:v>
                </c:pt>
                <c:pt idx="1420">
                  <c:v>42170</c:v>
                </c:pt>
                <c:pt idx="1421">
                  <c:v>42171</c:v>
                </c:pt>
                <c:pt idx="1422">
                  <c:v>42172</c:v>
                </c:pt>
                <c:pt idx="1423">
                  <c:v>42173</c:v>
                </c:pt>
                <c:pt idx="1424">
                  <c:v>42174</c:v>
                </c:pt>
                <c:pt idx="1425">
                  <c:v>42177</c:v>
                </c:pt>
                <c:pt idx="1426">
                  <c:v>42178</c:v>
                </c:pt>
                <c:pt idx="1427">
                  <c:v>42179</c:v>
                </c:pt>
                <c:pt idx="1428">
                  <c:v>42180</c:v>
                </c:pt>
                <c:pt idx="1429">
                  <c:v>42181</c:v>
                </c:pt>
                <c:pt idx="1430">
                  <c:v>42184</c:v>
                </c:pt>
                <c:pt idx="1431">
                  <c:v>42185</c:v>
                </c:pt>
                <c:pt idx="1432">
                  <c:v>42186</c:v>
                </c:pt>
                <c:pt idx="1433">
                  <c:v>42187</c:v>
                </c:pt>
                <c:pt idx="1434">
                  <c:v>42188</c:v>
                </c:pt>
                <c:pt idx="1435">
                  <c:v>42191</c:v>
                </c:pt>
                <c:pt idx="1436">
                  <c:v>42192</c:v>
                </c:pt>
                <c:pt idx="1437">
                  <c:v>42193</c:v>
                </c:pt>
                <c:pt idx="1438">
                  <c:v>42194</c:v>
                </c:pt>
                <c:pt idx="1439">
                  <c:v>42195</c:v>
                </c:pt>
                <c:pt idx="1440">
                  <c:v>42198</c:v>
                </c:pt>
                <c:pt idx="1441">
                  <c:v>42199</c:v>
                </c:pt>
                <c:pt idx="1442">
                  <c:v>42200</c:v>
                </c:pt>
                <c:pt idx="1443">
                  <c:v>42201</c:v>
                </c:pt>
                <c:pt idx="1444">
                  <c:v>42202</c:v>
                </c:pt>
                <c:pt idx="1445">
                  <c:v>42205</c:v>
                </c:pt>
                <c:pt idx="1446">
                  <c:v>42206</c:v>
                </c:pt>
                <c:pt idx="1447">
                  <c:v>42207</c:v>
                </c:pt>
                <c:pt idx="1448">
                  <c:v>42208</c:v>
                </c:pt>
                <c:pt idx="1449">
                  <c:v>42209</c:v>
                </c:pt>
                <c:pt idx="1450">
                  <c:v>42212</c:v>
                </c:pt>
                <c:pt idx="1451">
                  <c:v>42213</c:v>
                </c:pt>
                <c:pt idx="1452">
                  <c:v>42214</c:v>
                </c:pt>
                <c:pt idx="1453">
                  <c:v>42215</c:v>
                </c:pt>
                <c:pt idx="1454">
                  <c:v>42216</c:v>
                </c:pt>
                <c:pt idx="1455">
                  <c:v>42219</c:v>
                </c:pt>
                <c:pt idx="1456">
                  <c:v>42220</c:v>
                </c:pt>
                <c:pt idx="1457">
                  <c:v>42221</c:v>
                </c:pt>
                <c:pt idx="1458">
                  <c:v>42222</c:v>
                </c:pt>
                <c:pt idx="1459">
                  <c:v>42223</c:v>
                </c:pt>
                <c:pt idx="1460">
                  <c:v>42226</c:v>
                </c:pt>
                <c:pt idx="1461">
                  <c:v>42227</c:v>
                </c:pt>
                <c:pt idx="1462">
                  <c:v>42228</c:v>
                </c:pt>
                <c:pt idx="1463">
                  <c:v>42229</c:v>
                </c:pt>
                <c:pt idx="1464">
                  <c:v>42230</c:v>
                </c:pt>
                <c:pt idx="1465">
                  <c:v>42233</c:v>
                </c:pt>
                <c:pt idx="1466">
                  <c:v>42234</c:v>
                </c:pt>
                <c:pt idx="1467">
                  <c:v>42235</c:v>
                </c:pt>
                <c:pt idx="1468">
                  <c:v>42236</c:v>
                </c:pt>
                <c:pt idx="1469">
                  <c:v>42237</c:v>
                </c:pt>
                <c:pt idx="1470">
                  <c:v>42240</c:v>
                </c:pt>
                <c:pt idx="1471">
                  <c:v>42241</c:v>
                </c:pt>
                <c:pt idx="1472">
                  <c:v>42242</c:v>
                </c:pt>
                <c:pt idx="1473">
                  <c:v>42243</c:v>
                </c:pt>
                <c:pt idx="1474">
                  <c:v>42244</c:v>
                </c:pt>
                <c:pt idx="1475">
                  <c:v>42247</c:v>
                </c:pt>
                <c:pt idx="1476">
                  <c:v>42248</c:v>
                </c:pt>
                <c:pt idx="1477">
                  <c:v>42249</c:v>
                </c:pt>
                <c:pt idx="1478">
                  <c:v>42250</c:v>
                </c:pt>
                <c:pt idx="1479">
                  <c:v>42251</c:v>
                </c:pt>
                <c:pt idx="1480">
                  <c:v>42254</c:v>
                </c:pt>
                <c:pt idx="1481">
                  <c:v>42255</c:v>
                </c:pt>
                <c:pt idx="1482">
                  <c:v>42256</c:v>
                </c:pt>
                <c:pt idx="1483">
                  <c:v>42257</c:v>
                </c:pt>
                <c:pt idx="1484">
                  <c:v>42258</c:v>
                </c:pt>
                <c:pt idx="1485">
                  <c:v>42261</c:v>
                </c:pt>
                <c:pt idx="1486">
                  <c:v>42262</c:v>
                </c:pt>
                <c:pt idx="1487">
                  <c:v>42263</c:v>
                </c:pt>
                <c:pt idx="1488">
                  <c:v>42264</c:v>
                </c:pt>
                <c:pt idx="1489">
                  <c:v>42265</c:v>
                </c:pt>
                <c:pt idx="1490">
                  <c:v>42268</c:v>
                </c:pt>
                <c:pt idx="1491">
                  <c:v>42269</c:v>
                </c:pt>
                <c:pt idx="1492">
                  <c:v>42270</c:v>
                </c:pt>
                <c:pt idx="1493">
                  <c:v>42271</c:v>
                </c:pt>
                <c:pt idx="1494">
                  <c:v>42272</c:v>
                </c:pt>
                <c:pt idx="1495">
                  <c:v>42275</c:v>
                </c:pt>
                <c:pt idx="1496">
                  <c:v>42276</c:v>
                </c:pt>
                <c:pt idx="1497">
                  <c:v>42277</c:v>
                </c:pt>
                <c:pt idx="1498">
                  <c:v>42278</c:v>
                </c:pt>
                <c:pt idx="1499">
                  <c:v>42279</c:v>
                </c:pt>
                <c:pt idx="1500">
                  <c:v>42282</c:v>
                </c:pt>
                <c:pt idx="1501">
                  <c:v>42283</c:v>
                </c:pt>
                <c:pt idx="1502">
                  <c:v>42284</c:v>
                </c:pt>
                <c:pt idx="1503">
                  <c:v>42285</c:v>
                </c:pt>
                <c:pt idx="1504">
                  <c:v>42286</c:v>
                </c:pt>
                <c:pt idx="1505">
                  <c:v>42289</c:v>
                </c:pt>
                <c:pt idx="1506">
                  <c:v>42290</c:v>
                </c:pt>
                <c:pt idx="1507">
                  <c:v>42291</c:v>
                </c:pt>
                <c:pt idx="1508">
                  <c:v>42292</c:v>
                </c:pt>
                <c:pt idx="1509">
                  <c:v>42293</c:v>
                </c:pt>
                <c:pt idx="1510">
                  <c:v>42296</c:v>
                </c:pt>
                <c:pt idx="1511">
                  <c:v>42297</c:v>
                </c:pt>
                <c:pt idx="1512">
                  <c:v>42298</c:v>
                </c:pt>
                <c:pt idx="1513">
                  <c:v>42299</c:v>
                </c:pt>
                <c:pt idx="1514">
                  <c:v>42300</c:v>
                </c:pt>
                <c:pt idx="1515">
                  <c:v>42303</c:v>
                </c:pt>
                <c:pt idx="1516">
                  <c:v>42304</c:v>
                </c:pt>
                <c:pt idx="1517">
                  <c:v>42305</c:v>
                </c:pt>
                <c:pt idx="1518">
                  <c:v>42306</c:v>
                </c:pt>
                <c:pt idx="1519">
                  <c:v>42307</c:v>
                </c:pt>
                <c:pt idx="1520">
                  <c:v>42310</c:v>
                </c:pt>
                <c:pt idx="1521">
                  <c:v>42311</c:v>
                </c:pt>
                <c:pt idx="1522">
                  <c:v>42312</c:v>
                </c:pt>
                <c:pt idx="1523">
                  <c:v>42313</c:v>
                </c:pt>
                <c:pt idx="1524">
                  <c:v>42314</c:v>
                </c:pt>
                <c:pt idx="1525">
                  <c:v>42317</c:v>
                </c:pt>
                <c:pt idx="1526">
                  <c:v>42318</c:v>
                </c:pt>
                <c:pt idx="1527">
                  <c:v>42319</c:v>
                </c:pt>
                <c:pt idx="1528">
                  <c:v>42320</c:v>
                </c:pt>
                <c:pt idx="1529">
                  <c:v>42321</c:v>
                </c:pt>
                <c:pt idx="1530">
                  <c:v>42324</c:v>
                </c:pt>
                <c:pt idx="1531">
                  <c:v>42325</c:v>
                </c:pt>
                <c:pt idx="1532">
                  <c:v>42326</c:v>
                </c:pt>
                <c:pt idx="1533">
                  <c:v>42327</c:v>
                </c:pt>
                <c:pt idx="1534">
                  <c:v>42328</c:v>
                </c:pt>
                <c:pt idx="1535">
                  <c:v>42331</c:v>
                </c:pt>
                <c:pt idx="1536">
                  <c:v>42332</c:v>
                </c:pt>
                <c:pt idx="1537">
                  <c:v>42333</c:v>
                </c:pt>
                <c:pt idx="1538">
                  <c:v>42334</c:v>
                </c:pt>
                <c:pt idx="1539">
                  <c:v>42335</c:v>
                </c:pt>
                <c:pt idx="1540">
                  <c:v>42338</c:v>
                </c:pt>
                <c:pt idx="1541">
                  <c:v>42339</c:v>
                </c:pt>
                <c:pt idx="1542">
                  <c:v>42340</c:v>
                </c:pt>
                <c:pt idx="1543">
                  <c:v>42341</c:v>
                </c:pt>
                <c:pt idx="1544">
                  <c:v>42342</c:v>
                </c:pt>
                <c:pt idx="1545">
                  <c:v>42345</c:v>
                </c:pt>
                <c:pt idx="1546">
                  <c:v>42346</c:v>
                </c:pt>
                <c:pt idx="1547">
                  <c:v>42347</c:v>
                </c:pt>
                <c:pt idx="1548">
                  <c:v>42348</c:v>
                </c:pt>
                <c:pt idx="1549">
                  <c:v>42349</c:v>
                </c:pt>
                <c:pt idx="1550">
                  <c:v>42352</c:v>
                </c:pt>
                <c:pt idx="1551">
                  <c:v>42353</c:v>
                </c:pt>
                <c:pt idx="1552">
                  <c:v>42354</c:v>
                </c:pt>
                <c:pt idx="1553">
                  <c:v>42355</c:v>
                </c:pt>
                <c:pt idx="1554">
                  <c:v>42356</c:v>
                </c:pt>
                <c:pt idx="1555">
                  <c:v>42359</c:v>
                </c:pt>
                <c:pt idx="1556">
                  <c:v>42360</c:v>
                </c:pt>
                <c:pt idx="1557">
                  <c:v>42361</c:v>
                </c:pt>
                <c:pt idx="1558">
                  <c:v>42362</c:v>
                </c:pt>
                <c:pt idx="1559">
                  <c:v>42363</c:v>
                </c:pt>
                <c:pt idx="1560">
                  <c:v>42366</c:v>
                </c:pt>
                <c:pt idx="1561">
                  <c:v>42367</c:v>
                </c:pt>
                <c:pt idx="1562">
                  <c:v>42368</c:v>
                </c:pt>
                <c:pt idx="1563">
                  <c:v>42369</c:v>
                </c:pt>
                <c:pt idx="1564">
                  <c:v>42370</c:v>
                </c:pt>
                <c:pt idx="1565">
                  <c:v>42373</c:v>
                </c:pt>
                <c:pt idx="1566">
                  <c:v>42374</c:v>
                </c:pt>
                <c:pt idx="1567">
                  <c:v>42375</c:v>
                </c:pt>
                <c:pt idx="1568">
                  <c:v>42376</c:v>
                </c:pt>
                <c:pt idx="1569">
                  <c:v>42377</c:v>
                </c:pt>
                <c:pt idx="1570">
                  <c:v>42380</c:v>
                </c:pt>
                <c:pt idx="1571">
                  <c:v>42381</c:v>
                </c:pt>
                <c:pt idx="1572">
                  <c:v>42382</c:v>
                </c:pt>
                <c:pt idx="1573">
                  <c:v>42383</c:v>
                </c:pt>
                <c:pt idx="1574">
                  <c:v>42384</c:v>
                </c:pt>
                <c:pt idx="1575">
                  <c:v>42387</c:v>
                </c:pt>
                <c:pt idx="1576">
                  <c:v>42388</c:v>
                </c:pt>
                <c:pt idx="1577">
                  <c:v>42389</c:v>
                </c:pt>
                <c:pt idx="1578">
                  <c:v>42390</c:v>
                </c:pt>
                <c:pt idx="1579">
                  <c:v>42391</c:v>
                </c:pt>
                <c:pt idx="1580">
                  <c:v>42394</c:v>
                </c:pt>
                <c:pt idx="1581">
                  <c:v>42395</c:v>
                </c:pt>
                <c:pt idx="1582">
                  <c:v>42396</c:v>
                </c:pt>
                <c:pt idx="1583">
                  <c:v>42397</c:v>
                </c:pt>
                <c:pt idx="1584">
                  <c:v>42398</c:v>
                </c:pt>
                <c:pt idx="1585">
                  <c:v>42401</c:v>
                </c:pt>
                <c:pt idx="1586">
                  <c:v>42402</c:v>
                </c:pt>
                <c:pt idx="1587">
                  <c:v>42403</c:v>
                </c:pt>
                <c:pt idx="1588">
                  <c:v>42404</c:v>
                </c:pt>
                <c:pt idx="1589">
                  <c:v>42405</c:v>
                </c:pt>
                <c:pt idx="1590">
                  <c:v>42408</c:v>
                </c:pt>
                <c:pt idx="1591">
                  <c:v>42409</c:v>
                </c:pt>
                <c:pt idx="1592">
                  <c:v>42410</c:v>
                </c:pt>
                <c:pt idx="1593">
                  <c:v>42411</c:v>
                </c:pt>
                <c:pt idx="1594">
                  <c:v>42412</c:v>
                </c:pt>
                <c:pt idx="1595">
                  <c:v>42415</c:v>
                </c:pt>
                <c:pt idx="1596">
                  <c:v>42416</c:v>
                </c:pt>
                <c:pt idx="1597">
                  <c:v>42417</c:v>
                </c:pt>
                <c:pt idx="1598">
                  <c:v>42418</c:v>
                </c:pt>
                <c:pt idx="1599">
                  <c:v>42419</c:v>
                </c:pt>
                <c:pt idx="1600">
                  <c:v>42422</c:v>
                </c:pt>
                <c:pt idx="1601">
                  <c:v>42423</c:v>
                </c:pt>
                <c:pt idx="1602">
                  <c:v>42424</c:v>
                </c:pt>
                <c:pt idx="1603">
                  <c:v>42425</c:v>
                </c:pt>
                <c:pt idx="1604">
                  <c:v>42426</c:v>
                </c:pt>
                <c:pt idx="1605">
                  <c:v>42429</c:v>
                </c:pt>
                <c:pt idx="1606">
                  <c:v>42430</c:v>
                </c:pt>
                <c:pt idx="1607">
                  <c:v>42431</c:v>
                </c:pt>
                <c:pt idx="1608">
                  <c:v>42432</c:v>
                </c:pt>
                <c:pt idx="1609">
                  <c:v>42433</c:v>
                </c:pt>
                <c:pt idx="1610">
                  <c:v>42436</c:v>
                </c:pt>
                <c:pt idx="1611">
                  <c:v>42437</c:v>
                </c:pt>
                <c:pt idx="1612">
                  <c:v>42438</c:v>
                </c:pt>
                <c:pt idx="1613">
                  <c:v>42439</c:v>
                </c:pt>
                <c:pt idx="1614">
                  <c:v>42440</c:v>
                </c:pt>
                <c:pt idx="1615">
                  <c:v>42443</c:v>
                </c:pt>
                <c:pt idx="1616">
                  <c:v>42444</c:v>
                </c:pt>
                <c:pt idx="1617">
                  <c:v>42445</c:v>
                </c:pt>
                <c:pt idx="1618">
                  <c:v>42446</c:v>
                </c:pt>
                <c:pt idx="1619">
                  <c:v>42447</c:v>
                </c:pt>
                <c:pt idx="1620">
                  <c:v>42450</c:v>
                </c:pt>
                <c:pt idx="1621">
                  <c:v>42451</c:v>
                </c:pt>
                <c:pt idx="1622">
                  <c:v>42452</c:v>
                </c:pt>
                <c:pt idx="1623">
                  <c:v>42453</c:v>
                </c:pt>
                <c:pt idx="1624">
                  <c:v>42454</c:v>
                </c:pt>
                <c:pt idx="1625">
                  <c:v>42457</c:v>
                </c:pt>
                <c:pt idx="1626">
                  <c:v>42458</c:v>
                </c:pt>
                <c:pt idx="1627">
                  <c:v>42459</c:v>
                </c:pt>
                <c:pt idx="1628">
                  <c:v>42460</c:v>
                </c:pt>
                <c:pt idx="1629">
                  <c:v>42461</c:v>
                </c:pt>
                <c:pt idx="1630">
                  <c:v>42464</c:v>
                </c:pt>
                <c:pt idx="1631">
                  <c:v>42465</c:v>
                </c:pt>
                <c:pt idx="1632">
                  <c:v>42466</c:v>
                </c:pt>
                <c:pt idx="1633">
                  <c:v>42467</c:v>
                </c:pt>
                <c:pt idx="1634">
                  <c:v>42468</c:v>
                </c:pt>
                <c:pt idx="1635">
                  <c:v>42471</c:v>
                </c:pt>
                <c:pt idx="1636">
                  <c:v>42472</c:v>
                </c:pt>
                <c:pt idx="1637">
                  <c:v>42473</c:v>
                </c:pt>
                <c:pt idx="1638">
                  <c:v>42474</c:v>
                </c:pt>
                <c:pt idx="1639">
                  <c:v>42475</c:v>
                </c:pt>
                <c:pt idx="1640">
                  <c:v>42478</c:v>
                </c:pt>
                <c:pt idx="1641">
                  <c:v>42479</c:v>
                </c:pt>
                <c:pt idx="1642">
                  <c:v>42480</c:v>
                </c:pt>
                <c:pt idx="1643">
                  <c:v>42481</c:v>
                </c:pt>
                <c:pt idx="1644">
                  <c:v>42482</c:v>
                </c:pt>
                <c:pt idx="1645">
                  <c:v>42485</c:v>
                </c:pt>
                <c:pt idx="1646">
                  <c:v>42486</c:v>
                </c:pt>
                <c:pt idx="1647">
                  <c:v>42487</c:v>
                </c:pt>
                <c:pt idx="1648">
                  <c:v>42488</c:v>
                </c:pt>
                <c:pt idx="1649">
                  <c:v>42489</c:v>
                </c:pt>
                <c:pt idx="1650">
                  <c:v>42492</c:v>
                </c:pt>
                <c:pt idx="1651">
                  <c:v>42493</c:v>
                </c:pt>
                <c:pt idx="1652">
                  <c:v>42494</c:v>
                </c:pt>
                <c:pt idx="1653">
                  <c:v>42495</c:v>
                </c:pt>
                <c:pt idx="1654">
                  <c:v>42496</c:v>
                </c:pt>
                <c:pt idx="1655">
                  <c:v>42499</c:v>
                </c:pt>
                <c:pt idx="1656">
                  <c:v>42500</c:v>
                </c:pt>
                <c:pt idx="1657">
                  <c:v>42501</c:v>
                </c:pt>
                <c:pt idx="1658">
                  <c:v>42502</c:v>
                </c:pt>
                <c:pt idx="1659">
                  <c:v>42503</c:v>
                </c:pt>
                <c:pt idx="1660">
                  <c:v>42506</c:v>
                </c:pt>
                <c:pt idx="1661">
                  <c:v>42507</c:v>
                </c:pt>
                <c:pt idx="1662">
                  <c:v>42508</c:v>
                </c:pt>
                <c:pt idx="1663">
                  <c:v>42509</c:v>
                </c:pt>
                <c:pt idx="1664">
                  <c:v>42510</c:v>
                </c:pt>
                <c:pt idx="1665">
                  <c:v>42513</c:v>
                </c:pt>
                <c:pt idx="1666">
                  <c:v>42514</c:v>
                </c:pt>
                <c:pt idx="1667">
                  <c:v>42515</c:v>
                </c:pt>
                <c:pt idx="1668">
                  <c:v>42516</c:v>
                </c:pt>
                <c:pt idx="1669">
                  <c:v>42517</c:v>
                </c:pt>
                <c:pt idx="1670">
                  <c:v>42520</c:v>
                </c:pt>
                <c:pt idx="1671">
                  <c:v>42521</c:v>
                </c:pt>
                <c:pt idx="1672">
                  <c:v>42522</c:v>
                </c:pt>
                <c:pt idx="1673">
                  <c:v>42523</c:v>
                </c:pt>
                <c:pt idx="1674">
                  <c:v>42524</c:v>
                </c:pt>
                <c:pt idx="1675">
                  <c:v>42527</c:v>
                </c:pt>
                <c:pt idx="1676">
                  <c:v>42528</c:v>
                </c:pt>
                <c:pt idx="1677">
                  <c:v>42529</c:v>
                </c:pt>
                <c:pt idx="1678">
                  <c:v>42530</c:v>
                </c:pt>
                <c:pt idx="1679">
                  <c:v>42531</c:v>
                </c:pt>
                <c:pt idx="1680">
                  <c:v>42534</c:v>
                </c:pt>
                <c:pt idx="1681">
                  <c:v>42535</c:v>
                </c:pt>
                <c:pt idx="1682">
                  <c:v>42536</c:v>
                </c:pt>
                <c:pt idx="1683">
                  <c:v>42537</c:v>
                </c:pt>
                <c:pt idx="1684">
                  <c:v>42538</c:v>
                </c:pt>
                <c:pt idx="1685">
                  <c:v>42541</c:v>
                </c:pt>
                <c:pt idx="1686">
                  <c:v>42542</c:v>
                </c:pt>
                <c:pt idx="1687">
                  <c:v>42543</c:v>
                </c:pt>
                <c:pt idx="1688">
                  <c:v>42544</c:v>
                </c:pt>
                <c:pt idx="1689">
                  <c:v>42545</c:v>
                </c:pt>
                <c:pt idx="1690">
                  <c:v>42548</c:v>
                </c:pt>
                <c:pt idx="1691">
                  <c:v>42549</c:v>
                </c:pt>
                <c:pt idx="1692">
                  <c:v>42550</c:v>
                </c:pt>
                <c:pt idx="1693">
                  <c:v>42551</c:v>
                </c:pt>
                <c:pt idx="1694">
                  <c:v>42552</c:v>
                </c:pt>
                <c:pt idx="1695">
                  <c:v>42555</c:v>
                </c:pt>
                <c:pt idx="1696">
                  <c:v>42556</c:v>
                </c:pt>
                <c:pt idx="1697">
                  <c:v>42557</c:v>
                </c:pt>
                <c:pt idx="1698">
                  <c:v>42558</c:v>
                </c:pt>
                <c:pt idx="1699">
                  <c:v>42559</c:v>
                </c:pt>
                <c:pt idx="1700">
                  <c:v>42562</c:v>
                </c:pt>
                <c:pt idx="1701">
                  <c:v>42563</c:v>
                </c:pt>
                <c:pt idx="1702">
                  <c:v>42564</c:v>
                </c:pt>
                <c:pt idx="1703">
                  <c:v>42565</c:v>
                </c:pt>
                <c:pt idx="1704">
                  <c:v>42566</c:v>
                </c:pt>
                <c:pt idx="1705">
                  <c:v>42569</c:v>
                </c:pt>
                <c:pt idx="1706">
                  <c:v>42570</c:v>
                </c:pt>
                <c:pt idx="1707">
                  <c:v>42571</c:v>
                </c:pt>
                <c:pt idx="1708">
                  <c:v>42572</c:v>
                </c:pt>
                <c:pt idx="1709">
                  <c:v>42573</c:v>
                </c:pt>
                <c:pt idx="1710">
                  <c:v>42576</c:v>
                </c:pt>
                <c:pt idx="1711">
                  <c:v>42577</c:v>
                </c:pt>
                <c:pt idx="1712">
                  <c:v>42578</c:v>
                </c:pt>
                <c:pt idx="1713">
                  <c:v>42579</c:v>
                </c:pt>
                <c:pt idx="1714">
                  <c:v>42580</c:v>
                </c:pt>
                <c:pt idx="1715">
                  <c:v>42583</c:v>
                </c:pt>
                <c:pt idx="1716">
                  <c:v>42584</c:v>
                </c:pt>
                <c:pt idx="1717">
                  <c:v>42585</c:v>
                </c:pt>
                <c:pt idx="1718">
                  <c:v>42586</c:v>
                </c:pt>
                <c:pt idx="1719">
                  <c:v>42587</c:v>
                </c:pt>
                <c:pt idx="1720">
                  <c:v>42590</c:v>
                </c:pt>
                <c:pt idx="1721">
                  <c:v>42591</c:v>
                </c:pt>
                <c:pt idx="1722">
                  <c:v>42592</c:v>
                </c:pt>
                <c:pt idx="1723">
                  <c:v>42593</c:v>
                </c:pt>
                <c:pt idx="1724">
                  <c:v>42594</c:v>
                </c:pt>
                <c:pt idx="1725">
                  <c:v>42597</c:v>
                </c:pt>
                <c:pt idx="1726">
                  <c:v>42598</c:v>
                </c:pt>
                <c:pt idx="1727">
                  <c:v>42599</c:v>
                </c:pt>
                <c:pt idx="1728">
                  <c:v>42600</c:v>
                </c:pt>
                <c:pt idx="1729">
                  <c:v>42601</c:v>
                </c:pt>
                <c:pt idx="1730">
                  <c:v>42604</c:v>
                </c:pt>
                <c:pt idx="1731">
                  <c:v>42605</c:v>
                </c:pt>
                <c:pt idx="1732">
                  <c:v>42606</c:v>
                </c:pt>
                <c:pt idx="1733">
                  <c:v>42607</c:v>
                </c:pt>
                <c:pt idx="1734">
                  <c:v>42608</c:v>
                </c:pt>
                <c:pt idx="1735">
                  <c:v>42611</c:v>
                </c:pt>
                <c:pt idx="1736">
                  <c:v>42612</c:v>
                </c:pt>
                <c:pt idx="1737">
                  <c:v>42613</c:v>
                </c:pt>
                <c:pt idx="1738">
                  <c:v>42614</c:v>
                </c:pt>
                <c:pt idx="1739">
                  <c:v>42615</c:v>
                </c:pt>
                <c:pt idx="1740">
                  <c:v>42618</c:v>
                </c:pt>
                <c:pt idx="1741">
                  <c:v>42619</c:v>
                </c:pt>
                <c:pt idx="1742">
                  <c:v>42620</c:v>
                </c:pt>
                <c:pt idx="1743">
                  <c:v>42621</c:v>
                </c:pt>
                <c:pt idx="1744">
                  <c:v>42622</c:v>
                </c:pt>
                <c:pt idx="1745">
                  <c:v>42625</c:v>
                </c:pt>
                <c:pt idx="1746">
                  <c:v>42626</c:v>
                </c:pt>
                <c:pt idx="1747">
                  <c:v>42627</c:v>
                </c:pt>
                <c:pt idx="1748">
                  <c:v>42628</c:v>
                </c:pt>
                <c:pt idx="1749">
                  <c:v>42629</c:v>
                </c:pt>
                <c:pt idx="1750">
                  <c:v>42632</c:v>
                </c:pt>
                <c:pt idx="1751">
                  <c:v>42633</c:v>
                </c:pt>
                <c:pt idx="1752">
                  <c:v>42634</c:v>
                </c:pt>
                <c:pt idx="1753">
                  <c:v>42635</c:v>
                </c:pt>
                <c:pt idx="1754">
                  <c:v>42636</c:v>
                </c:pt>
                <c:pt idx="1755">
                  <c:v>42639</c:v>
                </c:pt>
                <c:pt idx="1756">
                  <c:v>42640</c:v>
                </c:pt>
                <c:pt idx="1757">
                  <c:v>42641</c:v>
                </c:pt>
                <c:pt idx="1758">
                  <c:v>42642</c:v>
                </c:pt>
                <c:pt idx="1759">
                  <c:v>42643</c:v>
                </c:pt>
                <c:pt idx="1760">
                  <c:v>42646</c:v>
                </c:pt>
                <c:pt idx="1761">
                  <c:v>42647</c:v>
                </c:pt>
                <c:pt idx="1762">
                  <c:v>42648</c:v>
                </c:pt>
                <c:pt idx="1763">
                  <c:v>42649</c:v>
                </c:pt>
                <c:pt idx="1764">
                  <c:v>42650</c:v>
                </c:pt>
                <c:pt idx="1765">
                  <c:v>42653</c:v>
                </c:pt>
                <c:pt idx="1766">
                  <c:v>42654</c:v>
                </c:pt>
                <c:pt idx="1767">
                  <c:v>42655</c:v>
                </c:pt>
                <c:pt idx="1768">
                  <c:v>42656</c:v>
                </c:pt>
                <c:pt idx="1769">
                  <c:v>42657</c:v>
                </c:pt>
                <c:pt idx="1770">
                  <c:v>42660</c:v>
                </c:pt>
                <c:pt idx="1771">
                  <c:v>42661</c:v>
                </c:pt>
                <c:pt idx="1772">
                  <c:v>42662</c:v>
                </c:pt>
                <c:pt idx="1773">
                  <c:v>42663</c:v>
                </c:pt>
                <c:pt idx="1774">
                  <c:v>42664</c:v>
                </c:pt>
                <c:pt idx="1775">
                  <c:v>42667</c:v>
                </c:pt>
                <c:pt idx="1776">
                  <c:v>42668</c:v>
                </c:pt>
                <c:pt idx="1777">
                  <c:v>42669</c:v>
                </c:pt>
                <c:pt idx="1778">
                  <c:v>42670</c:v>
                </c:pt>
                <c:pt idx="1779">
                  <c:v>42671</c:v>
                </c:pt>
                <c:pt idx="1780">
                  <c:v>42674</c:v>
                </c:pt>
                <c:pt idx="1781">
                  <c:v>42675</c:v>
                </c:pt>
                <c:pt idx="1782">
                  <c:v>42676</c:v>
                </c:pt>
                <c:pt idx="1783">
                  <c:v>42677</c:v>
                </c:pt>
                <c:pt idx="1784">
                  <c:v>42678</c:v>
                </c:pt>
                <c:pt idx="1785">
                  <c:v>42681</c:v>
                </c:pt>
                <c:pt idx="1786">
                  <c:v>42682</c:v>
                </c:pt>
                <c:pt idx="1787">
                  <c:v>42683</c:v>
                </c:pt>
                <c:pt idx="1788">
                  <c:v>42684</c:v>
                </c:pt>
                <c:pt idx="1789">
                  <c:v>42685</c:v>
                </c:pt>
                <c:pt idx="1790">
                  <c:v>42688</c:v>
                </c:pt>
                <c:pt idx="1791">
                  <c:v>42689</c:v>
                </c:pt>
                <c:pt idx="1792">
                  <c:v>42690</c:v>
                </c:pt>
                <c:pt idx="1793">
                  <c:v>42691</c:v>
                </c:pt>
                <c:pt idx="1794">
                  <c:v>42692</c:v>
                </c:pt>
                <c:pt idx="1795">
                  <c:v>42695</c:v>
                </c:pt>
                <c:pt idx="1796">
                  <c:v>42696</c:v>
                </c:pt>
                <c:pt idx="1797">
                  <c:v>42697</c:v>
                </c:pt>
                <c:pt idx="1798">
                  <c:v>42698</c:v>
                </c:pt>
                <c:pt idx="1799">
                  <c:v>42699</c:v>
                </c:pt>
                <c:pt idx="1800">
                  <c:v>42702</c:v>
                </c:pt>
                <c:pt idx="1801">
                  <c:v>42703</c:v>
                </c:pt>
                <c:pt idx="1802">
                  <c:v>42704</c:v>
                </c:pt>
                <c:pt idx="1803">
                  <c:v>42705</c:v>
                </c:pt>
                <c:pt idx="1804">
                  <c:v>42706</c:v>
                </c:pt>
                <c:pt idx="1805">
                  <c:v>42709</c:v>
                </c:pt>
                <c:pt idx="1806">
                  <c:v>42710</c:v>
                </c:pt>
                <c:pt idx="1807">
                  <c:v>42711</c:v>
                </c:pt>
                <c:pt idx="1808">
                  <c:v>42712</c:v>
                </c:pt>
                <c:pt idx="1809">
                  <c:v>42713</c:v>
                </c:pt>
                <c:pt idx="1810">
                  <c:v>42716</c:v>
                </c:pt>
                <c:pt idx="1811">
                  <c:v>42717</c:v>
                </c:pt>
                <c:pt idx="1812">
                  <c:v>42718</c:v>
                </c:pt>
                <c:pt idx="1813">
                  <c:v>42719</c:v>
                </c:pt>
                <c:pt idx="1814">
                  <c:v>42720</c:v>
                </c:pt>
                <c:pt idx="1815">
                  <c:v>42723</c:v>
                </c:pt>
                <c:pt idx="1816">
                  <c:v>42724</c:v>
                </c:pt>
                <c:pt idx="1817">
                  <c:v>42725</c:v>
                </c:pt>
                <c:pt idx="1818">
                  <c:v>42726</c:v>
                </c:pt>
                <c:pt idx="1819">
                  <c:v>42727</c:v>
                </c:pt>
                <c:pt idx="1820">
                  <c:v>42730</c:v>
                </c:pt>
                <c:pt idx="1821">
                  <c:v>42731</c:v>
                </c:pt>
                <c:pt idx="1822">
                  <c:v>42732</c:v>
                </c:pt>
                <c:pt idx="1823">
                  <c:v>42733</c:v>
                </c:pt>
                <c:pt idx="1824">
                  <c:v>42734</c:v>
                </c:pt>
                <c:pt idx="1825">
                  <c:v>42737</c:v>
                </c:pt>
                <c:pt idx="1826">
                  <c:v>42738</c:v>
                </c:pt>
                <c:pt idx="1827">
                  <c:v>42739</c:v>
                </c:pt>
                <c:pt idx="1828">
                  <c:v>42740</c:v>
                </c:pt>
                <c:pt idx="1829">
                  <c:v>42741</c:v>
                </c:pt>
                <c:pt idx="1830">
                  <c:v>42744</c:v>
                </c:pt>
                <c:pt idx="1831">
                  <c:v>42745</c:v>
                </c:pt>
                <c:pt idx="1832">
                  <c:v>42746</c:v>
                </c:pt>
                <c:pt idx="1833">
                  <c:v>42747</c:v>
                </c:pt>
                <c:pt idx="1834">
                  <c:v>42748</c:v>
                </c:pt>
                <c:pt idx="1835">
                  <c:v>42751</c:v>
                </c:pt>
                <c:pt idx="1836">
                  <c:v>42752</c:v>
                </c:pt>
                <c:pt idx="1837">
                  <c:v>42753</c:v>
                </c:pt>
                <c:pt idx="1838">
                  <c:v>42754</c:v>
                </c:pt>
                <c:pt idx="1839">
                  <c:v>42755</c:v>
                </c:pt>
                <c:pt idx="1840">
                  <c:v>42758</c:v>
                </c:pt>
                <c:pt idx="1841">
                  <c:v>42759</c:v>
                </c:pt>
                <c:pt idx="1842">
                  <c:v>42760</c:v>
                </c:pt>
                <c:pt idx="1843">
                  <c:v>42761</c:v>
                </c:pt>
                <c:pt idx="1844">
                  <c:v>42762</c:v>
                </c:pt>
                <c:pt idx="1845">
                  <c:v>42765</c:v>
                </c:pt>
                <c:pt idx="1846">
                  <c:v>42766</c:v>
                </c:pt>
                <c:pt idx="1847">
                  <c:v>42767</c:v>
                </c:pt>
                <c:pt idx="1848">
                  <c:v>42768</c:v>
                </c:pt>
                <c:pt idx="1849">
                  <c:v>42769</c:v>
                </c:pt>
                <c:pt idx="1850">
                  <c:v>42772</c:v>
                </c:pt>
                <c:pt idx="1851">
                  <c:v>42773</c:v>
                </c:pt>
                <c:pt idx="1852">
                  <c:v>42774</c:v>
                </c:pt>
                <c:pt idx="1853">
                  <c:v>42775</c:v>
                </c:pt>
                <c:pt idx="1854">
                  <c:v>42776</c:v>
                </c:pt>
                <c:pt idx="1855">
                  <c:v>42779</c:v>
                </c:pt>
                <c:pt idx="1856">
                  <c:v>42780</c:v>
                </c:pt>
                <c:pt idx="1857">
                  <c:v>42781</c:v>
                </c:pt>
                <c:pt idx="1858">
                  <c:v>42782</c:v>
                </c:pt>
                <c:pt idx="1859">
                  <c:v>42783</c:v>
                </c:pt>
                <c:pt idx="1860">
                  <c:v>42786</c:v>
                </c:pt>
                <c:pt idx="1861">
                  <c:v>42787</c:v>
                </c:pt>
                <c:pt idx="1862">
                  <c:v>42788</c:v>
                </c:pt>
                <c:pt idx="1863">
                  <c:v>42789</c:v>
                </c:pt>
                <c:pt idx="1864">
                  <c:v>42790</c:v>
                </c:pt>
                <c:pt idx="1865">
                  <c:v>42793</c:v>
                </c:pt>
                <c:pt idx="1866">
                  <c:v>42794</c:v>
                </c:pt>
                <c:pt idx="1867">
                  <c:v>42795</c:v>
                </c:pt>
                <c:pt idx="1868">
                  <c:v>42796</c:v>
                </c:pt>
                <c:pt idx="1869">
                  <c:v>42797</c:v>
                </c:pt>
                <c:pt idx="1870">
                  <c:v>42800</c:v>
                </c:pt>
                <c:pt idx="1871">
                  <c:v>42801</c:v>
                </c:pt>
                <c:pt idx="1872">
                  <c:v>42802</c:v>
                </c:pt>
                <c:pt idx="1873">
                  <c:v>42803</c:v>
                </c:pt>
                <c:pt idx="1874">
                  <c:v>42804</c:v>
                </c:pt>
                <c:pt idx="1875">
                  <c:v>42807</c:v>
                </c:pt>
                <c:pt idx="1876">
                  <c:v>42808</c:v>
                </c:pt>
                <c:pt idx="1877">
                  <c:v>42809</c:v>
                </c:pt>
                <c:pt idx="1878">
                  <c:v>42810</c:v>
                </c:pt>
                <c:pt idx="1879">
                  <c:v>42811</c:v>
                </c:pt>
                <c:pt idx="1880">
                  <c:v>42814</c:v>
                </c:pt>
                <c:pt idx="1881">
                  <c:v>42815</c:v>
                </c:pt>
                <c:pt idx="1882">
                  <c:v>42816</c:v>
                </c:pt>
                <c:pt idx="1883">
                  <c:v>42817</c:v>
                </c:pt>
                <c:pt idx="1884">
                  <c:v>42818</c:v>
                </c:pt>
                <c:pt idx="1885">
                  <c:v>42821</c:v>
                </c:pt>
                <c:pt idx="1886">
                  <c:v>42822</c:v>
                </c:pt>
                <c:pt idx="1887">
                  <c:v>42823</c:v>
                </c:pt>
                <c:pt idx="1888">
                  <c:v>42824</c:v>
                </c:pt>
                <c:pt idx="1889">
                  <c:v>42825</c:v>
                </c:pt>
                <c:pt idx="1890">
                  <c:v>42828</c:v>
                </c:pt>
                <c:pt idx="1891">
                  <c:v>42829</c:v>
                </c:pt>
                <c:pt idx="1892">
                  <c:v>42830</c:v>
                </c:pt>
                <c:pt idx="1893">
                  <c:v>42831</c:v>
                </c:pt>
                <c:pt idx="1894">
                  <c:v>42832</c:v>
                </c:pt>
                <c:pt idx="1895">
                  <c:v>42835</c:v>
                </c:pt>
                <c:pt idx="1896">
                  <c:v>42836</c:v>
                </c:pt>
                <c:pt idx="1897">
                  <c:v>42837</c:v>
                </c:pt>
                <c:pt idx="1898">
                  <c:v>42838</c:v>
                </c:pt>
                <c:pt idx="1899">
                  <c:v>42839</c:v>
                </c:pt>
                <c:pt idx="1900">
                  <c:v>42842</c:v>
                </c:pt>
                <c:pt idx="1901">
                  <c:v>42843</c:v>
                </c:pt>
                <c:pt idx="1902">
                  <c:v>42844</c:v>
                </c:pt>
                <c:pt idx="1903">
                  <c:v>42845</c:v>
                </c:pt>
                <c:pt idx="1904">
                  <c:v>42846</c:v>
                </c:pt>
                <c:pt idx="1905">
                  <c:v>42849</c:v>
                </c:pt>
                <c:pt idx="1906">
                  <c:v>42850</c:v>
                </c:pt>
                <c:pt idx="1907">
                  <c:v>42851</c:v>
                </c:pt>
                <c:pt idx="1908">
                  <c:v>42852</c:v>
                </c:pt>
                <c:pt idx="1909">
                  <c:v>42853</c:v>
                </c:pt>
                <c:pt idx="1910">
                  <c:v>42856</c:v>
                </c:pt>
                <c:pt idx="1911">
                  <c:v>42857</c:v>
                </c:pt>
                <c:pt idx="1912">
                  <c:v>42858</c:v>
                </c:pt>
                <c:pt idx="1913">
                  <c:v>42859</c:v>
                </c:pt>
                <c:pt idx="1914">
                  <c:v>42860</c:v>
                </c:pt>
                <c:pt idx="1915">
                  <c:v>42863</c:v>
                </c:pt>
                <c:pt idx="1916">
                  <c:v>42864</c:v>
                </c:pt>
                <c:pt idx="1917">
                  <c:v>42865</c:v>
                </c:pt>
                <c:pt idx="1918">
                  <c:v>42866</c:v>
                </c:pt>
                <c:pt idx="1919">
                  <c:v>42867</c:v>
                </c:pt>
                <c:pt idx="1920">
                  <c:v>42870</c:v>
                </c:pt>
                <c:pt idx="1921">
                  <c:v>42871</c:v>
                </c:pt>
                <c:pt idx="1922">
                  <c:v>42872</c:v>
                </c:pt>
                <c:pt idx="1923">
                  <c:v>42873</c:v>
                </c:pt>
                <c:pt idx="1924">
                  <c:v>42874</c:v>
                </c:pt>
                <c:pt idx="1925">
                  <c:v>42877</c:v>
                </c:pt>
                <c:pt idx="1926">
                  <c:v>42878</c:v>
                </c:pt>
                <c:pt idx="1927">
                  <c:v>42879</c:v>
                </c:pt>
                <c:pt idx="1928">
                  <c:v>42880</c:v>
                </c:pt>
                <c:pt idx="1929">
                  <c:v>42881</c:v>
                </c:pt>
                <c:pt idx="1930">
                  <c:v>42884</c:v>
                </c:pt>
                <c:pt idx="1931">
                  <c:v>42885</c:v>
                </c:pt>
                <c:pt idx="1932">
                  <c:v>42886</c:v>
                </c:pt>
                <c:pt idx="1933">
                  <c:v>42887</c:v>
                </c:pt>
                <c:pt idx="1934">
                  <c:v>42888</c:v>
                </c:pt>
                <c:pt idx="1935">
                  <c:v>42891</c:v>
                </c:pt>
                <c:pt idx="1936">
                  <c:v>42892</c:v>
                </c:pt>
                <c:pt idx="1937">
                  <c:v>42893</c:v>
                </c:pt>
                <c:pt idx="1938">
                  <c:v>42894</c:v>
                </c:pt>
                <c:pt idx="1939">
                  <c:v>42895</c:v>
                </c:pt>
                <c:pt idx="1940">
                  <c:v>42898</c:v>
                </c:pt>
                <c:pt idx="1941">
                  <c:v>42899</c:v>
                </c:pt>
                <c:pt idx="1942">
                  <c:v>42900</c:v>
                </c:pt>
                <c:pt idx="1943">
                  <c:v>42901</c:v>
                </c:pt>
                <c:pt idx="1944">
                  <c:v>42902</c:v>
                </c:pt>
                <c:pt idx="1945">
                  <c:v>42905</c:v>
                </c:pt>
                <c:pt idx="1946">
                  <c:v>42906</c:v>
                </c:pt>
                <c:pt idx="1947">
                  <c:v>42907</c:v>
                </c:pt>
                <c:pt idx="1948">
                  <c:v>42908</c:v>
                </c:pt>
                <c:pt idx="1949">
                  <c:v>42909</c:v>
                </c:pt>
                <c:pt idx="1950">
                  <c:v>42912</c:v>
                </c:pt>
                <c:pt idx="1951">
                  <c:v>42913</c:v>
                </c:pt>
                <c:pt idx="1952">
                  <c:v>42914</c:v>
                </c:pt>
                <c:pt idx="1953">
                  <c:v>42915</c:v>
                </c:pt>
                <c:pt idx="1954">
                  <c:v>42916</c:v>
                </c:pt>
                <c:pt idx="1955">
                  <c:v>42919</c:v>
                </c:pt>
                <c:pt idx="1956">
                  <c:v>42920</c:v>
                </c:pt>
                <c:pt idx="1957">
                  <c:v>42921</c:v>
                </c:pt>
                <c:pt idx="1958">
                  <c:v>42922</c:v>
                </c:pt>
                <c:pt idx="1959">
                  <c:v>42923</c:v>
                </c:pt>
                <c:pt idx="1960">
                  <c:v>42926</c:v>
                </c:pt>
                <c:pt idx="1961">
                  <c:v>42927</c:v>
                </c:pt>
                <c:pt idx="1962">
                  <c:v>42928</c:v>
                </c:pt>
                <c:pt idx="1963">
                  <c:v>42929</c:v>
                </c:pt>
                <c:pt idx="1964">
                  <c:v>42930</c:v>
                </c:pt>
                <c:pt idx="1965">
                  <c:v>42933</c:v>
                </c:pt>
                <c:pt idx="1966">
                  <c:v>42934</c:v>
                </c:pt>
                <c:pt idx="1967">
                  <c:v>42935</c:v>
                </c:pt>
                <c:pt idx="1968">
                  <c:v>42936</c:v>
                </c:pt>
                <c:pt idx="1969">
                  <c:v>42937</c:v>
                </c:pt>
                <c:pt idx="1970">
                  <c:v>42940</c:v>
                </c:pt>
                <c:pt idx="1971">
                  <c:v>42941</c:v>
                </c:pt>
                <c:pt idx="1972">
                  <c:v>42942</c:v>
                </c:pt>
                <c:pt idx="1973">
                  <c:v>42943</c:v>
                </c:pt>
                <c:pt idx="1974">
                  <c:v>42944</c:v>
                </c:pt>
                <c:pt idx="1975">
                  <c:v>42947</c:v>
                </c:pt>
                <c:pt idx="1976">
                  <c:v>42948</c:v>
                </c:pt>
                <c:pt idx="1977">
                  <c:v>42949</c:v>
                </c:pt>
                <c:pt idx="1978">
                  <c:v>42950</c:v>
                </c:pt>
                <c:pt idx="1979">
                  <c:v>42951</c:v>
                </c:pt>
                <c:pt idx="1980">
                  <c:v>42954</c:v>
                </c:pt>
                <c:pt idx="1981">
                  <c:v>42955</c:v>
                </c:pt>
                <c:pt idx="1982">
                  <c:v>42956</c:v>
                </c:pt>
                <c:pt idx="1983">
                  <c:v>42957</c:v>
                </c:pt>
                <c:pt idx="1984">
                  <c:v>42958</c:v>
                </c:pt>
                <c:pt idx="1985">
                  <c:v>42961</c:v>
                </c:pt>
                <c:pt idx="1986">
                  <c:v>42962</c:v>
                </c:pt>
                <c:pt idx="1987">
                  <c:v>42963</c:v>
                </c:pt>
                <c:pt idx="1988">
                  <c:v>42964</c:v>
                </c:pt>
                <c:pt idx="1989">
                  <c:v>42965</c:v>
                </c:pt>
                <c:pt idx="1990">
                  <c:v>42968</c:v>
                </c:pt>
                <c:pt idx="1991">
                  <c:v>42969</c:v>
                </c:pt>
                <c:pt idx="1992">
                  <c:v>42970</c:v>
                </c:pt>
                <c:pt idx="1993">
                  <c:v>42971</c:v>
                </c:pt>
                <c:pt idx="1994">
                  <c:v>42972</c:v>
                </c:pt>
                <c:pt idx="1995">
                  <c:v>42975</c:v>
                </c:pt>
                <c:pt idx="1996">
                  <c:v>42976</c:v>
                </c:pt>
                <c:pt idx="1997">
                  <c:v>42977</c:v>
                </c:pt>
                <c:pt idx="1998">
                  <c:v>42978</c:v>
                </c:pt>
                <c:pt idx="1999">
                  <c:v>42979</c:v>
                </c:pt>
                <c:pt idx="2000">
                  <c:v>42982</c:v>
                </c:pt>
                <c:pt idx="2001">
                  <c:v>42983</c:v>
                </c:pt>
                <c:pt idx="2002">
                  <c:v>42984</c:v>
                </c:pt>
                <c:pt idx="2003">
                  <c:v>42985</c:v>
                </c:pt>
                <c:pt idx="2004">
                  <c:v>42986</c:v>
                </c:pt>
                <c:pt idx="2005">
                  <c:v>42989</c:v>
                </c:pt>
                <c:pt idx="2006">
                  <c:v>42990</c:v>
                </c:pt>
                <c:pt idx="2007">
                  <c:v>42991</c:v>
                </c:pt>
                <c:pt idx="2008">
                  <c:v>42992</c:v>
                </c:pt>
                <c:pt idx="2009">
                  <c:v>42993</c:v>
                </c:pt>
                <c:pt idx="2010">
                  <c:v>42996</c:v>
                </c:pt>
                <c:pt idx="2011">
                  <c:v>42997</c:v>
                </c:pt>
                <c:pt idx="2012">
                  <c:v>42998</c:v>
                </c:pt>
                <c:pt idx="2013">
                  <c:v>42999</c:v>
                </c:pt>
                <c:pt idx="2014">
                  <c:v>43000</c:v>
                </c:pt>
                <c:pt idx="2015">
                  <c:v>43003</c:v>
                </c:pt>
                <c:pt idx="2016">
                  <c:v>43004</c:v>
                </c:pt>
                <c:pt idx="2017">
                  <c:v>43005</c:v>
                </c:pt>
                <c:pt idx="2018">
                  <c:v>43006</c:v>
                </c:pt>
                <c:pt idx="2019">
                  <c:v>43007</c:v>
                </c:pt>
                <c:pt idx="2020">
                  <c:v>43010</c:v>
                </c:pt>
                <c:pt idx="2021">
                  <c:v>43011</c:v>
                </c:pt>
                <c:pt idx="2022">
                  <c:v>43012</c:v>
                </c:pt>
                <c:pt idx="2023">
                  <c:v>43013</c:v>
                </c:pt>
                <c:pt idx="2024">
                  <c:v>43014</c:v>
                </c:pt>
                <c:pt idx="2025">
                  <c:v>43017</c:v>
                </c:pt>
                <c:pt idx="2026">
                  <c:v>43018</c:v>
                </c:pt>
                <c:pt idx="2027">
                  <c:v>43019</c:v>
                </c:pt>
                <c:pt idx="2028">
                  <c:v>43020</c:v>
                </c:pt>
                <c:pt idx="2029">
                  <c:v>43021</c:v>
                </c:pt>
                <c:pt idx="2030">
                  <c:v>43024</c:v>
                </c:pt>
                <c:pt idx="2031">
                  <c:v>43025</c:v>
                </c:pt>
                <c:pt idx="2032">
                  <c:v>43026</c:v>
                </c:pt>
                <c:pt idx="2033">
                  <c:v>43027</c:v>
                </c:pt>
                <c:pt idx="2034">
                  <c:v>43028</c:v>
                </c:pt>
                <c:pt idx="2035">
                  <c:v>43031</c:v>
                </c:pt>
                <c:pt idx="2036">
                  <c:v>43032</c:v>
                </c:pt>
                <c:pt idx="2037">
                  <c:v>43033</c:v>
                </c:pt>
                <c:pt idx="2038">
                  <c:v>43034</c:v>
                </c:pt>
                <c:pt idx="2039">
                  <c:v>43035</c:v>
                </c:pt>
                <c:pt idx="2040">
                  <c:v>43038</c:v>
                </c:pt>
                <c:pt idx="2041">
                  <c:v>43039</c:v>
                </c:pt>
                <c:pt idx="2042">
                  <c:v>43040</c:v>
                </c:pt>
                <c:pt idx="2043">
                  <c:v>43041</c:v>
                </c:pt>
                <c:pt idx="2044">
                  <c:v>43042</c:v>
                </c:pt>
                <c:pt idx="2045">
                  <c:v>43045</c:v>
                </c:pt>
                <c:pt idx="2046">
                  <c:v>43046</c:v>
                </c:pt>
                <c:pt idx="2047">
                  <c:v>43047</c:v>
                </c:pt>
                <c:pt idx="2048">
                  <c:v>43048</c:v>
                </c:pt>
                <c:pt idx="2049">
                  <c:v>43049</c:v>
                </c:pt>
                <c:pt idx="2050">
                  <c:v>43052</c:v>
                </c:pt>
                <c:pt idx="2051">
                  <c:v>43053</c:v>
                </c:pt>
                <c:pt idx="2052">
                  <c:v>43054</c:v>
                </c:pt>
                <c:pt idx="2053">
                  <c:v>43055</c:v>
                </c:pt>
                <c:pt idx="2054">
                  <c:v>43056</c:v>
                </c:pt>
                <c:pt idx="2055">
                  <c:v>43059</c:v>
                </c:pt>
                <c:pt idx="2056">
                  <c:v>43060</c:v>
                </c:pt>
                <c:pt idx="2057">
                  <c:v>43061</c:v>
                </c:pt>
                <c:pt idx="2058">
                  <c:v>43062</c:v>
                </c:pt>
                <c:pt idx="2059">
                  <c:v>43063</c:v>
                </c:pt>
                <c:pt idx="2060">
                  <c:v>43066</c:v>
                </c:pt>
                <c:pt idx="2061">
                  <c:v>43067</c:v>
                </c:pt>
                <c:pt idx="2062">
                  <c:v>43068</c:v>
                </c:pt>
                <c:pt idx="2063">
                  <c:v>43069</c:v>
                </c:pt>
                <c:pt idx="2064">
                  <c:v>43070</c:v>
                </c:pt>
                <c:pt idx="2065">
                  <c:v>43073</c:v>
                </c:pt>
                <c:pt idx="2066">
                  <c:v>43074</c:v>
                </c:pt>
                <c:pt idx="2067">
                  <c:v>43075</c:v>
                </c:pt>
                <c:pt idx="2068">
                  <c:v>43076</c:v>
                </c:pt>
                <c:pt idx="2069">
                  <c:v>43077</c:v>
                </c:pt>
                <c:pt idx="2070">
                  <c:v>43080</c:v>
                </c:pt>
                <c:pt idx="2071">
                  <c:v>43081</c:v>
                </c:pt>
                <c:pt idx="2072">
                  <c:v>43082</c:v>
                </c:pt>
                <c:pt idx="2073">
                  <c:v>43083</c:v>
                </c:pt>
                <c:pt idx="2074">
                  <c:v>43084</c:v>
                </c:pt>
                <c:pt idx="2075">
                  <c:v>43087</c:v>
                </c:pt>
                <c:pt idx="2076">
                  <c:v>43088</c:v>
                </c:pt>
                <c:pt idx="2077">
                  <c:v>43089</c:v>
                </c:pt>
                <c:pt idx="2078">
                  <c:v>43090</c:v>
                </c:pt>
                <c:pt idx="2079">
                  <c:v>43091</c:v>
                </c:pt>
                <c:pt idx="2080">
                  <c:v>43094</c:v>
                </c:pt>
                <c:pt idx="2081">
                  <c:v>43095</c:v>
                </c:pt>
                <c:pt idx="2082">
                  <c:v>43096</c:v>
                </c:pt>
                <c:pt idx="2083">
                  <c:v>43097</c:v>
                </c:pt>
                <c:pt idx="2084">
                  <c:v>43098</c:v>
                </c:pt>
                <c:pt idx="2085">
                  <c:v>43101</c:v>
                </c:pt>
                <c:pt idx="2086">
                  <c:v>43102</c:v>
                </c:pt>
                <c:pt idx="2087">
                  <c:v>43103</c:v>
                </c:pt>
                <c:pt idx="2088">
                  <c:v>43104</c:v>
                </c:pt>
                <c:pt idx="2089">
                  <c:v>43105</c:v>
                </c:pt>
                <c:pt idx="2090">
                  <c:v>43108</c:v>
                </c:pt>
                <c:pt idx="2091">
                  <c:v>43109</c:v>
                </c:pt>
                <c:pt idx="2092">
                  <c:v>43110</c:v>
                </c:pt>
                <c:pt idx="2093">
                  <c:v>43111</c:v>
                </c:pt>
                <c:pt idx="2094">
                  <c:v>43112</c:v>
                </c:pt>
                <c:pt idx="2095">
                  <c:v>43115</c:v>
                </c:pt>
                <c:pt idx="2096">
                  <c:v>43116</c:v>
                </c:pt>
                <c:pt idx="2097">
                  <c:v>43117</c:v>
                </c:pt>
                <c:pt idx="2098">
                  <c:v>43118</c:v>
                </c:pt>
                <c:pt idx="2099">
                  <c:v>43119</c:v>
                </c:pt>
                <c:pt idx="2100">
                  <c:v>43122</c:v>
                </c:pt>
                <c:pt idx="2101">
                  <c:v>43123</c:v>
                </c:pt>
                <c:pt idx="2102">
                  <c:v>43124</c:v>
                </c:pt>
                <c:pt idx="2103">
                  <c:v>43125</c:v>
                </c:pt>
                <c:pt idx="2104">
                  <c:v>43126</c:v>
                </c:pt>
                <c:pt idx="2105">
                  <c:v>43129</c:v>
                </c:pt>
                <c:pt idx="2106">
                  <c:v>43130</c:v>
                </c:pt>
                <c:pt idx="2107">
                  <c:v>43131</c:v>
                </c:pt>
                <c:pt idx="2108">
                  <c:v>43132</c:v>
                </c:pt>
                <c:pt idx="2109">
                  <c:v>43133</c:v>
                </c:pt>
                <c:pt idx="2110">
                  <c:v>43136</c:v>
                </c:pt>
                <c:pt idx="2111">
                  <c:v>43137</c:v>
                </c:pt>
                <c:pt idx="2112">
                  <c:v>43138</c:v>
                </c:pt>
                <c:pt idx="2113">
                  <c:v>43139</c:v>
                </c:pt>
                <c:pt idx="2114">
                  <c:v>43140</c:v>
                </c:pt>
                <c:pt idx="2115">
                  <c:v>43143</c:v>
                </c:pt>
                <c:pt idx="2116">
                  <c:v>43144</c:v>
                </c:pt>
                <c:pt idx="2117">
                  <c:v>43145</c:v>
                </c:pt>
                <c:pt idx="2118">
                  <c:v>43146</c:v>
                </c:pt>
                <c:pt idx="2119">
                  <c:v>43147</c:v>
                </c:pt>
                <c:pt idx="2120">
                  <c:v>43150</c:v>
                </c:pt>
                <c:pt idx="2121">
                  <c:v>43151</c:v>
                </c:pt>
                <c:pt idx="2122">
                  <c:v>43152</c:v>
                </c:pt>
                <c:pt idx="2123">
                  <c:v>43153</c:v>
                </c:pt>
                <c:pt idx="2124">
                  <c:v>43154</c:v>
                </c:pt>
                <c:pt idx="2125">
                  <c:v>43157</c:v>
                </c:pt>
                <c:pt idx="2126">
                  <c:v>43158</c:v>
                </c:pt>
                <c:pt idx="2127">
                  <c:v>43159</c:v>
                </c:pt>
                <c:pt idx="2128">
                  <c:v>43160</c:v>
                </c:pt>
                <c:pt idx="2129">
                  <c:v>43161</c:v>
                </c:pt>
                <c:pt idx="2130">
                  <c:v>43164</c:v>
                </c:pt>
                <c:pt idx="2131">
                  <c:v>43165</c:v>
                </c:pt>
                <c:pt idx="2132">
                  <c:v>43166</c:v>
                </c:pt>
                <c:pt idx="2133">
                  <c:v>43167</c:v>
                </c:pt>
                <c:pt idx="2134">
                  <c:v>43168</c:v>
                </c:pt>
                <c:pt idx="2135">
                  <c:v>43171</c:v>
                </c:pt>
                <c:pt idx="2136">
                  <c:v>43172</c:v>
                </c:pt>
                <c:pt idx="2137">
                  <c:v>43173</c:v>
                </c:pt>
                <c:pt idx="2138">
                  <c:v>43174</c:v>
                </c:pt>
                <c:pt idx="2139">
                  <c:v>43175</c:v>
                </c:pt>
                <c:pt idx="2140">
                  <c:v>43178</c:v>
                </c:pt>
                <c:pt idx="2141">
                  <c:v>43179</c:v>
                </c:pt>
                <c:pt idx="2142">
                  <c:v>43180</c:v>
                </c:pt>
                <c:pt idx="2143">
                  <c:v>43181</c:v>
                </c:pt>
                <c:pt idx="2144">
                  <c:v>43182</c:v>
                </c:pt>
                <c:pt idx="2145">
                  <c:v>43185</c:v>
                </c:pt>
                <c:pt idx="2146">
                  <c:v>43186</c:v>
                </c:pt>
                <c:pt idx="2147">
                  <c:v>43187</c:v>
                </c:pt>
                <c:pt idx="2148">
                  <c:v>43188</c:v>
                </c:pt>
                <c:pt idx="2149">
                  <c:v>43189</c:v>
                </c:pt>
                <c:pt idx="2150">
                  <c:v>43192</c:v>
                </c:pt>
                <c:pt idx="2151">
                  <c:v>43193</c:v>
                </c:pt>
                <c:pt idx="2152">
                  <c:v>43194</c:v>
                </c:pt>
                <c:pt idx="2153">
                  <c:v>43195</c:v>
                </c:pt>
                <c:pt idx="2154">
                  <c:v>43196</c:v>
                </c:pt>
                <c:pt idx="2155">
                  <c:v>43199</c:v>
                </c:pt>
                <c:pt idx="2156">
                  <c:v>43200</c:v>
                </c:pt>
                <c:pt idx="2157">
                  <c:v>43201</c:v>
                </c:pt>
                <c:pt idx="2158">
                  <c:v>43202</c:v>
                </c:pt>
                <c:pt idx="2159">
                  <c:v>43203</c:v>
                </c:pt>
                <c:pt idx="2160">
                  <c:v>43206</c:v>
                </c:pt>
                <c:pt idx="2161">
                  <c:v>43207</c:v>
                </c:pt>
                <c:pt idx="2162">
                  <c:v>43208</c:v>
                </c:pt>
                <c:pt idx="2163">
                  <c:v>43209</c:v>
                </c:pt>
                <c:pt idx="2164">
                  <c:v>43210</c:v>
                </c:pt>
                <c:pt idx="2165">
                  <c:v>43213</c:v>
                </c:pt>
                <c:pt idx="2166">
                  <c:v>43214</c:v>
                </c:pt>
                <c:pt idx="2167">
                  <c:v>43215</c:v>
                </c:pt>
                <c:pt idx="2168">
                  <c:v>43216</c:v>
                </c:pt>
                <c:pt idx="2169">
                  <c:v>43217</c:v>
                </c:pt>
                <c:pt idx="2170">
                  <c:v>43220</c:v>
                </c:pt>
                <c:pt idx="2171">
                  <c:v>43221</c:v>
                </c:pt>
                <c:pt idx="2172">
                  <c:v>43222</c:v>
                </c:pt>
                <c:pt idx="2173">
                  <c:v>43223</c:v>
                </c:pt>
                <c:pt idx="2174">
                  <c:v>43224</c:v>
                </c:pt>
                <c:pt idx="2175">
                  <c:v>43227</c:v>
                </c:pt>
                <c:pt idx="2176">
                  <c:v>43228</c:v>
                </c:pt>
                <c:pt idx="2177">
                  <c:v>43229</c:v>
                </c:pt>
                <c:pt idx="2178">
                  <c:v>43230</c:v>
                </c:pt>
                <c:pt idx="2179">
                  <c:v>43231</c:v>
                </c:pt>
                <c:pt idx="2180">
                  <c:v>43234</c:v>
                </c:pt>
                <c:pt idx="2181">
                  <c:v>43235</c:v>
                </c:pt>
                <c:pt idx="2182">
                  <c:v>43236</c:v>
                </c:pt>
                <c:pt idx="2183">
                  <c:v>43237</c:v>
                </c:pt>
                <c:pt idx="2184">
                  <c:v>43238</c:v>
                </c:pt>
                <c:pt idx="2185">
                  <c:v>43241</c:v>
                </c:pt>
                <c:pt idx="2186">
                  <c:v>43242</c:v>
                </c:pt>
                <c:pt idx="2187">
                  <c:v>43243</c:v>
                </c:pt>
                <c:pt idx="2188">
                  <c:v>43244</c:v>
                </c:pt>
                <c:pt idx="2189">
                  <c:v>43245</c:v>
                </c:pt>
                <c:pt idx="2190">
                  <c:v>43248</c:v>
                </c:pt>
                <c:pt idx="2191">
                  <c:v>43249</c:v>
                </c:pt>
                <c:pt idx="2192">
                  <c:v>43250</c:v>
                </c:pt>
                <c:pt idx="2193">
                  <c:v>43251</c:v>
                </c:pt>
                <c:pt idx="2194">
                  <c:v>43252</c:v>
                </c:pt>
                <c:pt idx="2195">
                  <c:v>43255</c:v>
                </c:pt>
                <c:pt idx="2196">
                  <c:v>43256</c:v>
                </c:pt>
                <c:pt idx="2197">
                  <c:v>43257</c:v>
                </c:pt>
                <c:pt idx="2198">
                  <c:v>43258</c:v>
                </c:pt>
                <c:pt idx="2199">
                  <c:v>43259</c:v>
                </c:pt>
                <c:pt idx="2200">
                  <c:v>43262</c:v>
                </c:pt>
                <c:pt idx="2201">
                  <c:v>43263</c:v>
                </c:pt>
                <c:pt idx="2202">
                  <c:v>43264</c:v>
                </c:pt>
                <c:pt idx="2203">
                  <c:v>43265</c:v>
                </c:pt>
                <c:pt idx="2204">
                  <c:v>43266</c:v>
                </c:pt>
                <c:pt idx="2205">
                  <c:v>43269</c:v>
                </c:pt>
                <c:pt idx="2206">
                  <c:v>43270</c:v>
                </c:pt>
                <c:pt idx="2207">
                  <c:v>43271</c:v>
                </c:pt>
                <c:pt idx="2208">
                  <c:v>43272</c:v>
                </c:pt>
                <c:pt idx="2209">
                  <c:v>43273</c:v>
                </c:pt>
                <c:pt idx="2210">
                  <c:v>43276</c:v>
                </c:pt>
                <c:pt idx="2211">
                  <c:v>43277</c:v>
                </c:pt>
                <c:pt idx="2212">
                  <c:v>43278</c:v>
                </c:pt>
                <c:pt idx="2213">
                  <c:v>43279</c:v>
                </c:pt>
                <c:pt idx="2214">
                  <c:v>43280</c:v>
                </c:pt>
                <c:pt idx="2215">
                  <c:v>43283</c:v>
                </c:pt>
                <c:pt idx="2216">
                  <c:v>43284</c:v>
                </c:pt>
                <c:pt idx="2217">
                  <c:v>43285</c:v>
                </c:pt>
                <c:pt idx="2218">
                  <c:v>43286</c:v>
                </c:pt>
                <c:pt idx="2219">
                  <c:v>43287</c:v>
                </c:pt>
                <c:pt idx="2220">
                  <c:v>43290</c:v>
                </c:pt>
                <c:pt idx="2221">
                  <c:v>43291</c:v>
                </c:pt>
                <c:pt idx="2222">
                  <c:v>43292</c:v>
                </c:pt>
                <c:pt idx="2223">
                  <c:v>43293</c:v>
                </c:pt>
                <c:pt idx="2224">
                  <c:v>43294</c:v>
                </c:pt>
                <c:pt idx="2225">
                  <c:v>43297</c:v>
                </c:pt>
                <c:pt idx="2226">
                  <c:v>43298</c:v>
                </c:pt>
                <c:pt idx="2227">
                  <c:v>43299</c:v>
                </c:pt>
                <c:pt idx="2228">
                  <c:v>43300</c:v>
                </c:pt>
                <c:pt idx="2229">
                  <c:v>43301</c:v>
                </c:pt>
                <c:pt idx="2230">
                  <c:v>43304</c:v>
                </c:pt>
                <c:pt idx="2231">
                  <c:v>43305</c:v>
                </c:pt>
                <c:pt idx="2232">
                  <c:v>43306</c:v>
                </c:pt>
                <c:pt idx="2233">
                  <c:v>43307</c:v>
                </c:pt>
                <c:pt idx="2234">
                  <c:v>43308</c:v>
                </c:pt>
                <c:pt idx="2235">
                  <c:v>43311</c:v>
                </c:pt>
                <c:pt idx="2236">
                  <c:v>43312</c:v>
                </c:pt>
                <c:pt idx="2237">
                  <c:v>43313</c:v>
                </c:pt>
                <c:pt idx="2238">
                  <c:v>43314</c:v>
                </c:pt>
                <c:pt idx="2239">
                  <c:v>43315</c:v>
                </c:pt>
                <c:pt idx="2240">
                  <c:v>43318</c:v>
                </c:pt>
                <c:pt idx="2241">
                  <c:v>43319</c:v>
                </c:pt>
                <c:pt idx="2242">
                  <c:v>43320</c:v>
                </c:pt>
                <c:pt idx="2243">
                  <c:v>43321</c:v>
                </c:pt>
                <c:pt idx="2244">
                  <c:v>43322</c:v>
                </c:pt>
                <c:pt idx="2245">
                  <c:v>43325</c:v>
                </c:pt>
                <c:pt idx="2246">
                  <c:v>43326</c:v>
                </c:pt>
                <c:pt idx="2247">
                  <c:v>43327</c:v>
                </c:pt>
                <c:pt idx="2248">
                  <c:v>43328</c:v>
                </c:pt>
                <c:pt idx="2249">
                  <c:v>43329</c:v>
                </c:pt>
                <c:pt idx="2250">
                  <c:v>43332</c:v>
                </c:pt>
                <c:pt idx="2251">
                  <c:v>43333</c:v>
                </c:pt>
                <c:pt idx="2252">
                  <c:v>43334</c:v>
                </c:pt>
                <c:pt idx="2253">
                  <c:v>43335</c:v>
                </c:pt>
                <c:pt idx="2254">
                  <c:v>43336</c:v>
                </c:pt>
                <c:pt idx="2255">
                  <c:v>43339</c:v>
                </c:pt>
                <c:pt idx="2256">
                  <c:v>43340</c:v>
                </c:pt>
                <c:pt idx="2257">
                  <c:v>43341</c:v>
                </c:pt>
                <c:pt idx="2258">
                  <c:v>43342</c:v>
                </c:pt>
                <c:pt idx="2259">
                  <c:v>43343</c:v>
                </c:pt>
                <c:pt idx="2260">
                  <c:v>43346</c:v>
                </c:pt>
                <c:pt idx="2261">
                  <c:v>43347</c:v>
                </c:pt>
                <c:pt idx="2262">
                  <c:v>43348</c:v>
                </c:pt>
                <c:pt idx="2263">
                  <c:v>43349</c:v>
                </c:pt>
                <c:pt idx="2264">
                  <c:v>43350</c:v>
                </c:pt>
                <c:pt idx="2265">
                  <c:v>43353</c:v>
                </c:pt>
                <c:pt idx="2266">
                  <c:v>43354</c:v>
                </c:pt>
                <c:pt idx="2267">
                  <c:v>43355</c:v>
                </c:pt>
                <c:pt idx="2268">
                  <c:v>43356</c:v>
                </c:pt>
                <c:pt idx="2269">
                  <c:v>43357</c:v>
                </c:pt>
                <c:pt idx="2270">
                  <c:v>43360</c:v>
                </c:pt>
                <c:pt idx="2271">
                  <c:v>43361</c:v>
                </c:pt>
                <c:pt idx="2272">
                  <c:v>43362</c:v>
                </c:pt>
                <c:pt idx="2273">
                  <c:v>43363</c:v>
                </c:pt>
                <c:pt idx="2274">
                  <c:v>43364</c:v>
                </c:pt>
                <c:pt idx="2275">
                  <c:v>43367</c:v>
                </c:pt>
                <c:pt idx="2276">
                  <c:v>43368</c:v>
                </c:pt>
                <c:pt idx="2277">
                  <c:v>43369</c:v>
                </c:pt>
                <c:pt idx="2278">
                  <c:v>43370</c:v>
                </c:pt>
                <c:pt idx="2279">
                  <c:v>43371</c:v>
                </c:pt>
                <c:pt idx="2280">
                  <c:v>43374</c:v>
                </c:pt>
                <c:pt idx="2281">
                  <c:v>43375</c:v>
                </c:pt>
                <c:pt idx="2282">
                  <c:v>43376</c:v>
                </c:pt>
                <c:pt idx="2283">
                  <c:v>43377</c:v>
                </c:pt>
                <c:pt idx="2284">
                  <c:v>43378</c:v>
                </c:pt>
                <c:pt idx="2285">
                  <c:v>43381</c:v>
                </c:pt>
                <c:pt idx="2286">
                  <c:v>43382</c:v>
                </c:pt>
                <c:pt idx="2287">
                  <c:v>43383</c:v>
                </c:pt>
                <c:pt idx="2288">
                  <c:v>43384</c:v>
                </c:pt>
                <c:pt idx="2289">
                  <c:v>43385</c:v>
                </c:pt>
                <c:pt idx="2290">
                  <c:v>43388</c:v>
                </c:pt>
                <c:pt idx="2291">
                  <c:v>43389</c:v>
                </c:pt>
                <c:pt idx="2292">
                  <c:v>43390</c:v>
                </c:pt>
                <c:pt idx="2293">
                  <c:v>43391</c:v>
                </c:pt>
                <c:pt idx="2294">
                  <c:v>43392</c:v>
                </c:pt>
                <c:pt idx="2295">
                  <c:v>43395</c:v>
                </c:pt>
                <c:pt idx="2296">
                  <c:v>43396</c:v>
                </c:pt>
                <c:pt idx="2297">
                  <c:v>43397</c:v>
                </c:pt>
                <c:pt idx="2298">
                  <c:v>43398</c:v>
                </c:pt>
                <c:pt idx="2299">
                  <c:v>43399</c:v>
                </c:pt>
                <c:pt idx="2300">
                  <c:v>43402</c:v>
                </c:pt>
                <c:pt idx="2301">
                  <c:v>43403</c:v>
                </c:pt>
                <c:pt idx="2302">
                  <c:v>43404</c:v>
                </c:pt>
                <c:pt idx="2303">
                  <c:v>43405</c:v>
                </c:pt>
                <c:pt idx="2304">
                  <c:v>43406</c:v>
                </c:pt>
                <c:pt idx="2305">
                  <c:v>43409</c:v>
                </c:pt>
                <c:pt idx="2306">
                  <c:v>43410</c:v>
                </c:pt>
                <c:pt idx="2307">
                  <c:v>43411</c:v>
                </c:pt>
                <c:pt idx="2308">
                  <c:v>43412</c:v>
                </c:pt>
                <c:pt idx="2309">
                  <c:v>43413</c:v>
                </c:pt>
                <c:pt idx="2310">
                  <c:v>43416</c:v>
                </c:pt>
                <c:pt idx="2311">
                  <c:v>43417</c:v>
                </c:pt>
                <c:pt idx="2312">
                  <c:v>43418</c:v>
                </c:pt>
                <c:pt idx="2313">
                  <c:v>43419</c:v>
                </c:pt>
                <c:pt idx="2314">
                  <c:v>43420</c:v>
                </c:pt>
                <c:pt idx="2315">
                  <c:v>43423</c:v>
                </c:pt>
                <c:pt idx="2316">
                  <c:v>43424</c:v>
                </c:pt>
                <c:pt idx="2317">
                  <c:v>43425</c:v>
                </c:pt>
                <c:pt idx="2318">
                  <c:v>43426</c:v>
                </c:pt>
                <c:pt idx="2319">
                  <c:v>43427</c:v>
                </c:pt>
                <c:pt idx="2320">
                  <c:v>43430</c:v>
                </c:pt>
                <c:pt idx="2321">
                  <c:v>43431</c:v>
                </c:pt>
                <c:pt idx="2322">
                  <c:v>43432</c:v>
                </c:pt>
                <c:pt idx="2323">
                  <c:v>43433</c:v>
                </c:pt>
                <c:pt idx="2324">
                  <c:v>43434</c:v>
                </c:pt>
                <c:pt idx="2325">
                  <c:v>43437</c:v>
                </c:pt>
                <c:pt idx="2326">
                  <c:v>43438</c:v>
                </c:pt>
                <c:pt idx="2327">
                  <c:v>43439</c:v>
                </c:pt>
                <c:pt idx="2328">
                  <c:v>43440</c:v>
                </c:pt>
                <c:pt idx="2329">
                  <c:v>43441</c:v>
                </c:pt>
                <c:pt idx="2330">
                  <c:v>43444</c:v>
                </c:pt>
                <c:pt idx="2331">
                  <c:v>43445</c:v>
                </c:pt>
                <c:pt idx="2332">
                  <c:v>43446</c:v>
                </c:pt>
                <c:pt idx="2333">
                  <c:v>43447</c:v>
                </c:pt>
                <c:pt idx="2334">
                  <c:v>43448</c:v>
                </c:pt>
                <c:pt idx="2335">
                  <c:v>43451</c:v>
                </c:pt>
                <c:pt idx="2336">
                  <c:v>43452</c:v>
                </c:pt>
                <c:pt idx="2337">
                  <c:v>43453</c:v>
                </c:pt>
                <c:pt idx="2338">
                  <c:v>43454</c:v>
                </c:pt>
                <c:pt idx="2339">
                  <c:v>43455</c:v>
                </c:pt>
                <c:pt idx="2340">
                  <c:v>43458</c:v>
                </c:pt>
                <c:pt idx="2341">
                  <c:v>43459</c:v>
                </c:pt>
                <c:pt idx="2342">
                  <c:v>43460</c:v>
                </c:pt>
                <c:pt idx="2343">
                  <c:v>43461</c:v>
                </c:pt>
                <c:pt idx="2344">
                  <c:v>43462</c:v>
                </c:pt>
                <c:pt idx="2345">
                  <c:v>43465</c:v>
                </c:pt>
                <c:pt idx="2346">
                  <c:v>43466</c:v>
                </c:pt>
                <c:pt idx="2347">
                  <c:v>43467</c:v>
                </c:pt>
                <c:pt idx="2348">
                  <c:v>43468</c:v>
                </c:pt>
                <c:pt idx="2349">
                  <c:v>43469</c:v>
                </c:pt>
                <c:pt idx="2350">
                  <c:v>43472</c:v>
                </c:pt>
                <c:pt idx="2351">
                  <c:v>43473</c:v>
                </c:pt>
                <c:pt idx="2352">
                  <c:v>43474</c:v>
                </c:pt>
                <c:pt idx="2353">
                  <c:v>43475</c:v>
                </c:pt>
                <c:pt idx="2354">
                  <c:v>43476</c:v>
                </c:pt>
                <c:pt idx="2355">
                  <c:v>43479</c:v>
                </c:pt>
                <c:pt idx="2356">
                  <c:v>43480</c:v>
                </c:pt>
                <c:pt idx="2357">
                  <c:v>43481</c:v>
                </c:pt>
                <c:pt idx="2358">
                  <c:v>43482</c:v>
                </c:pt>
                <c:pt idx="2359">
                  <c:v>43483</c:v>
                </c:pt>
                <c:pt idx="2360">
                  <c:v>43486</c:v>
                </c:pt>
                <c:pt idx="2361">
                  <c:v>43487</c:v>
                </c:pt>
                <c:pt idx="2362">
                  <c:v>43488</c:v>
                </c:pt>
                <c:pt idx="2363">
                  <c:v>43489</c:v>
                </c:pt>
                <c:pt idx="2364">
                  <c:v>43490</c:v>
                </c:pt>
                <c:pt idx="2365">
                  <c:v>43493</c:v>
                </c:pt>
                <c:pt idx="2366">
                  <c:v>43494</c:v>
                </c:pt>
                <c:pt idx="2367">
                  <c:v>43495</c:v>
                </c:pt>
                <c:pt idx="2368">
                  <c:v>43496</c:v>
                </c:pt>
                <c:pt idx="2369">
                  <c:v>43497</c:v>
                </c:pt>
                <c:pt idx="2370">
                  <c:v>43500</c:v>
                </c:pt>
                <c:pt idx="2371">
                  <c:v>43501</c:v>
                </c:pt>
                <c:pt idx="2372">
                  <c:v>43502</c:v>
                </c:pt>
                <c:pt idx="2373">
                  <c:v>43503</c:v>
                </c:pt>
                <c:pt idx="2374">
                  <c:v>43504</c:v>
                </c:pt>
                <c:pt idx="2375">
                  <c:v>43507</c:v>
                </c:pt>
                <c:pt idx="2376">
                  <c:v>43508</c:v>
                </c:pt>
                <c:pt idx="2377">
                  <c:v>43509</c:v>
                </c:pt>
                <c:pt idx="2378">
                  <c:v>43510</c:v>
                </c:pt>
                <c:pt idx="2379">
                  <c:v>43511</c:v>
                </c:pt>
                <c:pt idx="2380">
                  <c:v>43514</c:v>
                </c:pt>
                <c:pt idx="2381">
                  <c:v>43515</c:v>
                </c:pt>
                <c:pt idx="2382">
                  <c:v>43516</c:v>
                </c:pt>
                <c:pt idx="2383">
                  <c:v>43517</c:v>
                </c:pt>
                <c:pt idx="2384">
                  <c:v>43518</c:v>
                </c:pt>
                <c:pt idx="2385">
                  <c:v>43521</c:v>
                </c:pt>
                <c:pt idx="2386">
                  <c:v>43522</c:v>
                </c:pt>
                <c:pt idx="2387">
                  <c:v>43523</c:v>
                </c:pt>
                <c:pt idx="2388">
                  <c:v>43524</c:v>
                </c:pt>
                <c:pt idx="2389">
                  <c:v>43525</c:v>
                </c:pt>
                <c:pt idx="2390">
                  <c:v>43528</c:v>
                </c:pt>
                <c:pt idx="2391">
                  <c:v>43529</c:v>
                </c:pt>
                <c:pt idx="2392">
                  <c:v>43530</c:v>
                </c:pt>
                <c:pt idx="2393">
                  <c:v>43531</c:v>
                </c:pt>
                <c:pt idx="2394">
                  <c:v>43532</c:v>
                </c:pt>
                <c:pt idx="2395">
                  <c:v>43535</c:v>
                </c:pt>
                <c:pt idx="2396">
                  <c:v>43536</c:v>
                </c:pt>
                <c:pt idx="2397">
                  <c:v>43537</c:v>
                </c:pt>
                <c:pt idx="2398">
                  <c:v>43538</c:v>
                </c:pt>
                <c:pt idx="2399">
                  <c:v>43539</c:v>
                </c:pt>
                <c:pt idx="2400">
                  <c:v>43542</c:v>
                </c:pt>
                <c:pt idx="2401">
                  <c:v>43543</c:v>
                </c:pt>
                <c:pt idx="2402">
                  <c:v>43544</c:v>
                </c:pt>
                <c:pt idx="2403">
                  <c:v>43545</c:v>
                </c:pt>
                <c:pt idx="2404">
                  <c:v>43546</c:v>
                </c:pt>
                <c:pt idx="2405">
                  <c:v>43549</c:v>
                </c:pt>
                <c:pt idx="2406">
                  <c:v>43550</c:v>
                </c:pt>
                <c:pt idx="2407">
                  <c:v>43551</c:v>
                </c:pt>
                <c:pt idx="2408">
                  <c:v>43552</c:v>
                </c:pt>
                <c:pt idx="2409">
                  <c:v>43553</c:v>
                </c:pt>
                <c:pt idx="2410">
                  <c:v>43556</c:v>
                </c:pt>
                <c:pt idx="2411">
                  <c:v>43557</c:v>
                </c:pt>
                <c:pt idx="2412">
                  <c:v>43558</c:v>
                </c:pt>
                <c:pt idx="2413">
                  <c:v>43559</c:v>
                </c:pt>
                <c:pt idx="2414">
                  <c:v>43560</c:v>
                </c:pt>
                <c:pt idx="2415">
                  <c:v>43563</c:v>
                </c:pt>
                <c:pt idx="2416">
                  <c:v>43564</c:v>
                </c:pt>
                <c:pt idx="2417">
                  <c:v>43565</c:v>
                </c:pt>
                <c:pt idx="2418">
                  <c:v>43566</c:v>
                </c:pt>
                <c:pt idx="2419">
                  <c:v>43567</c:v>
                </c:pt>
                <c:pt idx="2420">
                  <c:v>43570</c:v>
                </c:pt>
                <c:pt idx="2421">
                  <c:v>43571</c:v>
                </c:pt>
                <c:pt idx="2422">
                  <c:v>43572</c:v>
                </c:pt>
                <c:pt idx="2423">
                  <c:v>43573</c:v>
                </c:pt>
                <c:pt idx="2424">
                  <c:v>43574</c:v>
                </c:pt>
                <c:pt idx="2425">
                  <c:v>43577</c:v>
                </c:pt>
                <c:pt idx="2426">
                  <c:v>43578</c:v>
                </c:pt>
                <c:pt idx="2427">
                  <c:v>43579</c:v>
                </c:pt>
                <c:pt idx="2428">
                  <c:v>43580</c:v>
                </c:pt>
                <c:pt idx="2429">
                  <c:v>43581</c:v>
                </c:pt>
                <c:pt idx="2430">
                  <c:v>43584</c:v>
                </c:pt>
                <c:pt idx="2431">
                  <c:v>43585</c:v>
                </c:pt>
                <c:pt idx="2432">
                  <c:v>43586</c:v>
                </c:pt>
                <c:pt idx="2433">
                  <c:v>43587</c:v>
                </c:pt>
                <c:pt idx="2434">
                  <c:v>43588</c:v>
                </c:pt>
                <c:pt idx="2435">
                  <c:v>43591</c:v>
                </c:pt>
                <c:pt idx="2436">
                  <c:v>43592</c:v>
                </c:pt>
                <c:pt idx="2437">
                  <c:v>43593</c:v>
                </c:pt>
                <c:pt idx="2438">
                  <c:v>43594</c:v>
                </c:pt>
                <c:pt idx="2439">
                  <c:v>43595</c:v>
                </c:pt>
                <c:pt idx="2440">
                  <c:v>43598</c:v>
                </c:pt>
                <c:pt idx="2441">
                  <c:v>43599</c:v>
                </c:pt>
                <c:pt idx="2442">
                  <c:v>43600</c:v>
                </c:pt>
                <c:pt idx="2443">
                  <c:v>43601</c:v>
                </c:pt>
                <c:pt idx="2444">
                  <c:v>43602</c:v>
                </c:pt>
                <c:pt idx="2445">
                  <c:v>43605</c:v>
                </c:pt>
                <c:pt idx="2446">
                  <c:v>43606</c:v>
                </c:pt>
                <c:pt idx="2447">
                  <c:v>43607</c:v>
                </c:pt>
                <c:pt idx="2448">
                  <c:v>43608</c:v>
                </c:pt>
                <c:pt idx="2449">
                  <c:v>43609</c:v>
                </c:pt>
                <c:pt idx="2450">
                  <c:v>43612</c:v>
                </c:pt>
                <c:pt idx="2451">
                  <c:v>43613</c:v>
                </c:pt>
                <c:pt idx="2452">
                  <c:v>43614</c:v>
                </c:pt>
                <c:pt idx="2453">
                  <c:v>43615</c:v>
                </c:pt>
                <c:pt idx="2454">
                  <c:v>43616</c:v>
                </c:pt>
                <c:pt idx="2455">
                  <c:v>43619</c:v>
                </c:pt>
                <c:pt idx="2456">
                  <c:v>43620</c:v>
                </c:pt>
                <c:pt idx="2457">
                  <c:v>43621</c:v>
                </c:pt>
                <c:pt idx="2458">
                  <c:v>43622</c:v>
                </c:pt>
                <c:pt idx="2459">
                  <c:v>43623</c:v>
                </c:pt>
                <c:pt idx="2460">
                  <c:v>43626</c:v>
                </c:pt>
                <c:pt idx="2461">
                  <c:v>43627</c:v>
                </c:pt>
                <c:pt idx="2462">
                  <c:v>43628</c:v>
                </c:pt>
                <c:pt idx="2463">
                  <c:v>43629</c:v>
                </c:pt>
                <c:pt idx="2464">
                  <c:v>43630</c:v>
                </c:pt>
                <c:pt idx="2465">
                  <c:v>43633</c:v>
                </c:pt>
                <c:pt idx="2466">
                  <c:v>43634</c:v>
                </c:pt>
                <c:pt idx="2467">
                  <c:v>43635</c:v>
                </c:pt>
                <c:pt idx="2468">
                  <c:v>43636</c:v>
                </c:pt>
                <c:pt idx="2469">
                  <c:v>43637</c:v>
                </c:pt>
                <c:pt idx="2470">
                  <c:v>43640</c:v>
                </c:pt>
                <c:pt idx="2471">
                  <c:v>43641</c:v>
                </c:pt>
                <c:pt idx="2472">
                  <c:v>43642</c:v>
                </c:pt>
                <c:pt idx="2473">
                  <c:v>43643</c:v>
                </c:pt>
                <c:pt idx="2474">
                  <c:v>43644</c:v>
                </c:pt>
                <c:pt idx="2475">
                  <c:v>43647</c:v>
                </c:pt>
                <c:pt idx="2476">
                  <c:v>43648</c:v>
                </c:pt>
                <c:pt idx="2477">
                  <c:v>43649</c:v>
                </c:pt>
                <c:pt idx="2478">
                  <c:v>43650</c:v>
                </c:pt>
                <c:pt idx="2479">
                  <c:v>43651</c:v>
                </c:pt>
                <c:pt idx="2480">
                  <c:v>43654</c:v>
                </c:pt>
                <c:pt idx="2481">
                  <c:v>43655</c:v>
                </c:pt>
                <c:pt idx="2482">
                  <c:v>43656</c:v>
                </c:pt>
                <c:pt idx="2483">
                  <c:v>43657</c:v>
                </c:pt>
                <c:pt idx="2484">
                  <c:v>43658</c:v>
                </c:pt>
                <c:pt idx="2485">
                  <c:v>43661</c:v>
                </c:pt>
                <c:pt idx="2486">
                  <c:v>43662</c:v>
                </c:pt>
                <c:pt idx="2487">
                  <c:v>43663</c:v>
                </c:pt>
                <c:pt idx="2488">
                  <c:v>43664</c:v>
                </c:pt>
                <c:pt idx="2489">
                  <c:v>43665</c:v>
                </c:pt>
                <c:pt idx="2490">
                  <c:v>43668</c:v>
                </c:pt>
                <c:pt idx="2491">
                  <c:v>43669</c:v>
                </c:pt>
                <c:pt idx="2492">
                  <c:v>43670</c:v>
                </c:pt>
                <c:pt idx="2493">
                  <c:v>43671</c:v>
                </c:pt>
                <c:pt idx="2494">
                  <c:v>43672</c:v>
                </c:pt>
                <c:pt idx="2495">
                  <c:v>43675</c:v>
                </c:pt>
                <c:pt idx="2496">
                  <c:v>43676</c:v>
                </c:pt>
                <c:pt idx="2497">
                  <c:v>43677</c:v>
                </c:pt>
                <c:pt idx="2498">
                  <c:v>43678</c:v>
                </c:pt>
                <c:pt idx="2499">
                  <c:v>43679</c:v>
                </c:pt>
                <c:pt idx="2500">
                  <c:v>43682</c:v>
                </c:pt>
                <c:pt idx="2501">
                  <c:v>43683</c:v>
                </c:pt>
                <c:pt idx="2502">
                  <c:v>43684</c:v>
                </c:pt>
                <c:pt idx="2503">
                  <c:v>43685</c:v>
                </c:pt>
                <c:pt idx="2504">
                  <c:v>43686</c:v>
                </c:pt>
                <c:pt idx="2505">
                  <c:v>43689</c:v>
                </c:pt>
                <c:pt idx="2506">
                  <c:v>43690</c:v>
                </c:pt>
                <c:pt idx="2507">
                  <c:v>43691</c:v>
                </c:pt>
                <c:pt idx="2508">
                  <c:v>43692</c:v>
                </c:pt>
                <c:pt idx="2509">
                  <c:v>43693</c:v>
                </c:pt>
                <c:pt idx="2510">
                  <c:v>43696</c:v>
                </c:pt>
                <c:pt idx="2511">
                  <c:v>43697</c:v>
                </c:pt>
                <c:pt idx="2512">
                  <c:v>43698</c:v>
                </c:pt>
                <c:pt idx="2513">
                  <c:v>43699</c:v>
                </c:pt>
                <c:pt idx="2514">
                  <c:v>43700</c:v>
                </c:pt>
                <c:pt idx="2515">
                  <c:v>43703</c:v>
                </c:pt>
                <c:pt idx="2516">
                  <c:v>43704</c:v>
                </c:pt>
                <c:pt idx="2517">
                  <c:v>43705</c:v>
                </c:pt>
                <c:pt idx="2518">
                  <c:v>43706</c:v>
                </c:pt>
                <c:pt idx="2519">
                  <c:v>43707</c:v>
                </c:pt>
                <c:pt idx="2520">
                  <c:v>43710</c:v>
                </c:pt>
                <c:pt idx="2521">
                  <c:v>43711</c:v>
                </c:pt>
                <c:pt idx="2522">
                  <c:v>43712</c:v>
                </c:pt>
                <c:pt idx="2523">
                  <c:v>43713</c:v>
                </c:pt>
                <c:pt idx="2524">
                  <c:v>43714</c:v>
                </c:pt>
                <c:pt idx="2525">
                  <c:v>43717</c:v>
                </c:pt>
                <c:pt idx="2526">
                  <c:v>43718</c:v>
                </c:pt>
                <c:pt idx="2527">
                  <c:v>43719</c:v>
                </c:pt>
                <c:pt idx="2528">
                  <c:v>43720</c:v>
                </c:pt>
                <c:pt idx="2529">
                  <c:v>43721</c:v>
                </c:pt>
                <c:pt idx="2530">
                  <c:v>43724</c:v>
                </c:pt>
                <c:pt idx="2531">
                  <c:v>43725</c:v>
                </c:pt>
                <c:pt idx="2532">
                  <c:v>43726</c:v>
                </c:pt>
                <c:pt idx="2533">
                  <c:v>43727</c:v>
                </c:pt>
                <c:pt idx="2534">
                  <c:v>43728</c:v>
                </c:pt>
                <c:pt idx="2535">
                  <c:v>43731</c:v>
                </c:pt>
                <c:pt idx="2536">
                  <c:v>43732</c:v>
                </c:pt>
                <c:pt idx="2537">
                  <c:v>43733</c:v>
                </c:pt>
                <c:pt idx="2538">
                  <c:v>43734</c:v>
                </c:pt>
                <c:pt idx="2539">
                  <c:v>43735</c:v>
                </c:pt>
                <c:pt idx="2540">
                  <c:v>43738</c:v>
                </c:pt>
                <c:pt idx="2541">
                  <c:v>43739</c:v>
                </c:pt>
                <c:pt idx="2542">
                  <c:v>43740</c:v>
                </c:pt>
                <c:pt idx="2543">
                  <c:v>43741</c:v>
                </c:pt>
                <c:pt idx="2544">
                  <c:v>43742</c:v>
                </c:pt>
                <c:pt idx="2545">
                  <c:v>43745</c:v>
                </c:pt>
                <c:pt idx="2546">
                  <c:v>43746</c:v>
                </c:pt>
                <c:pt idx="2547">
                  <c:v>43747</c:v>
                </c:pt>
                <c:pt idx="2548">
                  <c:v>43748</c:v>
                </c:pt>
                <c:pt idx="2549">
                  <c:v>43749</c:v>
                </c:pt>
                <c:pt idx="2550">
                  <c:v>43752</c:v>
                </c:pt>
                <c:pt idx="2551">
                  <c:v>43753</c:v>
                </c:pt>
                <c:pt idx="2552">
                  <c:v>43754</c:v>
                </c:pt>
                <c:pt idx="2553">
                  <c:v>43755</c:v>
                </c:pt>
                <c:pt idx="2554">
                  <c:v>43756</c:v>
                </c:pt>
                <c:pt idx="2555">
                  <c:v>43759</c:v>
                </c:pt>
                <c:pt idx="2556">
                  <c:v>43760</c:v>
                </c:pt>
                <c:pt idx="2557">
                  <c:v>43761</c:v>
                </c:pt>
                <c:pt idx="2558">
                  <c:v>43762</c:v>
                </c:pt>
                <c:pt idx="2559">
                  <c:v>43763</c:v>
                </c:pt>
                <c:pt idx="2560">
                  <c:v>43766</c:v>
                </c:pt>
                <c:pt idx="2561">
                  <c:v>43767</c:v>
                </c:pt>
                <c:pt idx="2562">
                  <c:v>43768</c:v>
                </c:pt>
                <c:pt idx="2563">
                  <c:v>43769</c:v>
                </c:pt>
                <c:pt idx="2564">
                  <c:v>43770</c:v>
                </c:pt>
                <c:pt idx="2565">
                  <c:v>43773</c:v>
                </c:pt>
                <c:pt idx="2566">
                  <c:v>43774</c:v>
                </c:pt>
                <c:pt idx="2567">
                  <c:v>43775</c:v>
                </c:pt>
                <c:pt idx="2568">
                  <c:v>43776</c:v>
                </c:pt>
                <c:pt idx="2569">
                  <c:v>43777</c:v>
                </c:pt>
                <c:pt idx="2570">
                  <c:v>43780</c:v>
                </c:pt>
                <c:pt idx="2571">
                  <c:v>43781</c:v>
                </c:pt>
                <c:pt idx="2572">
                  <c:v>43782</c:v>
                </c:pt>
                <c:pt idx="2573">
                  <c:v>43783</c:v>
                </c:pt>
                <c:pt idx="2574">
                  <c:v>43784</c:v>
                </c:pt>
                <c:pt idx="2575">
                  <c:v>43787</c:v>
                </c:pt>
                <c:pt idx="2576">
                  <c:v>43788</c:v>
                </c:pt>
                <c:pt idx="2577">
                  <c:v>43789</c:v>
                </c:pt>
                <c:pt idx="2578">
                  <c:v>43790</c:v>
                </c:pt>
                <c:pt idx="2579">
                  <c:v>43791</c:v>
                </c:pt>
                <c:pt idx="2580">
                  <c:v>43794</c:v>
                </c:pt>
                <c:pt idx="2581">
                  <c:v>43795</c:v>
                </c:pt>
                <c:pt idx="2582">
                  <c:v>43796</c:v>
                </c:pt>
                <c:pt idx="2583">
                  <c:v>43797</c:v>
                </c:pt>
                <c:pt idx="2584">
                  <c:v>43798</c:v>
                </c:pt>
                <c:pt idx="2585">
                  <c:v>43801</c:v>
                </c:pt>
                <c:pt idx="2586">
                  <c:v>43802</c:v>
                </c:pt>
                <c:pt idx="2587">
                  <c:v>43803</c:v>
                </c:pt>
                <c:pt idx="2588">
                  <c:v>43804</c:v>
                </c:pt>
                <c:pt idx="2589">
                  <c:v>43805</c:v>
                </c:pt>
                <c:pt idx="2590">
                  <c:v>43808</c:v>
                </c:pt>
                <c:pt idx="2591">
                  <c:v>43809</c:v>
                </c:pt>
                <c:pt idx="2592">
                  <c:v>43810</c:v>
                </c:pt>
                <c:pt idx="2593">
                  <c:v>43811</c:v>
                </c:pt>
                <c:pt idx="2594">
                  <c:v>43812</c:v>
                </c:pt>
                <c:pt idx="2595">
                  <c:v>43815</c:v>
                </c:pt>
                <c:pt idx="2596">
                  <c:v>43816</c:v>
                </c:pt>
                <c:pt idx="2597">
                  <c:v>43817</c:v>
                </c:pt>
                <c:pt idx="2598">
                  <c:v>43818</c:v>
                </c:pt>
                <c:pt idx="2599">
                  <c:v>43819</c:v>
                </c:pt>
                <c:pt idx="2600">
                  <c:v>43822</c:v>
                </c:pt>
                <c:pt idx="2601">
                  <c:v>43823</c:v>
                </c:pt>
                <c:pt idx="2602">
                  <c:v>43824</c:v>
                </c:pt>
                <c:pt idx="2603">
                  <c:v>43825</c:v>
                </c:pt>
                <c:pt idx="2604">
                  <c:v>43826</c:v>
                </c:pt>
                <c:pt idx="2605">
                  <c:v>43829</c:v>
                </c:pt>
                <c:pt idx="2606">
                  <c:v>43830</c:v>
                </c:pt>
                <c:pt idx="2607">
                  <c:v>43831</c:v>
                </c:pt>
                <c:pt idx="2608">
                  <c:v>43832</c:v>
                </c:pt>
                <c:pt idx="2609">
                  <c:v>43833</c:v>
                </c:pt>
                <c:pt idx="2610">
                  <c:v>43836</c:v>
                </c:pt>
                <c:pt idx="2611">
                  <c:v>43837</c:v>
                </c:pt>
                <c:pt idx="2612">
                  <c:v>43838</c:v>
                </c:pt>
                <c:pt idx="2613">
                  <c:v>43839</c:v>
                </c:pt>
                <c:pt idx="2614">
                  <c:v>43840</c:v>
                </c:pt>
                <c:pt idx="2615">
                  <c:v>43843</c:v>
                </c:pt>
                <c:pt idx="2616">
                  <c:v>43844</c:v>
                </c:pt>
                <c:pt idx="2617">
                  <c:v>43845</c:v>
                </c:pt>
                <c:pt idx="2618">
                  <c:v>43846</c:v>
                </c:pt>
                <c:pt idx="2619">
                  <c:v>43847</c:v>
                </c:pt>
                <c:pt idx="2620">
                  <c:v>43850</c:v>
                </c:pt>
                <c:pt idx="2621">
                  <c:v>43851</c:v>
                </c:pt>
                <c:pt idx="2622">
                  <c:v>43852</c:v>
                </c:pt>
                <c:pt idx="2623">
                  <c:v>43853</c:v>
                </c:pt>
                <c:pt idx="2624">
                  <c:v>43854</c:v>
                </c:pt>
                <c:pt idx="2625">
                  <c:v>43857</c:v>
                </c:pt>
                <c:pt idx="2626">
                  <c:v>43858</c:v>
                </c:pt>
                <c:pt idx="2627">
                  <c:v>43859</c:v>
                </c:pt>
                <c:pt idx="2628">
                  <c:v>43860</c:v>
                </c:pt>
                <c:pt idx="2629">
                  <c:v>43861</c:v>
                </c:pt>
                <c:pt idx="2630">
                  <c:v>43864</c:v>
                </c:pt>
                <c:pt idx="2631">
                  <c:v>43865</c:v>
                </c:pt>
                <c:pt idx="2632">
                  <c:v>43866</c:v>
                </c:pt>
                <c:pt idx="2633">
                  <c:v>43867</c:v>
                </c:pt>
                <c:pt idx="2634">
                  <c:v>43868</c:v>
                </c:pt>
                <c:pt idx="2635">
                  <c:v>43871</c:v>
                </c:pt>
                <c:pt idx="2636">
                  <c:v>43872</c:v>
                </c:pt>
                <c:pt idx="2637">
                  <c:v>43873</c:v>
                </c:pt>
                <c:pt idx="2638">
                  <c:v>43874</c:v>
                </c:pt>
                <c:pt idx="2639">
                  <c:v>43875</c:v>
                </c:pt>
                <c:pt idx="2640">
                  <c:v>43878</c:v>
                </c:pt>
                <c:pt idx="2641">
                  <c:v>43879</c:v>
                </c:pt>
                <c:pt idx="2642">
                  <c:v>43880</c:v>
                </c:pt>
                <c:pt idx="2643">
                  <c:v>43881</c:v>
                </c:pt>
                <c:pt idx="2644">
                  <c:v>43882</c:v>
                </c:pt>
                <c:pt idx="2645">
                  <c:v>43885</c:v>
                </c:pt>
                <c:pt idx="2646">
                  <c:v>43886</c:v>
                </c:pt>
                <c:pt idx="2647">
                  <c:v>43887</c:v>
                </c:pt>
                <c:pt idx="2648">
                  <c:v>43888</c:v>
                </c:pt>
                <c:pt idx="2649">
                  <c:v>43889</c:v>
                </c:pt>
                <c:pt idx="2650">
                  <c:v>43892</c:v>
                </c:pt>
                <c:pt idx="2651">
                  <c:v>43893</c:v>
                </c:pt>
                <c:pt idx="2652">
                  <c:v>43894</c:v>
                </c:pt>
                <c:pt idx="2653">
                  <c:v>43895</c:v>
                </c:pt>
                <c:pt idx="2654">
                  <c:v>43896</c:v>
                </c:pt>
                <c:pt idx="2655">
                  <c:v>43899</c:v>
                </c:pt>
                <c:pt idx="2656">
                  <c:v>43900</c:v>
                </c:pt>
                <c:pt idx="2657">
                  <c:v>43901</c:v>
                </c:pt>
                <c:pt idx="2658">
                  <c:v>43902</c:v>
                </c:pt>
                <c:pt idx="2659">
                  <c:v>43903</c:v>
                </c:pt>
                <c:pt idx="2660">
                  <c:v>43906</c:v>
                </c:pt>
                <c:pt idx="2661">
                  <c:v>43907</c:v>
                </c:pt>
                <c:pt idx="2662">
                  <c:v>43908</c:v>
                </c:pt>
                <c:pt idx="2663">
                  <c:v>43909</c:v>
                </c:pt>
                <c:pt idx="2664">
                  <c:v>43910</c:v>
                </c:pt>
                <c:pt idx="2665">
                  <c:v>43913</c:v>
                </c:pt>
                <c:pt idx="2666">
                  <c:v>43914</c:v>
                </c:pt>
                <c:pt idx="2667">
                  <c:v>43915</c:v>
                </c:pt>
                <c:pt idx="2668">
                  <c:v>43916</c:v>
                </c:pt>
                <c:pt idx="2669">
                  <c:v>43917</c:v>
                </c:pt>
                <c:pt idx="2670">
                  <c:v>43920</c:v>
                </c:pt>
                <c:pt idx="2671">
                  <c:v>43921</c:v>
                </c:pt>
                <c:pt idx="2672">
                  <c:v>43922</c:v>
                </c:pt>
                <c:pt idx="2673">
                  <c:v>43923</c:v>
                </c:pt>
                <c:pt idx="2674">
                  <c:v>43924</c:v>
                </c:pt>
                <c:pt idx="2675">
                  <c:v>43927</c:v>
                </c:pt>
                <c:pt idx="2676">
                  <c:v>43928</c:v>
                </c:pt>
                <c:pt idx="2677">
                  <c:v>43929</c:v>
                </c:pt>
                <c:pt idx="2678">
                  <c:v>43930</c:v>
                </c:pt>
                <c:pt idx="2679">
                  <c:v>43931</c:v>
                </c:pt>
                <c:pt idx="2680">
                  <c:v>43934</c:v>
                </c:pt>
                <c:pt idx="2681">
                  <c:v>43935</c:v>
                </c:pt>
                <c:pt idx="2682">
                  <c:v>43936</c:v>
                </c:pt>
                <c:pt idx="2683">
                  <c:v>43937</c:v>
                </c:pt>
                <c:pt idx="2684">
                  <c:v>43938</c:v>
                </c:pt>
                <c:pt idx="2685">
                  <c:v>43941</c:v>
                </c:pt>
                <c:pt idx="2686">
                  <c:v>43942</c:v>
                </c:pt>
                <c:pt idx="2687">
                  <c:v>43943</c:v>
                </c:pt>
                <c:pt idx="2688">
                  <c:v>43944</c:v>
                </c:pt>
                <c:pt idx="2689">
                  <c:v>43945</c:v>
                </c:pt>
                <c:pt idx="2690">
                  <c:v>43948</c:v>
                </c:pt>
                <c:pt idx="2691">
                  <c:v>43949</c:v>
                </c:pt>
                <c:pt idx="2692">
                  <c:v>43950</c:v>
                </c:pt>
                <c:pt idx="2693">
                  <c:v>43951</c:v>
                </c:pt>
                <c:pt idx="2694">
                  <c:v>43952</c:v>
                </c:pt>
                <c:pt idx="2695">
                  <c:v>43955</c:v>
                </c:pt>
                <c:pt idx="2696">
                  <c:v>43956</c:v>
                </c:pt>
                <c:pt idx="2697">
                  <c:v>43957</c:v>
                </c:pt>
                <c:pt idx="2698">
                  <c:v>43958</c:v>
                </c:pt>
                <c:pt idx="2699">
                  <c:v>43959</c:v>
                </c:pt>
                <c:pt idx="2700">
                  <c:v>43962</c:v>
                </c:pt>
                <c:pt idx="2701">
                  <c:v>43963</c:v>
                </c:pt>
                <c:pt idx="2702">
                  <c:v>43964</c:v>
                </c:pt>
                <c:pt idx="2703">
                  <c:v>43965</c:v>
                </c:pt>
                <c:pt idx="2704">
                  <c:v>43966</c:v>
                </c:pt>
                <c:pt idx="2705">
                  <c:v>43969</c:v>
                </c:pt>
                <c:pt idx="2706">
                  <c:v>43970</c:v>
                </c:pt>
                <c:pt idx="2707">
                  <c:v>43971</c:v>
                </c:pt>
                <c:pt idx="2708">
                  <c:v>43972</c:v>
                </c:pt>
                <c:pt idx="2709">
                  <c:v>43973</c:v>
                </c:pt>
                <c:pt idx="2710">
                  <c:v>43976</c:v>
                </c:pt>
                <c:pt idx="2711">
                  <c:v>43977</c:v>
                </c:pt>
                <c:pt idx="2712">
                  <c:v>43978</c:v>
                </c:pt>
                <c:pt idx="2713">
                  <c:v>43979</c:v>
                </c:pt>
                <c:pt idx="2714">
                  <c:v>43980</c:v>
                </c:pt>
                <c:pt idx="2715">
                  <c:v>43983</c:v>
                </c:pt>
                <c:pt idx="2716">
                  <c:v>43984</c:v>
                </c:pt>
                <c:pt idx="2717">
                  <c:v>43985</c:v>
                </c:pt>
                <c:pt idx="2718">
                  <c:v>43986</c:v>
                </c:pt>
                <c:pt idx="2719">
                  <c:v>43987</c:v>
                </c:pt>
                <c:pt idx="2720">
                  <c:v>43990</c:v>
                </c:pt>
                <c:pt idx="2721">
                  <c:v>43991</c:v>
                </c:pt>
                <c:pt idx="2722">
                  <c:v>43992</c:v>
                </c:pt>
                <c:pt idx="2723">
                  <c:v>43993</c:v>
                </c:pt>
                <c:pt idx="2724">
                  <c:v>43994</c:v>
                </c:pt>
                <c:pt idx="2725">
                  <c:v>43997</c:v>
                </c:pt>
                <c:pt idx="2726">
                  <c:v>43998</c:v>
                </c:pt>
                <c:pt idx="2727">
                  <c:v>43999</c:v>
                </c:pt>
                <c:pt idx="2728">
                  <c:v>44000</c:v>
                </c:pt>
                <c:pt idx="2729">
                  <c:v>44001</c:v>
                </c:pt>
                <c:pt idx="2730">
                  <c:v>44004</c:v>
                </c:pt>
                <c:pt idx="2731">
                  <c:v>44005</c:v>
                </c:pt>
                <c:pt idx="2732">
                  <c:v>44006</c:v>
                </c:pt>
                <c:pt idx="2733">
                  <c:v>44007</c:v>
                </c:pt>
                <c:pt idx="2734">
                  <c:v>44008</c:v>
                </c:pt>
                <c:pt idx="2735">
                  <c:v>44011</c:v>
                </c:pt>
                <c:pt idx="2736">
                  <c:v>44012</c:v>
                </c:pt>
                <c:pt idx="2737">
                  <c:v>44013</c:v>
                </c:pt>
                <c:pt idx="2738">
                  <c:v>44014</c:v>
                </c:pt>
                <c:pt idx="2739">
                  <c:v>44015</c:v>
                </c:pt>
                <c:pt idx="2740">
                  <c:v>44018</c:v>
                </c:pt>
                <c:pt idx="2741">
                  <c:v>44019</c:v>
                </c:pt>
                <c:pt idx="2742">
                  <c:v>44020</c:v>
                </c:pt>
                <c:pt idx="2743">
                  <c:v>44021</c:v>
                </c:pt>
                <c:pt idx="2744">
                  <c:v>44022</c:v>
                </c:pt>
                <c:pt idx="2745">
                  <c:v>44025</c:v>
                </c:pt>
                <c:pt idx="2746">
                  <c:v>44026</c:v>
                </c:pt>
                <c:pt idx="2747">
                  <c:v>44027</c:v>
                </c:pt>
                <c:pt idx="2748">
                  <c:v>44028</c:v>
                </c:pt>
                <c:pt idx="2749">
                  <c:v>44029</c:v>
                </c:pt>
                <c:pt idx="2750">
                  <c:v>44032</c:v>
                </c:pt>
                <c:pt idx="2751">
                  <c:v>44033</c:v>
                </c:pt>
                <c:pt idx="2752">
                  <c:v>44034</c:v>
                </c:pt>
                <c:pt idx="2753">
                  <c:v>44035</c:v>
                </c:pt>
                <c:pt idx="2754">
                  <c:v>44036</c:v>
                </c:pt>
                <c:pt idx="2755">
                  <c:v>44039</c:v>
                </c:pt>
                <c:pt idx="2756">
                  <c:v>44040</c:v>
                </c:pt>
                <c:pt idx="2757">
                  <c:v>44041</c:v>
                </c:pt>
                <c:pt idx="2758">
                  <c:v>44042</c:v>
                </c:pt>
                <c:pt idx="2759">
                  <c:v>44043</c:v>
                </c:pt>
                <c:pt idx="2760">
                  <c:v>44046</c:v>
                </c:pt>
                <c:pt idx="2761">
                  <c:v>44047</c:v>
                </c:pt>
                <c:pt idx="2762">
                  <c:v>44048</c:v>
                </c:pt>
                <c:pt idx="2763">
                  <c:v>44049</c:v>
                </c:pt>
                <c:pt idx="2764">
                  <c:v>44050</c:v>
                </c:pt>
                <c:pt idx="2765">
                  <c:v>44053</c:v>
                </c:pt>
                <c:pt idx="2766">
                  <c:v>44054</c:v>
                </c:pt>
                <c:pt idx="2767">
                  <c:v>44055</c:v>
                </c:pt>
                <c:pt idx="2768">
                  <c:v>44056</c:v>
                </c:pt>
                <c:pt idx="2769">
                  <c:v>44057</c:v>
                </c:pt>
                <c:pt idx="2770">
                  <c:v>44060</c:v>
                </c:pt>
                <c:pt idx="2771">
                  <c:v>44061</c:v>
                </c:pt>
                <c:pt idx="2772">
                  <c:v>44062</c:v>
                </c:pt>
                <c:pt idx="2773">
                  <c:v>44063</c:v>
                </c:pt>
                <c:pt idx="2774">
                  <c:v>44064</c:v>
                </c:pt>
                <c:pt idx="2775">
                  <c:v>44067</c:v>
                </c:pt>
                <c:pt idx="2776">
                  <c:v>44068</c:v>
                </c:pt>
                <c:pt idx="2777">
                  <c:v>44069</c:v>
                </c:pt>
                <c:pt idx="2778">
                  <c:v>44070</c:v>
                </c:pt>
                <c:pt idx="2779">
                  <c:v>44071</c:v>
                </c:pt>
                <c:pt idx="2780">
                  <c:v>44074</c:v>
                </c:pt>
                <c:pt idx="2781">
                  <c:v>44075</c:v>
                </c:pt>
                <c:pt idx="2782">
                  <c:v>44076</c:v>
                </c:pt>
                <c:pt idx="2783">
                  <c:v>44077</c:v>
                </c:pt>
                <c:pt idx="2784">
                  <c:v>44078</c:v>
                </c:pt>
                <c:pt idx="2785">
                  <c:v>44081</c:v>
                </c:pt>
                <c:pt idx="2786">
                  <c:v>44082</c:v>
                </c:pt>
                <c:pt idx="2787">
                  <c:v>44083</c:v>
                </c:pt>
                <c:pt idx="2788">
                  <c:v>44084</c:v>
                </c:pt>
                <c:pt idx="2789">
                  <c:v>44085</c:v>
                </c:pt>
                <c:pt idx="2790">
                  <c:v>44088</c:v>
                </c:pt>
                <c:pt idx="2791">
                  <c:v>44089</c:v>
                </c:pt>
                <c:pt idx="2792">
                  <c:v>44090</c:v>
                </c:pt>
                <c:pt idx="2793">
                  <c:v>44091</c:v>
                </c:pt>
                <c:pt idx="2794">
                  <c:v>44092</c:v>
                </c:pt>
                <c:pt idx="2795">
                  <c:v>44095</c:v>
                </c:pt>
                <c:pt idx="2796">
                  <c:v>44096</c:v>
                </c:pt>
                <c:pt idx="2797">
                  <c:v>44097</c:v>
                </c:pt>
                <c:pt idx="2798">
                  <c:v>44098</c:v>
                </c:pt>
                <c:pt idx="2799">
                  <c:v>44099</c:v>
                </c:pt>
                <c:pt idx="2800">
                  <c:v>44102</c:v>
                </c:pt>
                <c:pt idx="2801">
                  <c:v>44103</c:v>
                </c:pt>
                <c:pt idx="2802">
                  <c:v>44104</c:v>
                </c:pt>
                <c:pt idx="2803">
                  <c:v>44105</c:v>
                </c:pt>
                <c:pt idx="2804">
                  <c:v>44106</c:v>
                </c:pt>
                <c:pt idx="2805">
                  <c:v>44109</c:v>
                </c:pt>
                <c:pt idx="2806">
                  <c:v>44110</c:v>
                </c:pt>
                <c:pt idx="2807">
                  <c:v>44111</c:v>
                </c:pt>
                <c:pt idx="2808">
                  <c:v>44112</c:v>
                </c:pt>
                <c:pt idx="2809">
                  <c:v>44113</c:v>
                </c:pt>
                <c:pt idx="2810">
                  <c:v>44116</c:v>
                </c:pt>
                <c:pt idx="2811">
                  <c:v>44117</c:v>
                </c:pt>
                <c:pt idx="2812">
                  <c:v>44118</c:v>
                </c:pt>
                <c:pt idx="2813">
                  <c:v>44119</c:v>
                </c:pt>
                <c:pt idx="2814">
                  <c:v>44120</c:v>
                </c:pt>
                <c:pt idx="2815">
                  <c:v>44123</c:v>
                </c:pt>
                <c:pt idx="2816">
                  <c:v>44124</c:v>
                </c:pt>
                <c:pt idx="2817">
                  <c:v>44125</c:v>
                </c:pt>
                <c:pt idx="2818">
                  <c:v>44126</c:v>
                </c:pt>
                <c:pt idx="2819">
                  <c:v>44127</c:v>
                </c:pt>
                <c:pt idx="2820">
                  <c:v>44130</c:v>
                </c:pt>
                <c:pt idx="2821">
                  <c:v>44131</c:v>
                </c:pt>
                <c:pt idx="2822">
                  <c:v>44132</c:v>
                </c:pt>
                <c:pt idx="2823">
                  <c:v>44133</c:v>
                </c:pt>
                <c:pt idx="2824">
                  <c:v>44134</c:v>
                </c:pt>
                <c:pt idx="2825">
                  <c:v>44137</c:v>
                </c:pt>
                <c:pt idx="2826">
                  <c:v>44138</c:v>
                </c:pt>
                <c:pt idx="2827">
                  <c:v>44139</c:v>
                </c:pt>
                <c:pt idx="2828">
                  <c:v>44140</c:v>
                </c:pt>
                <c:pt idx="2829">
                  <c:v>44141</c:v>
                </c:pt>
                <c:pt idx="2830">
                  <c:v>44144</c:v>
                </c:pt>
                <c:pt idx="2831">
                  <c:v>44145</c:v>
                </c:pt>
                <c:pt idx="2832">
                  <c:v>44146</c:v>
                </c:pt>
                <c:pt idx="2833">
                  <c:v>44147</c:v>
                </c:pt>
                <c:pt idx="2834">
                  <c:v>44148</c:v>
                </c:pt>
              </c:numCache>
            </c:numRef>
          </c:cat>
          <c:val>
            <c:numRef>
              <c:f>Sheet1!$G$6:$G$2839</c:f>
              <c:numCache>
                <c:formatCode>0%</c:formatCode>
                <c:ptCount val="2834"/>
                <c:pt idx="0">
                  <c:v>8.3449235048678183E-3</c:v>
                </c:pt>
                <c:pt idx="1">
                  <c:v>1.9703291608715867E-2</c:v>
                </c:pt>
                <c:pt idx="2">
                  <c:v>1.3676402410755628E-2</c:v>
                </c:pt>
                <c:pt idx="3">
                  <c:v>2.1557719054241975E-2</c:v>
                </c:pt>
                <c:pt idx="4">
                  <c:v>1.0199350950393926E-2</c:v>
                </c:pt>
                <c:pt idx="5">
                  <c:v>-1.3676402410755739E-2</c:v>
                </c:pt>
                <c:pt idx="6">
                  <c:v>-3.7088548910524377E-3</c:v>
                </c:pt>
                <c:pt idx="7">
                  <c:v>5.5632823365785455E-3</c:v>
                </c:pt>
                <c:pt idx="8">
                  <c:v>-3.2452480296708552E-3</c:v>
                </c:pt>
                <c:pt idx="9">
                  <c:v>-3.2452480296708552E-3</c:v>
                </c:pt>
                <c:pt idx="10">
                  <c:v>4.1724617524339092E-3</c:v>
                </c:pt>
                <c:pt idx="11">
                  <c:v>-5.3314789058879208E-3</c:v>
                </c:pt>
                <c:pt idx="12">
                  <c:v>-1.9471488178025131E-2</c:v>
                </c:pt>
                <c:pt idx="13">
                  <c:v>-4.0101993509504053E-2</c:v>
                </c:pt>
                <c:pt idx="14">
                  <c:v>-3.1525266573945276E-2</c:v>
                </c:pt>
                <c:pt idx="15">
                  <c:v>-4.5665275846082487E-2</c:v>
                </c:pt>
                <c:pt idx="16">
                  <c:v>-5.3082985628187251E-2</c:v>
                </c:pt>
                <c:pt idx="17">
                  <c:v>-6.2586926286509081E-2</c:v>
                </c:pt>
                <c:pt idx="18">
                  <c:v>-8.5303662494204957E-2</c:v>
                </c:pt>
                <c:pt idx="19">
                  <c:v>-4.6128882707464069E-2</c:v>
                </c:pt>
                <c:pt idx="20">
                  <c:v>-2.7352804821511367E-2</c:v>
                </c:pt>
                <c:pt idx="21">
                  <c:v>-4.3347241539174686E-2</c:v>
                </c:pt>
                <c:pt idx="22">
                  <c:v>-8.5999072786277275E-2</c:v>
                </c:pt>
                <c:pt idx="23">
                  <c:v>-8.4840055632823486E-2</c:v>
                </c:pt>
                <c:pt idx="24">
                  <c:v>-9.0866944830783503E-2</c:v>
                </c:pt>
                <c:pt idx="25">
                  <c:v>-7.20908669448308E-2</c:v>
                </c:pt>
                <c:pt idx="26">
                  <c:v>-7.4408901251738491E-2</c:v>
                </c:pt>
                <c:pt idx="27">
                  <c:v>-5.7719054242002854E-2</c:v>
                </c:pt>
                <c:pt idx="28">
                  <c:v>-5.4242002781641263E-2</c:v>
                </c:pt>
                <c:pt idx="29">
                  <c:v>-5.4242002781641263E-2</c:v>
                </c:pt>
                <c:pt idx="30">
                  <c:v>-2.5266573945294524E-2</c:v>
                </c:pt>
                <c:pt idx="31">
                  <c:v>-2.9670839128419169E-2</c:v>
                </c:pt>
                <c:pt idx="32">
                  <c:v>-2.5034770514603566E-2</c:v>
                </c:pt>
                <c:pt idx="33">
                  <c:v>-1.9703291608715867E-2</c:v>
                </c:pt>
                <c:pt idx="34">
                  <c:v>-4.0565600370885524E-2</c:v>
                </c:pt>
                <c:pt idx="35">
                  <c:v>-6.4209550301344565E-2</c:v>
                </c:pt>
                <c:pt idx="36">
                  <c:v>-5.493741307371347E-2</c:v>
                </c:pt>
                <c:pt idx="37">
                  <c:v>-5.3082985628187251E-2</c:v>
                </c:pt>
                <c:pt idx="38">
                  <c:v>-4.8910523875753342E-2</c:v>
                </c:pt>
                <c:pt idx="39">
                  <c:v>-3.5002318034306867E-2</c:v>
                </c:pt>
                <c:pt idx="40">
                  <c:v>-2.6657394529439049E-2</c:v>
                </c:pt>
                <c:pt idx="41">
                  <c:v>-1.9007881316643438E-2</c:v>
                </c:pt>
                <c:pt idx="42">
                  <c:v>-2.7121001390820632E-2</c:v>
                </c:pt>
                <c:pt idx="43">
                  <c:v>-8.1131200741770826E-3</c:v>
                </c:pt>
                <c:pt idx="44">
                  <c:v>-1.2749188687992463E-2</c:v>
                </c:pt>
                <c:pt idx="45">
                  <c:v>-7.1859063514140287E-3</c:v>
                </c:pt>
                <c:pt idx="46">
                  <c:v>8.8085303662495118E-3</c:v>
                </c:pt>
                <c:pt idx="47">
                  <c:v>1.0431154381084884E-2</c:v>
                </c:pt>
                <c:pt idx="48">
                  <c:v>1.2749188687992463E-2</c:v>
                </c:pt>
                <c:pt idx="49">
                  <c:v>1.3908205841446364E-3</c:v>
                </c:pt>
                <c:pt idx="50">
                  <c:v>8.8085303662495118E-3</c:v>
                </c:pt>
                <c:pt idx="51">
                  <c:v>1.2749188687992463E-2</c:v>
                </c:pt>
                <c:pt idx="52">
                  <c:v>-1.5994436717663318E-2</c:v>
                </c:pt>
                <c:pt idx="53">
                  <c:v>-2.9439035697728433E-2</c:v>
                </c:pt>
                <c:pt idx="54">
                  <c:v>-3.4538711172925396E-2</c:v>
                </c:pt>
                <c:pt idx="55">
                  <c:v>-1.9703291608715867E-2</c:v>
                </c:pt>
                <c:pt idx="56">
                  <c:v>-2.1325915623551239E-2</c:v>
                </c:pt>
                <c:pt idx="57">
                  <c:v>-5.030134445989809E-2</c:v>
                </c:pt>
                <c:pt idx="58">
                  <c:v>-5.7255447380621161E-2</c:v>
                </c:pt>
                <c:pt idx="59">
                  <c:v>-3.2220676866017595E-2</c:v>
                </c:pt>
                <c:pt idx="60">
                  <c:v>-3.1061659712563805E-2</c:v>
                </c:pt>
                <c:pt idx="61">
                  <c:v>-2.3412146499768194E-2</c:v>
                </c:pt>
                <c:pt idx="62">
                  <c:v>4.4042651831246449E-3</c:v>
                </c:pt>
                <c:pt idx="63">
                  <c:v>4.4042651831246449E-3</c:v>
                </c:pt>
                <c:pt idx="64">
                  <c:v>2.6889197960129785E-2</c:v>
                </c:pt>
                <c:pt idx="65">
                  <c:v>2.4107556791840512E-2</c:v>
                </c:pt>
                <c:pt idx="66">
                  <c:v>1.4835419564209529E-2</c:v>
                </c:pt>
                <c:pt idx="67">
                  <c:v>1.4835419564209529E-2</c:v>
                </c:pt>
                <c:pt idx="68">
                  <c:v>3.2684283727399066E-2</c:v>
                </c:pt>
                <c:pt idx="69">
                  <c:v>2.9670839128419058E-2</c:v>
                </c:pt>
                <c:pt idx="70">
                  <c:v>2.6657394529439049E-2</c:v>
                </c:pt>
                <c:pt idx="71">
                  <c:v>3.5929531757070032E-2</c:v>
                </c:pt>
                <c:pt idx="72">
                  <c:v>3.5929531757070032E-2</c:v>
                </c:pt>
                <c:pt idx="73">
                  <c:v>1.3212795549374157E-2</c:v>
                </c:pt>
                <c:pt idx="74">
                  <c:v>6.4904960593417105E-3</c:v>
                </c:pt>
                <c:pt idx="75">
                  <c:v>2.7584608252201992E-2</c:v>
                </c:pt>
                <c:pt idx="76">
                  <c:v>2.3875753361149776E-2</c:v>
                </c:pt>
                <c:pt idx="77">
                  <c:v>3.245248029670833E-2</c:v>
                </c:pt>
                <c:pt idx="78">
                  <c:v>6.2355122855818124E-2</c:v>
                </c:pt>
                <c:pt idx="79">
                  <c:v>5.8182661103384214E-2</c:v>
                </c:pt>
                <c:pt idx="80">
                  <c:v>2.3180343069077347E-2</c:v>
                </c:pt>
                <c:pt idx="81">
                  <c:v>3.0829856281872958E-2</c:v>
                </c:pt>
                <c:pt idx="82">
                  <c:v>3.6856745479832975E-2</c:v>
                </c:pt>
                <c:pt idx="83">
                  <c:v>3.5697728326379297E-2</c:v>
                </c:pt>
                <c:pt idx="84">
                  <c:v>5.7719054242002743E-2</c:v>
                </c:pt>
                <c:pt idx="85">
                  <c:v>2.9902642559109793E-2</c:v>
                </c:pt>
                <c:pt idx="86">
                  <c:v>7.4177097821048754E-3</c:v>
                </c:pt>
                <c:pt idx="87">
                  <c:v>-2.781641168289295E-2</c:v>
                </c:pt>
                <c:pt idx="88">
                  <c:v>-6.0732498840982752E-2</c:v>
                </c:pt>
                <c:pt idx="89">
                  <c:v>-1.1821974965229409E-2</c:v>
                </c:pt>
                <c:pt idx="90">
                  <c:v>-1.8544274455261855E-2</c:v>
                </c:pt>
                <c:pt idx="91">
                  <c:v>1.1590171534538785E-2</c:v>
                </c:pt>
                <c:pt idx="92">
                  <c:v>6.7222994900324462E-3</c:v>
                </c:pt>
                <c:pt idx="93">
                  <c:v>-1.4835419564209529E-2</c:v>
                </c:pt>
                <c:pt idx="94">
                  <c:v>-3.5002318034306867E-2</c:v>
                </c:pt>
                <c:pt idx="95">
                  <c:v>-3.9870190078813095E-2</c:v>
                </c:pt>
                <c:pt idx="96">
                  <c:v>-5.2851182197496516E-2</c:v>
                </c:pt>
                <c:pt idx="97">
                  <c:v>-0.10292072322670365</c:v>
                </c:pt>
                <c:pt idx="98">
                  <c:v>-8.4840055632823486E-2</c:v>
                </c:pt>
                <c:pt idx="99">
                  <c:v>-0.10593416782568388</c:v>
                </c:pt>
                <c:pt idx="100">
                  <c:v>-0.10222531293463155</c:v>
                </c:pt>
                <c:pt idx="101">
                  <c:v>-9.5039406583217412E-2</c:v>
                </c:pt>
                <c:pt idx="102">
                  <c:v>-4.6824292999536499E-2</c:v>
                </c:pt>
                <c:pt idx="103">
                  <c:v>-5.030134445989809E-2</c:v>
                </c:pt>
                <c:pt idx="104">
                  <c:v>-5.030134445989809E-2</c:v>
                </c:pt>
                <c:pt idx="105">
                  <c:v>-8.5999072786277275E-2</c:v>
                </c:pt>
                <c:pt idx="106">
                  <c:v>-3.4075104311543813E-2</c:v>
                </c:pt>
                <c:pt idx="107">
                  <c:v>-9.0403337969402475E-3</c:v>
                </c:pt>
                <c:pt idx="108">
                  <c:v>-5.261937876680578E-2</c:v>
                </c:pt>
                <c:pt idx="109">
                  <c:v>-6.2586926286509081E-2</c:v>
                </c:pt>
                <c:pt idx="110">
                  <c:v>-5.2155771905424197E-2</c:v>
                </c:pt>
                <c:pt idx="111">
                  <c:v>-5.8646267964765908E-2</c:v>
                </c:pt>
                <c:pt idx="112">
                  <c:v>-1.1358368103847938E-2</c:v>
                </c:pt>
                <c:pt idx="113">
                  <c:v>-3.2452480296708552E-3</c:v>
                </c:pt>
                <c:pt idx="114">
                  <c:v>-4.6360686138156026E-3</c:v>
                </c:pt>
                <c:pt idx="115">
                  <c:v>2.3412146499768083E-2</c:v>
                </c:pt>
                <c:pt idx="116">
                  <c:v>2.5266573945294413E-2</c:v>
                </c:pt>
                <c:pt idx="117">
                  <c:v>1.715345387111733E-2</c:v>
                </c:pt>
                <c:pt idx="118">
                  <c:v>1.9703291608715867E-2</c:v>
                </c:pt>
                <c:pt idx="119">
                  <c:v>8.576726935558554E-3</c:v>
                </c:pt>
                <c:pt idx="120">
                  <c:v>-2.8511821974965268E-2</c:v>
                </c:pt>
                <c:pt idx="121">
                  <c:v>-3.1293463143254541E-2</c:v>
                </c:pt>
                <c:pt idx="122">
                  <c:v>-4.9837737598516396E-2</c:v>
                </c:pt>
                <c:pt idx="123">
                  <c:v>-3.7088548910523933E-2</c:v>
                </c:pt>
                <c:pt idx="124">
                  <c:v>-5.1460361613351879E-2</c:v>
                </c:pt>
                <c:pt idx="125">
                  <c:v>-9.040333796940192E-2</c:v>
                </c:pt>
                <c:pt idx="126">
                  <c:v>-9.6198423736671312E-2</c:v>
                </c:pt>
                <c:pt idx="127">
                  <c:v>-0.10709318497913767</c:v>
                </c:pt>
                <c:pt idx="128">
                  <c:v>-0.11451089476124243</c:v>
                </c:pt>
                <c:pt idx="129">
                  <c:v>-0.11451089476124243</c:v>
                </c:pt>
                <c:pt idx="130">
                  <c:v>-0.1142790913305517</c:v>
                </c:pt>
                <c:pt idx="131">
                  <c:v>-7.8117756142790817E-2</c:v>
                </c:pt>
                <c:pt idx="132">
                  <c:v>-6.2818729717199817E-2</c:v>
                </c:pt>
                <c:pt idx="133">
                  <c:v>-6.1891515994436763E-2</c:v>
                </c:pt>
                <c:pt idx="134">
                  <c:v>-6.745479833101542E-2</c:v>
                </c:pt>
                <c:pt idx="135">
                  <c:v>-5.3546592489568945E-2</c:v>
                </c:pt>
                <c:pt idx="136">
                  <c:v>-5.7255447380621161E-2</c:v>
                </c:pt>
                <c:pt idx="137">
                  <c:v>-5.7255447380621161E-2</c:v>
                </c:pt>
                <c:pt idx="138">
                  <c:v>-8.9476124246638866E-2</c:v>
                </c:pt>
                <c:pt idx="139">
                  <c:v>-9.040333796940192E-2</c:v>
                </c:pt>
                <c:pt idx="140">
                  <c:v>-6.6527584608252144E-2</c:v>
                </c:pt>
                <c:pt idx="141">
                  <c:v>-7.7422345850718721E-2</c:v>
                </c:pt>
                <c:pt idx="142">
                  <c:v>-5.9109874826147379E-2</c:v>
                </c:pt>
                <c:pt idx="143">
                  <c:v>-5.3546592489568945E-2</c:v>
                </c:pt>
                <c:pt idx="144">
                  <c:v>-3.7320352341214669E-2</c:v>
                </c:pt>
                <c:pt idx="145">
                  <c:v>-5.4010199350950305E-2</c:v>
                </c:pt>
                <c:pt idx="146">
                  <c:v>-6.4209550301344565E-2</c:v>
                </c:pt>
                <c:pt idx="147">
                  <c:v>-5.5632823365785788E-2</c:v>
                </c:pt>
                <c:pt idx="148">
                  <c:v>-5.9341678256838226E-2</c:v>
                </c:pt>
                <c:pt idx="149">
                  <c:v>-3.1757070004636012E-2</c:v>
                </c:pt>
                <c:pt idx="150">
                  <c:v>-2.8511821974965268E-2</c:v>
                </c:pt>
                <c:pt idx="151">
                  <c:v>-9.0403337969402475E-3</c:v>
                </c:pt>
                <c:pt idx="152">
                  <c:v>-6.7222994900324462E-3</c:v>
                </c:pt>
                <c:pt idx="153">
                  <c:v>-1.9471488178025131E-2</c:v>
                </c:pt>
                <c:pt idx="154">
                  <c:v>-9.50394065832183E-3</c:v>
                </c:pt>
                <c:pt idx="155">
                  <c:v>-1.9471488178025131E-2</c:v>
                </c:pt>
                <c:pt idx="156">
                  <c:v>-5.7023643949930425E-2</c:v>
                </c:pt>
                <c:pt idx="157">
                  <c:v>-6.8150208623087516E-2</c:v>
                </c:pt>
                <c:pt idx="158">
                  <c:v>-6.745479833101542E-2</c:v>
                </c:pt>
                <c:pt idx="159">
                  <c:v>-7.3481687528975437E-2</c:v>
                </c:pt>
                <c:pt idx="160">
                  <c:v>-5.795085767269359E-2</c:v>
                </c:pt>
                <c:pt idx="161">
                  <c:v>-6.560037088548909E-2</c:v>
                </c:pt>
                <c:pt idx="162">
                  <c:v>-7.9276773296244829E-2</c:v>
                </c:pt>
                <c:pt idx="163">
                  <c:v>-9.341678256838204E-2</c:v>
                </c:pt>
                <c:pt idx="164">
                  <c:v>-9.1330551692164974E-2</c:v>
                </c:pt>
                <c:pt idx="165">
                  <c:v>-0.11143949930458963</c:v>
                </c:pt>
                <c:pt idx="166">
                  <c:v>-0.11845155308298561</c:v>
                </c:pt>
                <c:pt idx="167">
                  <c:v>-0.11798794622160413</c:v>
                </c:pt>
                <c:pt idx="168">
                  <c:v>-9.3184979137691304E-2</c:v>
                </c:pt>
                <c:pt idx="169">
                  <c:v>-0.10013908205841449</c:v>
                </c:pt>
                <c:pt idx="170">
                  <c:v>-0.10709318497913767</c:v>
                </c:pt>
                <c:pt idx="171">
                  <c:v>-7.6958738989337028E-2</c:v>
                </c:pt>
                <c:pt idx="172">
                  <c:v>-6.6991191469633726E-2</c:v>
                </c:pt>
                <c:pt idx="173">
                  <c:v>-5.076495132127945E-2</c:v>
                </c:pt>
                <c:pt idx="174">
                  <c:v>-5.076495132127945E-2</c:v>
                </c:pt>
                <c:pt idx="175">
                  <c:v>-6.8382012053778474E-2</c:v>
                </c:pt>
                <c:pt idx="176">
                  <c:v>-5.8878071395456644E-2</c:v>
                </c:pt>
                <c:pt idx="177">
                  <c:v>-6.0037088548910655E-2</c:v>
                </c:pt>
                <c:pt idx="178">
                  <c:v>-4.960593416782566E-2</c:v>
                </c:pt>
                <c:pt idx="179">
                  <c:v>-3.8015762633286987E-2</c:v>
                </c:pt>
                <c:pt idx="180">
                  <c:v>-4.0333796940194788E-2</c:v>
                </c:pt>
                <c:pt idx="181">
                  <c:v>-4.8678720445062607E-2</c:v>
                </c:pt>
                <c:pt idx="182">
                  <c:v>-5.3778395920259681E-2</c:v>
                </c:pt>
                <c:pt idx="183">
                  <c:v>-6.0732498840982752E-2</c:v>
                </c:pt>
                <c:pt idx="184">
                  <c:v>-4.5201668984701016E-2</c:v>
                </c:pt>
                <c:pt idx="185">
                  <c:v>-4.9374130737134925E-2</c:v>
                </c:pt>
                <c:pt idx="186">
                  <c:v>-5.9341678256838226E-2</c:v>
                </c:pt>
                <c:pt idx="187">
                  <c:v>-6.6991191469633726E-2</c:v>
                </c:pt>
                <c:pt idx="188">
                  <c:v>-4.6128882707464069E-2</c:v>
                </c:pt>
                <c:pt idx="189">
                  <c:v>-4.8678720445062607E-2</c:v>
                </c:pt>
                <c:pt idx="190">
                  <c:v>-4.265183124710259E-2</c:v>
                </c:pt>
                <c:pt idx="191">
                  <c:v>-2.0630505331478921E-2</c:v>
                </c:pt>
                <c:pt idx="192">
                  <c:v>-2.0398701900788185E-2</c:v>
                </c:pt>
                <c:pt idx="193">
                  <c:v>-9.7357440890125657E-3</c:v>
                </c:pt>
                <c:pt idx="194">
                  <c:v>-2.2484932777005029E-2</c:v>
                </c:pt>
                <c:pt idx="195">
                  <c:v>2.0862308762168436E-3</c:v>
                </c:pt>
                <c:pt idx="196">
                  <c:v>9.503940658321719E-3</c:v>
                </c:pt>
                <c:pt idx="197">
                  <c:v>4.4042651831246449E-3</c:v>
                </c:pt>
                <c:pt idx="198">
                  <c:v>2.063050533147881E-2</c:v>
                </c:pt>
                <c:pt idx="199">
                  <c:v>2.4571163653222206E-2</c:v>
                </c:pt>
                <c:pt idx="200">
                  <c:v>2.3180343069077347E-2</c:v>
                </c:pt>
                <c:pt idx="201">
                  <c:v>3.8942976356050041E-2</c:v>
                </c:pt>
                <c:pt idx="202">
                  <c:v>3.6856745479832975E-2</c:v>
                </c:pt>
                <c:pt idx="203">
                  <c:v>3.6393138618451504E-2</c:v>
                </c:pt>
                <c:pt idx="204">
                  <c:v>4.4506258692628586E-2</c:v>
                </c:pt>
                <c:pt idx="205">
                  <c:v>1.6921650440426372E-2</c:v>
                </c:pt>
                <c:pt idx="206">
                  <c:v>2.3643949930458819E-2</c:v>
                </c:pt>
                <c:pt idx="207">
                  <c:v>1.2749188687992463E-2</c:v>
                </c:pt>
                <c:pt idx="208">
                  <c:v>1.5530829856281958E-2</c:v>
                </c:pt>
                <c:pt idx="209">
                  <c:v>1.7385257301808066E-2</c:v>
                </c:pt>
                <c:pt idx="210">
                  <c:v>1.3444598980064892E-2</c:v>
                </c:pt>
                <c:pt idx="211">
                  <c:v>9.0403337969402475E-3</c:v>
                </c:pt>
                <c:pt idx="212">
                  <c:v>9.2721372276309832E-3</c:v>
                </c:pt>
                <c:pt idx="213">
                  <c:v>1.6458043579044901E-2</c:v>
                </c:pt>
                <c:pt idx="214">
                  <c:v>3.0598052851182223E-2</c:v>
                </c:pt>
                <c:pt idx="215">
                  <c:v>4.4506258692628586E-2</c:v>
                </c:pt>
                <c:pt idx="216">
                  <c:v>4.8910523875753453E-2</c:v>
                </c:pt>
                <c:pt idx="217">
                  <c:v>7.8117756142790817E-2</c:v>
                </c:pt>
                <c:pt idx="218">
                  <c:v>8.1015299026425458E-2</c:v>
                </c:pt>
                <c:pt idx="219">
                  <c:v>9.2257765414928139E-2</c:v>
                </c:pt>
                <c:pt idx="220">
                  <c:v>0.1061659712563745</c:v>
                </c:pt>
                <c:pt idx="221">
                  <c:v>0.12471024571163669</c:v>
                </c:pt>
                <c:pt idx="222">
                  <c:v>0.13421418636995819</c:v>
                </c:pt>
                <c:pt idx="223">
                  <c:v>0.11358368103847938</c:v>
                </c:pt>
                <c:pt idx="224">
                  <c:v>0.10686138154844693</c:v>
                </c:pt>
                <c:pt idx="225">
                  <c:v>8.7389893370421801E-2</c:v>
                </c:pt>
                <c:pt idx="226">
                  <c:v>9.3880389429763511E-2</c:v>
                </c:pt>
                <c:pt idx="227">
                  <c:v>0.11706073249884086</c:v>
                </c:pt>
                <c:pt idx="228">
                  <c:v>0.12749188687992574</c:v>
                </c:pt>
                <c:pt idx="229">
                  <c:v>0.12957811775614281</c:v>
                </c:pt>
                <c:pt idx="230">
                  <c:v>0.10593416782568377</c:v>
                </c:pt>
                <c:pt idx="231">
                  <c:v>0.12586926286509037</c:v>
                </c:pt>
                <c:pt idx="232">
                  <c:v>0.12586926286509037</c:v>
                </c:pt>
                <c:pt idx="233">
                  <c:v>0.11845155308298572</c:v>
                </c:pt>
                <c:pt idx="234">
                  <c:v>0.12285581826611036</c:v>
                </c:pt>
                <c:pt idx="235">
                  <c:v>0.11821974965229498</c:v>
                </c:pt>
                <c:pt idx="236">
                  <c:v>0.14510894761242454</c:v>
                </c:pt>
                <c:pt idx="237">
                  <c:v>0.16944830783495601</c:v>
                </c:pt>
                <c:pt idx="238">
                  <c:v>0.17454798331015309</c:v>
                </c:pt>
                <c:pt idx="239">
                  <c:v>0.1810384793694948</c:v>
                </c:pt>
                <c:pt idx="240">
                  <c:v>0.17848864163189626</c:v>
                </c:pt>
                <c:pt idx="241">
                  <c:v>0.16434863235975894</c:v>
                </c:pt>
                <c:pt idx="242">
                  <c:v>0.16875289754288358</c:v>
                </c:pt>
                <c:pt idx="243">
                  <c:v>0.17246175243393602</c:v>
                </c:pt>
                <c:pt idx="244">
                  <c:v>0.1805748725081131</c:v>
                </c:pt>
                <c:pt idx="245">
                  <c:v>0.17083912841910065</c:v>
                </c:pt>
                <c:pt idx="246">
                  <c:v>0.16550764951321284</c:v>
                </c:pt>
                <c:pt idx="247">
                  <c:v>0.17408437644877139</c:v>
                </c:pt>
                <c:pt idx="248">
                  <c:v>0.17315716272600823</c:v>
                </c:pt>
                <c:pt idx="249">
                  <c:v>0.19054242002781629</c:v>
                </c:pt>
                <c:pt idx="250">
                  <c:v>0.20723226703755215</c:v>
                </c:pt>
                <c:pt idx="251">
                  <c:v>0.20937644877144179</c:v>
                </c:pt>
                <c:pt idx="252">
                  <c:v>0.20978210477515069</c:v>
                </c:pt>
                <c:pt idx="253">
                  <c:v>0.20978210477515069</c:v>
                </c:pt>
                <c:pt idx="254">
                  <c:v>0.20305980528511824</c:v>
                </c:pt>
                <c:pt idx="255">
                  <c:v>0.2081594807603151</c:v>
                </c:pt>
                <c:pt idx="256">
                  <c:v>0.22183588317107095</c:v>
                </c:pt>
                <c:pt idx="257">
                  <c:v>0.21974965229485388</c:v>
                </c:pt>
                <c:pt idx="258">
                  <c:v>0.22276309689383411</c:v>
                </c:pt>
                <c:pt idx="259">
                  <c:v>0.23551228558182657</c:v>
                </c:pt>
                <c:pt idx="260">
                  <c:v>0.22461752433936022</c:v>
                </c:pt>
                <c:pt idx="261">
                  <c:v>0.22878998609179413</c:v>
                </c:pt>
                <c:pt idx="262">
                  <c:v>0.22276309689383411</c:v>
                </c:pt>
                <c:pt idx="263">
                  <c:v>0.22716736207695876</c:v>
                </c:pt>
                <c:pt idx="264">
                  <c:v>0.23220908669448304</c:v>
                </c:pt>
                <c:pt idx="265">
                  <c:v>0.24594343996291146</c:v>
                </c:pt>
                <c:pt idx="266">
                  <c:v>0.25776541492814098</c:v>
                </c:pt>
                <c:pt idx="267">
                  <c:v>0.25405656003708854</c:v>
                </c:pt>
                <c:pt idx="268">
                  <c:v>0.26541492814093659</c:v>
                </c:pt>
                <c:pt idx="269">
                  <c:v>0.26541492814093659</c:v>
                </c:pt>
                <c:pt idx="270">
                  <c:v>0.27607788595271199</c:v>
                </c:pt>
                <c:pt idx="271">
                  <c:v>0.25822902178952245</c:v>
                </c:pt>
                <c:pt idx="272">
                  <c:v>0.23713490959666195</c:v>
                </c:pt>
                <c:pt idx="273">
                  <c:v>0.23551228558182657</c:v>
                </c:pt>
                <c:pt idx="274">
                  <c:v>0.24547983310152977</c:v>
                </c:pt>
                <c:pt idx="275">
                  <c:v>0.23255679184051914</c:v>
                </c:pt>
                <c:pt idx="276">
                  <c:v>0.26773296244784417</c:v>
                </c:pt>
                <c:pt idx="277">
                  <c:v>0.26286509040333783</c:v>
                </c:pt>
                <c:pt idx="278">
                  <c:v>0.26819656930922586</c:v>
                </c:pt>
                <c:pt idx="279">
                  <c:v>0.31548446917014372</c:v>
                </c:pt>
                <c:pt idx="280">
                  <c:v>0.32846546128882714</c:v>
                </c:pt>
                <c:pt idx="281">
                  <c:v>0.33541956420955032</c:v>
                </c:pt>
                <c:pt idx="282">
                  <c:v>0.33147890588780715</c:v>
                </c:pt>
                <c:pt idx="283">
                  <c:v>0.33310152990264252</c:v>
                </c:pt>
                <c:pt idx="284">
                  <c:v>0.3388966156699118</c:v>
                </c:pt>
                <c:pt idx="285">
                  <c:v>0.34237366713027351</c:v>
                </c:pt>
                <c:pt idx="286">
                  <c:v>0.3217431617987947</c:v>
                </c:pt>
                <c:pt idx="287">
                  <c:v>0.33796940194714886</c:v>
                </c:pt>
                <c:pt idx="288">
                  <c:v>0.33982382939267497</c:v>
                </c:pt>
                <c:pt idx="289">
                  <c:v>0.36856745479833108</c:v>
                </c:pt>
                <c:pt idx="290">
                  <c:v>0.35396383866481207</c:v>
                </c:pt>
                <c:pt idx="291">
                  <c:v>0.37621696801112647</c:v>
                </c:pt>
                <c:pt idx="292">
                  <c:v>0.38803894297635599</c:v>
                </c:pt>
                <c:pt idx="293">
                  <c:v>0.3769123783031989</c:v>
                </c:pt>
                <c:pt idx="294">
                  <c:v>0.3769123783031989</c:v>
                </c:pt>
                <c:pt idx="295">
                  <c:v>0.36138154844691694</c:v>
                </c:pt>
                <c:pt idx="296">
                  <c:v>0.39800649049605941</c:v>
                </c:pt>
                <c:pt idx="297">
                  <c:v>0.375753361149745</c:v>
                </c:pt>
                <c:pt idx="298">
                  <c:v>0.42651831247102456</c:v>
                </c:pt>
                <c:pt idx="299">
                  <c:v>0.42999536393138604</c:v>
                </c:pt>
                <c:pt idx="300">
                  <c:v>0.38919796012980989</c:v>
                </c:pt>
                <c:pt idx="301">
                  <c:v>0.39522484932776991</c:v>
                </c:pt>
                <c:pt idx="302">
                  <c:v>0.41979601298099212</c:v>
                </c:pt>
                <c:pt idx="303">
                  <c:v>0.41446453407510431</c:v>
                </c:pt>
                <c:pt idx="304">
                  <c:v>0.39684747334260551</c:v>
                </c:pt>
                <c:pt idx="305">
                  <c:v>0.37181270282800183</c:v>
                </c:pt>
                <c:pt idx="306">
                  <c:v>0.3745943439962911</c:v>
                </c:pt>
                <c:pt idx="307">
                  <c:v>0.32406119610570228</c:v>
                </c:pt>
                <c:pt idx="308">
                  <c:v>0.35952712100139084</c:v>
                </c:pt>
                <c:pt idx="309">
                  <c:v>0.37969401947148818</c:v>
                </c:pt>
                <c:pt idx="310">
                  <c:v>0.36833565136764035</c:v>
                </c:pt>
                <c:pt idx="311">
                  <c:v>0.35744089012517399</c:v>
                </c:pt>
                <c:pt idx="312">
                  <c:v>0.39870190078813184</c:v>
                </c:pt>
                <c:pt idx="313">
                  <c:v>0.38803894297635599</c:v>
                </c:pt>
                <c:pt idx="314">
                  <c:v>0.43208159480760311</c:v>
                </c:pt>
                <c:pt idx="315">
                  <c:v>0.43393602225312922</c:v>
                </c:pt>
                <c:pt idx="316">
                  <c:v>0.42860454334724163</c:v>
                </c:pt>
                <c:pt idx="317">
                  <c:v>0.43509503940658312</c:v>
                </c:pt>
                <c:pt idx="318">
                  <c:v>0.46337505795085776</c:v>
                </c:pt>
                <c:pt idx="319">
                  <c:v>0.44853963838664823</c:v>
                </c:pt>
                <c:pt idx="320">
                  <c:v>0.46638850254983777</c:v>
                </c:pt>
                <c:pt idx="321">
                  <c:v>0.49374130737134903</c:v>
                </c:pt>
                <c:pt idx="322">
                  <c:v>0.49327770050996755</c:v>
                </c:pt>
                <c:pt idx="323">
                  <c:v>0.50069541029207221</c:v>
                </c:pt>
                <c:pt idx="324">
                  <c:v>0.50324524802967074</c:v>
                </c:pt>
                <c:pt idx="325">
                  <c:v>0.50602688919796002</c:v>
                </c:pt>
                <c:pt idx="326">
                  <c:v>0.48516458043579025</c:v>
                </c:pt>
                <c:pt idx="327">
                  <c:v>0.48470097357440878</c:v>
                </c:pt>
                <c:pt idx="328">
                  <c:v>0.48331015299026436</c:v>
                </c:pt>
                <c:pt idx="329">
                  <c:v>0.44042651831247093</c:v>
                </c:pt>
                <c:pt idx="330">
                  <c:v>0.38896615669911916</c:v>
                </c:pt>
                <c:pt idx="331">
                  <c:v>0.4079740380157626</c:v>
                </c:pt>
                <c:pt idx="332">
                  <c:v>0.41052387575336113</c:v>
                </c:pt>
                <c:pt idx="333">
                  <c:v>0.42628650904033383</c:v>
                </c:pt>
                <c:pt idx="334">
                  <c:v>0.39406583217431623</c:v>
                </c:pt>
                <c:pt idx="335">
                  <c:v>0.40356977283263773</c:v>
                </c:pt>
                <c:pt idx="336">
                  <c:v>0.44042651831247093</c:v>
                </c:pt>
                <c:pt idx="337">
                  <c:v>0.44622160407974043</c:v>
                </c:pt>
                <c:pt idx="338">
                  <c:v>0.44622160407974043</c:v>
                </c:pt>
                <c:pt idx="339">
                  <c:v>0.44529439035697727</c:v>
                </c:pt>
                <c:pt idx="340">
                  <c:v>0.44830783495595727</c:v>
                </c:pt>
                <c:pt idx="341">
                  <c:v>0.44390356977283263</c:v>
                </c:pt>
                <c:pt idx="342">
                  <c:v>0.44946685210941117</c:v>
                </c:pt>
                <c:pt idx="343">
                  <c:v>0.47705146036161339</c:v>
                </c:pt>
                <c:pt idx="344">
                  <c:v>0.45201668984700971</c:v>
                </c:pt>
                <c:pt idx="345">
                  <c:v>0.40125173852573015</c:v>
                </c:pt>
                <c:pt idx="346">
                  <c:v>0.3569772832637923</c:v>
                </c:pt>
                <c:pt idx="347">
                  <c:v>0.32800185442744545</c:v>
                </c:pt>
                <c:pt idx="348">
                  <c:v>0.34376448771441814</c:v>
                </c:pt>
                <c:pt idx="349">
                  <c:v>0.38618451553082966</c:v>
                </c:pt>
                <c:pt idx="350">
                  <c:v>0.40194714881780236</c:v>
                </c:pt>
                <c:pt idx="351">
                  <c:v>0.34075104311543813</c:v>
                </c:pt>
                <c:pt idx="352">
                  <c:v>0.33078349559573472</c:v>
                </c:pt>
                <c:pt idx="353">
                  <c:v>0.3217431617987947</c:v>
                </c:pt>
                <c:pt idx="354">
                  <c:v>0.3071395456652759</c:v>
                </c:pt>
                <c:pt idx="355">
                  <c:v>0.30064904960593419</c:v>
                </c:pt>
                <c:pt idx="356">
                  <c:v>0.34631432545201668</c:v>
                </c:pt>
                <c:pt idx="357">
                  <c:v>0.34677793231339815</c:v>
                </c:pt>
                <c:pt idx="358">
                  <c:v>0.35605006954102913</c:v>
                </c:pt>
                <c:pt idx="359">
                  <c:v>0.32522021325915618</c:v>
                </c:pt>
                <c:pt idx="360">
                  <c:v>0.34585071859063521</c:v>
                </c:pt>
                <c:pt idx="361">
                  <c:v>0.37644877144181743</c:v>
                </c:pt>
                <c:pt idx="362">
                  <c:v>0.38803894297635599</c:v>
                </c:pt>
                <c:pt idx="363">
                  <c:v>0.39568845618915161</c:v>
                </c:pt>
                <c:pt idx="364">
                  <c:v>0.39568845618915161</c:v>
                </c:pt>
                <c:pt idx="365">
                  <c:v>0.41168289290681503</c:v>
                </c:pt>
                <c:pt idx="366">
                  <c:v>0.36485859990727865</c:v>
                </c:pt>
                <c:pt idx="367">
                  <c:v>0.36068613815484474</c:v>
                </c:pt>
                <c:pt idx="368">
                  <c:v>0.35535465924895693</c:v>
                </c:pt>
                <c:pt idx="369">
                  <c:v>0.3071395456652759</c:v>
                </c:pt>
                <c:pt idx="370">
                  <c:v>0.31131200741770981</c:v>
                </c:pt>
                <c:pt idx="371">
                  <c:v>0.30945757997218371</c:v>
                </c:pt>
                <c:pt idx="372">
                  <c:v>0.33194251274918862</c:v>
                </c:pt>
                <c:pt idx="373">
                  <c:v>0.31084840055632812</c:v>
                </c:pt>
                <c:pt idx="374">
                  <c:v>0.27121001390820587</c:v>
                </c:pt>
                <c:pt idx="375">
                  <c:v>0.30551692165044031</c:v>
                </c:pt>
                <c:pt idx="376">
                  <c:v>0.27955493741307369</c:v>
                </c:pt>
                <c:pt idx="377">
                  <c:v>0.27723690310616589</c:v>
                </c:pt>
                <c:pt idx="378">
                  <c:v>0.27283263792304124</c:v>
                </c:pt>
                <c:pt idx="379">
                  <c:v>0.26819656930922586</c:v>
                </c:pt>
                <c:pt idx="380">
                  <c:v>0.31339823829392666</c:v>
                </c:pt>
                <c:pt idx="381">
                  <c:v>0.31131200741770981</c:v>
                </c:pt>
                <c:pt idx="382">
                  <c:v>0.30180806675938787</c:v>
                </c:pt>
                <c:pt idx="383">
                  <c:v>0.27770050996754736</c:v>
                </c:pt>
                <c:pt idx="384">
                  <c:v>0.27677329624478442</c:v>
                </c:pt>
                <c:pt idx="385">
                  <c:v>0.31780250347705152</c:v>
                </c:pt>
                <c:pt idx="386">
                  <c:v>0.35118219749652302</c:v>
                </c:pt>
                <c:pt idx="387">
                  <c:v>0.36254056560037085</c:v>
                </c:pt>
                <c:pt idx="388">
                  <c:v>0.38270746407046818</c:v>
                </c:pt>
                <c:pt idx="389">
                  <c:v>0.38270746407046818</c:v>
                </c:pt>
                <c:pt idx="390">
                  <c:v>0.39847009735744088</c:v>
                </c:pt>
                <c:pt idx="391">
                  <c:v>0.39568845618915161</c:v>
                </c:pt>
                <c:pt idx="392">
                  <c:v>0.42049142327306455</c:v>
                </c:pt>
                <c:pt idx="393">
                  <c:v>0.40658321743161796</c:v>
                </c:pt>
                <c:pt idx="394">
                  <c:v>0.35558646267964766</c:v>
                </c:pt>
                <c:pt idx="395">
                  <c:v>0.3581363004172462</c:v>
                </c:pt>
                <c:pt idx="396">
                  <c:v>0.3792304126101067</c:v>
                </c:pt>
                <c:pt idx="397">
                  <c:v>0.35419564209550303</c:v>
                </c:pt>
                <c:pt idx="398">
                  <c:v>0.44065832174316166</c:v>
                </c:pt>
                <c:pt idx="399">
                  <c:v>0.4279091330551692</c:v>
                </c:pt>
                <c:pt idx="400">
                  <c:v>0.47542883634677779</c:v>
                </c:pt>
                <c:pt idx="401">
                  <c:v>0.48331015299026436</c:v>
                </c:pt>
                <c:pt idx="402">
                  <c:v>0.50185442744552633</c:v>
                </c:pt>
                <c:pt idx="403">
                  <c:v>0.51159017153453856</c:v>
                </c:pt>
                <c:pt idx="404">
                  <c:v>0.50324524802967074</c:v>
                </c:pt>
                <c:pt idx="405">
                  <c:v>0.4930458970792766</c:v>
                </c:pt>
                <c:pt idx="406">
                  <c:v>0.45618915159944362</c:v>
                </c:pt>
                <c:pt idx="407">
                  <c:v>0.445526193787668</c:v>
                </c:pt>
                <c:pt idx="408">
                  <c:v>0.44181733889661579</c:v>
                </c:pt>
                <c:pt idx="409">
                  <c:v>0.4466852109411219</c:v>
                </c:pt>
                <c:pt idx="410">
                  <c:v>0.38989337042188232</c:v>
                </c:pt>
                <c:pt idx="411">
                  <c:v>0.38456189151599429</c:v>
                </c:pt>
                <c:pt idx="412">
                  <c:v>0.26935558646267954</c:v>
                </c:pt>
                <c:pt idx="413">
                  <c:v>0.23110802039870193</c:v>
                </c:pt>
                <c:pt idx="414">
                  <c:v>9.2257765414928139E-2</c:v>
                </c:pt>
                <c:pt idx="415">
                  <c:v>0.15507649513212796</c:v>
                </c:pt>
                <c:pt idx="416">
                  <c:v>0.13375057950857672</c:v>
                </c:pt>
                <c:pt idx="417">
                  <c:v>0.21859063514139998</c:v>
                </c:pt>
                <c:pt idx="418">
                  <c:v>0.22276309689383411</c:v>
                </c:pt>
                <c:pt idx="419">
                  <c:v>0.27538247566063978</c:v>
                </c:pt>
                <c:pt idx="420">
                  <c:v>0.2280945757997217</c:v>
                </c:pt>
                <c:pt idx="421">
                  <c:v>0.2373667130273529</c:v>
                </c:pt>
                <c:pt idx="422">
                  <c:v>0.15044042651831258</c:v>
                </c:pt>
                <c:pt idx="423">
                  <c:v>0.12841910060268891</c:v>
                </c:pt>
                <c:pt idx="424">
                  <c:v>9.272137227630961E-2</c:v>
                </c:pt>
                <c:pt idx="425">
                  <c:v>0.15136764024107552</c:v>
                </c:pt>
                <c:pt idx="426">
                  <c:v>0.16203059805285114</c:v>
                </c:pt>
                <c:pt idx="427">
                  <c:v>0.13467779323133988</c:v>
                </c:pt>
                <c:pt idx="428">
                  <c:v>0.16921650440426506</c:v>
                </c:pt>
                <c:pt idx="429">
                  <c:v>0.22554473806212316</c:v>
                </c:pt>
                <c:pt idx="430">
                  <c:v>0.24130737134909586</c:v>
                </c:pt>
                <c:pt idx="431">
                  <c:v>0.24408901251738535</c:v>
                </c:pt>
                <c:pt idx="432">
                  <c:v>0.22577654149281412</c:v>
                </c:pt>
                <c:pt idx="433">
                  <c:v>0.18358831710709311</c:v>
                </c:pt>
                <c:pt idx="434">
                  <c:v>0.18358831710709311</c:v>
                </c:pt>
                <c:pt idx="435">
                  <c:v>0.1759388038942975</c:v>
                </c:pt>
                <c:pt idx="436">
                  <c:v>0.23945294390356975</c:v>
                </c:pt>
                <c:pt idx="437">
                  <c:v>0.21812702828001851</c:v>
                </c:pt>
                <c:pt idx="438">
                  <c:v>0.17477978674084382</c:v>
                </c:pt>
                <c:pt idx="439">
                  <c:v>0.17501159017153456</c:v>
                </c:pt>
                <c:pt idx="440">
                  <c:v>0.18567454798331018</c:v>
                </c:pt>
                <c:pt idx="441">
                  <c:v>0.20143718127028265</c:v>
                </c:pt>
                <c:pt idx="442">
                  <c:v>0.233194251274919</c:v>
                </c:pt>
                <c:pt idx="443">
                  <c:v>0.22855818266110339</c:v>
                </c:pt>
                <c:pt idx="444">
                  <c:v>0.19958275382475654</c:v>
                </c:pt>
                <c:pt idx="445">
                  <c:v>0.18428372739916554</c:v>
                </c:pt>
                <c:pt idx="446">
                  <c:v>0.13490959666203062</c:v>
                </c:pt>
                <c:pt idx="447">
                  <c:v>5.0764951321279561E-2</c:v>
                </c:pt>
                <c:pt idx="448">
                  <c:v>2.9439035697728322E-2</c:v>
                </c:pt>
                <c:pt idx="449">
                  <c:v>6.8845618915159834E-2</c:v>
                </c:pt>
                <c:pt idx="450">
                  <c:v>0.10129809921186816</c:v>
                </c:pt>
                <c:pt idx="451">
                  <c:v>3.9174779786740777E-2</c:v>
                </c:pt>
                <c:pt idx="452">
                  <c:v>3.4770514603616132E-2</c:v>
                </c:pt>
                <c:pt idx="453">
                  <c:v>-6.4904960593417105E-3</c:v>
                </c:pt>
                <c:pt idx="454">
                  <c:v>-7.3018080667593854E-2</c:v>
                </c:pt>
                <c:pt idx="455">
                  <c:v>-2.1325915623551239E-2</c:v>
                </c:pt>
                <c:pt idx="456">
                  <c:v>1.9239684747334174E-2</c:v>
                </c:pt>
                <c:pt idx="457">
                  <c:v>4.0797403801576149E-2</c:v>
                </c:pt>
                <c:pt idx="458">
                  <c:v>1.6226240148354165E-2</c:v>
                </c:pt>
                <c:pt idx="459">
                  <c:v>9.0635141400092545E-2</c:v>
                </c:pt>
                <c:pt idx="460">
                  <c:v>9.7125637459434255E-2</c:v>
                </c:pt>
                <c:pt idx="461">
                  <c:v>0.11288827074640695</c:v>
                </c:pt>
                <c:pt idx="462">
                  <c:v>0.11613351877607792</c:v>
                </c:pt>
                <c:pt idx="463">
                  <c:v>0.178720445062587</c:v>
                </c:pt>
                <c:pt idx="464">
                  <c:v>0.16249420491423261</c:v>
                </c:pt>
                <c:pt idx="465">
                  <c:v>0.2081594807603151</c:v>
                </c:pt>
                <c:pt idx="466">
                  <c:v>0.18613815484469165</c:v>
                </c:pt>
                <c:pt idx="467">
                  <c:v>0.18822438572090872</c:v>
                </c:pt>
                <c:pt idx="468">
                  <c:v>0.22392211404728779</c:v>
                </c:pt>
                <c:pt idx="469">
                  <c:v>0.25336114974501611</c:v>
                </c:pt>
                <c:pt idx="470">
                  <c:v>0.19819193324061191</c:v>
                </c:pt>
                <c:pt idx="471">
                  <c:v>0.23458507185906341</c:v>
                </c:pt>
                <c:pt idx="472">
                  <c:v>0.3189615206305052</c:v>
                </c:pt>
                <c:pt idx="473">
                  <c:v>0.31872971719981447</c:v>
                </c:pt>
                <c:pt idx="474">
                  <c:v>0.24826147426981926</c:v>
                </c:pt>
                <c:pt idx="475">
                  <c:v>0.20491423273064435</c:v>
                </c:pt>
                <c:pt idx="476">
                  <c:v>0.26332869726471952</c:v>
                </c:pt>
                <c:pt idx="477">
                  <c:v>0.29995363931386176</c:v>
                </c:pt>
                <c:pt idx="478">
                  <c:v>0.31826611033843299</c:v>
                </c:pt>
                <c:pt idx="479">
                  <c:v>0.32081594807603153</c:v>
                </c:pt>
                <c:pt idx="480">
                  <c:v>0.33426054705609642</c:v>
                </c:pt>
                <c:pt idx="481">
                  <c:v>0.24617524339360219</c:v>
                </c:pt>
                <c:pt idx="482">
                  <c:v>0.27491886879925831</c:v>
                </c:pt>
                <c:pt idx="483">
                  <c:v>0.29879462216040809</c:v>
                </c:pt>
                <c:pt idx="484">
                  <c:v>0.27630968938340295</c:v>
                </c:pt>
                <c:pt idx="485">
                  <c:v>0.29299953639313858</c:v>
                </c:pt>
                <c:pt idx="486">
                  <c:v>0.27746870653685662</c:v>
                </c:pt>
                <c:pt idx="487">
                  <c:v>0.22461752433936022</c:v>
                </c:pt>
                <c:pt idx="488">
                  <c:v>0.22276309689383411</c:v>
                </c:pt>
                <c:pt idx="489">
                  <c:v>0.19958275382475654</c:v>
                </c:pt>
                <c:pt idx="490">
                  <c:v>0.18891979601298092</c:v>
                </c:pt>
                <c:pt idx="491">
                  <c:v>0.13444598980064892</c:v>
                </c:pt>
                <c:pt idx="492">
                  <c:v>0.13444598980064892</c:v>
                </c:pt>
                <c:pt idx="493">
                  <c:v>0.11590171534538718</c:v>
                </c:pt>
                <c:pt idx="494">
                  <c:v>0.18752897542883629</c:v>
                </c:pt>
                <c:pt idx="495">
                  <c:v>0.20630505331478899</c:v>
                </c:pt>
                <c:pt idx="496">
                  <c:v>0.27885952712100148</c:v>
                </c:pt>
                <c:pt idx="497">
                  <c:v>0.27121001390820587</c:v>
                </c:pt>
                <c:pt idx="498">
                  <c:v>0.28233657858136296</c:v>
                </c:pt>
                <c:pt idx="499">
                  <c:v>0.29902642559109882</c:v>
                </c:pt>
                <c:pt idx="500">
                  <c:v>0.30644413537320347</c:v>
                </c:pt>
                <c:pt idx="501">
                  <c:v>0.28465461288827076</c:v>
                </c:pt>
                <c:pt idx="502">
                  <c:v>0.22554473806212316</c:v>
                </c:pt>
                <c:pt idx="503">
                  <c:v>0.27005099675475197</c:v>
                </c:pt>
                <c:pt idx="504">
                  <c:v>0.22484932777005096</c:v>
                </c:pt>
                <c:pt idx="505">
                  <c:v>0.1917014371812702</c:v>
                </c:pt>
                <c:pt idx="506">
                  <c:v>0.14024107556791843</c:v>
                </c:pt>
                <c:pt idx="507">
                  <c:v>0.13977746870653696</c:v>
                </c:pt>
                <c:pt idx="508">
                  <c:v>0.1611033843300882</c:v>
                </c:pt>
                <c:pt idx="509">
                  <c:v>0.12679647658785353</c:v>
                </c:pt>
                <c:pt idx="510">
                  <c:v>0.18683356513676408</c:v>
                </c:pt>
                <c:pt idx="511">
                  <c:v>0.20514603616133531</c:v>
                </c:pt>
                <c:pt idx="512">
                  <c:v>0.22508113120074169</c:v>
                </c:pt>
                <c:pt idx="513">
                  <c:v>0.22484932777005096</c:v>
                </c:pt>
                <c:pt idx="514">
                  <c:v>0.22484932777005096</c:v>
                </c:pt>
                <c:pt idx="515">
                  <c:v>0.23759851645804364</c:v>
                </c:pt>
                <c:pt idx="516">
                  <c:v>0.20560964302271678</c:v>
                </c:pt>
                <c:pt idx="517">
                  <c:v>0.22090866944830778</c:v>
                </c:pt>
                <c:pt idx="518">
                  <c:v>0.22137227630968925</c:v>
                </c:pt>
                <c:pt idx="519">
                  <c:v>0.22137227630968925</c:v>
                </c:pt>
                <c:pt idx="520">
                  <c:v>0.266805748725081</c:v>
                </c:pt>
                <c:pt idx="521">
                  <c:v>0.28164116828929076</c:v>
                </c:pt>
                <c:pt idx="522">
                  <c:v>0.27932313398238295</c:v>
                </c:pt>
                <c:pt idx="523">
                  <c:v>0.26541492814093659</c:v>
                </c:pt>
                <c:pt idx="524">
                  <c:v>0.25915623551228562</c:v>
                </c:pt>
                <c:pt idx="525">
                  <c:v>0.27630968938340295</c:v>
                </c:pt>
                <c:pt idx="526">
                  <c:v>0.2531293463143256</c:v>
                </c:pt>
                <c:pt idx="527">
                  <c:v>0.24177097821047755</c:v>
                </c:pt>
                <c:pt idx="528">
                  <c:v>0.22090866944830778</c:v>
                </c:pt>
                <c:pt idx="529">
                  <c:v>0.22090866944830778</c:v>
                </c:pt>
                <c:pt idx="530">
                  <c:v>0.23458507185906341</c:v>
                </c:pt>
                <c:pt idx="531">
                  <c:v>0.26402410755679195</c:v>
                </c:pt>
                <c:pt idx="532">
                  <c:v>0.25452016689847001</c:v>
                </c:pt>
                <c:pt idx="533">
                  <c:v>0.2468706536856744</c:v>
                </c:pt>
                <c:pt idx="534">
                  <c:v>0.2848864163189615</c:v>
                </c:pt>
                <c:pt idx="535">
                  <c:v>0.28001854427445516</c:v>
                </c:pt>
                <c:pt idx="536">
                  <c:v>0.31548446917014372</c:v>
                </c:pt>
                <c:pt idx="537">
                  <c:v>0.27515067222994904</c:v>
                </c:pt>
                <c:pt idx="538">
                  <c:v>0.28998609179415857</c:v>
                </c:pt>
                <c:pt idx="539">
                  <c:v>0.27306444135373198</c:v>
                </c:pt>
                <c:pt idx="540">
                  <c:v>0.26518312471024563</c:v>
                </c:pt>
                <c:pt idx="541">
                  <c:v>0.26518312471024563</c:v>
                </c:pt>
                <c:pt idx="542">
                  <c:v>0.27260083449235051</c:v>
                </c:pt>
                <c:pt idx="543">
                  <c:v>0.29601298099211859</c:v>
                </c:pt>
                <c:pt idx="544">
                  <c:v>0.32313398238293911</c:v>
                </c:pt>
                <c:pt idx="545">
                  <c:v>0.33796940194714886</c:v>
                </c:pt>
                <c:pt idx="546">
                  <c:v>0.33959202596198423</c:v>
                </c:pt>
                <c:pt idx="547">
                  <c:v>0.34005563282336593</c:v>
                </c:pt>
                <c:pt idx="548">
                  <c:v>0.33101529902642568</c:v>
                </c:pt>
                <c:pt idx="549">
                  <c:v>0.35164580435790449</c:v>
                </c:pt>
                <c:pt idx="550">
                  <c:v>0.36207695873898937</c:v>
                </c:pt>
                <c:pt idx="551">
                  <c:v>0.37273991655076499</c:v>
                </c:pt>
                <c:pt idx="552">
                  <c:v>0.39893370421882235</c:v>
                </c:pt>
                <c:pt idx="553">
                  <c:v>0.40287436254056574</c:v>
                </c:pt>
                <c:pt idx="554">
                  <c:v>0.40287436254056574</c:v>
                </c:pt>
                <c:pt idx="555">
                  <c:v>0.41237830319888724</c:v>
                </c:pt>
                <c:pt idx="556">
                  <c:v>0.39870190078813184</c:v>
                </c:pt>
                <c:pt idx="557">
                  <c:v>0.41724617524339358</c:v>
                </c:pt>
                <c:pt idx="558">
                  <c:v>0.42188224385720918</c:v>
                </c:pt>
                <c:pt idx="559">
                  <c:v>0.41794158553546601</c:v>
                </c:pt>
                <c:pt idx="560">
                  <c:v>0.40125173852573015</c:v>
                </c:pt>
                <c:pt idx="561">
                  <c:v>0.37505795085767257</c:v>
                </c:pt>
                <c:pt idx="562">
                  <c:v>0.39893370421882235</c:v>
                </c:pt>
                <c:pt idx="563">
                  <c:v>0.3687992582290216</c:v>
                </c:pt>
                <c:pt idx="564">
                  <c:v>0.35002318034306912</c:v>
                </c:pt>
                <c:pt idx="565">
                  <c:v>0.32452480296708397</c:v>
                </c:pt>
                <c:pt idx="566">
                  <c:v>0.34932777005099669</c:v>
                </c:pt>
                <c:pt idx="567">
                  <c:v>0.3734353268428372</c:v>
                </c:pt>
                <c:pt idx="568">
                  <c:v>0.38247566063977745</c:v>
                </c:pt>
                <c:pt idx="569">
                  <c:v>0.36300417246175232</c:v>
                </c:pt>
                <c:pt idx="570">
                  <c:v>0.38641631896152062</c:v>
                </c:pt>
                <c:pt idx="571">
                  <c:v>0.36856745479833108</c:v>
                </c:pt>
                <c:pt idx="572">
                  <c:v>0.37876680574872501</c:v>
                </c:pt>
                <c:pt idx="573">
                  <c:v>0.4056560037088548</c:v>
                </c:pt>
                <c:pt idx="574">
                  <c:v>0.42165044042651822</c:v>
                </c:pt>
                <c:pt idx="575">
                  <c:v>0.38803894297635599</c:v>
                </c:pt>
                <c:pt idx="576">
                  <c:v>0.37946221604079744</c:v>
                </c:pt>
                <c:pt idx="577">
                  <c:v>0.33356513676402422</c:v>
                </c:pt>
                <c:pt idx="578">
                  <c:v>0.36254056560037085</c:v>
                </c:pt>
                <c:pt idx="579">
                  <c:v>0.36995827538247572</c:v>
                </c:pt>
                <c:pt idx="580">
                  <c:v>0.35326842837273986</c:v>
                </c:pt>
                <c:pt idx="581">
                  <c:v>0.3235975892443208</c:v>
                </c:pt>
                <c:pt idx="582">
                  <c:v>0.31247102457116349</c:v>
                </c:pt>
                <c:pt idx="583">
                  <c:v>0.31919332406119594</c:v>
                </c:pt>
                <c:pt idx="584">
                  <c:v>0.34098284654612887</c:v>
                </c:pt>
                <c:pt idx="585">
                  <c:v>0.32892906815020861</c:v>
                </c:pt>
                <c:pt idx="586">
                  <c:v>0.29949003245248029</c:v>
                </c:pt>
                <c:pt idx="587">
                  <c:v>0.28674084376448761</c:v>
                </c:pt>
                <c:pt idx="588">
                  <c:v>0.28674084376448761</c:v>
                </c:pt>
                <c:pt idx="589">
                  <c:v>0.26750115901715343</c:v>
                </c:pt>
                <c:pt idx="590">
                  <c:v>0.233194251274919</c:v>
                </c:pt>
                <c:pt idx="591">
                  <c:v>0.22322670375521558</c:v>
                </c:pt>
                <c:pt idx="592">
                  <c:v>0.26425591098748247</c:v>
                </c:pt>
                <c:pt idx="593">
                  <c:v>0.23690310616597121</c:v>
                </c:pt>
                <c:pt idx="594">
                  <c:v>0.21580899397311093</c:v>
                </c:pt>
                <c:pt idx="595">
                  <c:v>0.23713490959666195</c:v>
                </c:pt>
                <c:pt idx="596">
                  <c:v>0.22067686601761705</c:v>
                </c:pt>
                <c:pt idx="597">
                  <c:v>0.22994900324524803</c:v>
                </c:pt>
                <c:pt idx="598">
                  <c:v>0.22114047287899852</c:v>
                </c:pt>
                <c:pt idx="599">
                  <c:v>0.21673620769587387</c:v>
                </c:pt>
                <c:pt idx="600">
                  <c:v>0.22763096893834023</c:v>
                </c:pt>
                <c:pt idx="601">
                  <c:v>0.26587853500231806</c:v>
                </c:pt>
                <c:pt idx="602">
                  <c:v>0.28882707464070467</c:v>
                </c:pt>
                <c:pt idx="603">
                  <c:v>0.29531757070004638</c:v>
                </c:pt>
                <c:pt idx="604">
                  <c:v>0.30667593880389421</c:v>
                </c:pt>
                <c:pt idx="605">
                  <c:v>0.32104775150672227</c:v>
                </c:pt>
                <c:pt idx="606">
                  <c:v>0.28419100602688907</c:v>
                </c:pt>
                <c:pt idx="607">
                  <c:v>0.24988409828465463</c:v>
                </c:pt>
                <c:pt idx="608">
                  <c:v>0.21882243857209072</c:v>
                </c:pt>
                <c:pt idx="609">
                  <c:v>0.21696801112656461</c:v>
                </c:pt>
                <c:pt idx="610">
                  <c:v>0.2162726008344924</c:v>
                </c:pt>
                <c:pt idx="611">
                  <c:v>0.21441817338896607</c:v>
                </c:pt>
                <c:pt idx="612">
                  <c:v>0.21001390820584143</c:v>
                </c:pt>
                <c:pt idx="613">
                  <c:v>0.19656930922577653</c:v>
                </c:pt>
                <c:pt idx="614">
                  <c:v>0.16828929068150211</c:v>
                </c:pt>
                <c:pt idx="615">
                  <c:v>0.13398238293926745</c:v>
                </c:pt>
                <c:pt idx="616">
                  <c:v>0.12239221140472889</c:v>
                </c:pt>
                <c:pt idx="617">
                  <c:v>0.10407974038015766</c:v>
                </c:pt>
                <c:pt idx="618">
                  <c:v>9.5271210013908147E-2</c:v>
                </c:pt>
                <c:pt idx="619">
                  <c:v>0.14904960593416772</c:v>
                </c:pt>
                <c:pt idx="620">
                  <c:v>0.13375057950857672</c:v>
                </c:pt>
                <c:pt idx="621">
                  <c:v>0.14557255447380624</c:v>
                </c:pt>
                <c:pt idx="622">
                  <c:v>0.12726008344923501</c:v>
                </c:pt>
                <c:pt idx="623">
                  <c:v>0.13120074177097818</c:v>
                </c:pt>
                <c:pt idx="624">
                  <c:v>0.13120074177097818</c:v>
                </c:pt>
                <c:pt idx="625">
                  <c:v>0.16434863235975894</c:v>
                </c:pt>
                <c:pt idx="626">
                  <c:v>0.11775614279091329</c:v>
                </c:pt>
                <c:pt idx="627">
                  <c:v>0.11103384330088084</c:v>
                </c:pt>
                <c:pt idx="628">
                  <c:v>5.4010199350950305E-2</c:v>
                </c:pt>
                <c:pt idx="629">
                  <c:v>4.7751506722299553E-2</c:v>
                </c:pt>
                <c:pt idx="630">
                  <c:v>7.3481687528975437E-2</c:v>
                </c:pt>
                <c:pt idx="631">
                  <c:v>0.11566991191469644</c:v>
                </c:pt>
                <c:pt idx="632">
                  <c:v>0.10407974038015766</c:v>
                </c:pt>
                <c:pt idx="633">
                  <c:v>0.10060268891979596</c:v>
                </c:pt>
                <c:pt idx="634">
                  <c:v>6.6527584608252033E-2</c:v>
                </c:pt>
                <c:pt idx="635">
                  <c:v>8.8780713954566437E-2</c:v>
                </c:pt>
                <c:pt idx="636">
                  <c:v>5.6560037088548842E-2</c:v>
                </c:pt>
                <c:pt idx="637">
                  <c:v>8.275382475660642E-2</c:v>
                </c:pt>
                <c:pt idx="638">
                  <c:v>0.11520630505331475</c:v>
                </c:pt>
                <c:pt idx="639">
                  <c:v>8.9012517385257173E-2</c:v>
                </c:pt>
                <c:pt idx="640">
                  <c:v>0.11729253592953182</c:v>
                </c:pt>
                <c:pt idx="641">
                  <c:v>0.10778859527120987</c:v>
                </c:pt>
                <c:pt idx="642">
                  <c:v>4.9142327306443967E-2</c:v>
                </c:pt>
                <c:pt idx="643">
                  <c:v>7.6031525266573974E-2</c:v>
                </c:pt>
                <c:pt idx="644">
                  <c:v>4.9837737598516396E-2</c:v>
                </c:pt>
                <c:pt idx="645">
                  <c:v>6.6759388038942991E-2</c:v>
                </c:pt>
                <c:pt idx="646">
                  <c:v>0.10941121928604547</c:v>
                </c:pt>
                <c:pt idx="647">
                  <c:v>0.12285581826611036</c:v>
                </c:pt>
                <c:pt idx="648">
                  <c:v>0.16828929068150211</c:v>
                </c:pt>
                <c:pt idx="649">
                  <c:v>0.17338896615669896</c:v>
                </c:pt>
                <c:pt idx="650">
                  <c:v>0.21418636995827534</c:v>
                </c:pt>
                <c:pt idx="651">
                  <c:v>0.21418636995827534</c:v>
                </c:pt>
                <c:pt idx="652">
                  <c:v>0.18822438572090872</c:v>
                </c:pt>
                <c:pt idx="653">
                  <c:v>0.17037552155771918</c:v>
                </c:pt>
                <c:pt idx="654">
                  <c:v>0.16759388038942968</c:v>
                </c:pt>
                <c:pt idx="655">
                  <c:v>0.12957811775614281</c:v>
                </c:pt>
                <c:pt idx="656">
                  <c:v>0.14487714418173381</c:v>
                </c:pt>
                <c:pt idx="657">
                  <c:v>0.13235975892443208</c:v>
                </c:pt>
                <c:pt idx="658">
                  <c:v>0.15623551228558186</c:v>
                </c:pt>
                <c:pt idx="659">
                  <c:v>0.16249420491423261</c:v>
                </c:pt>
                <c:pt idx="660">
                  <c:v>0.18266110338433017</c:v>
                </c:pt>
                <c:pt idx="661">
                  <c:v>0.19100602688919799</c:v>
                </c:pt>
                <c:pt idx="662">
                  <c:v>0.20166898470097361</c:v>
                </c:pt>
                <c:pt idx="663">
                  <c:v>0.20120537783959191</c:v>
                </c:pt>
                <c:pt idx="664">
                  <c:v>0.17246175243393602</c:v>
                </c:pt>
                <c:pt idx="665">
                  <c:v>0.14348632359758917</c:v>
                </c:pt>
                <c:pt idx="666">
                  <c:v>0.13769123783031989</c:v>
                </c:pt>
                <c:pt idx="667">
                  <c:v>0.16226240148354187</c:v>
                </c:pt>
                <c:pt idx="668">
                  <c:v>0.1947148817802502</c:v>
                </c:pt>
                <c:pt idx="669">
                  <c:v>0.20607324988409825</c:v>
                </c:pt>
                <c:pt idx="670">
                  <c:v>0.18752897542883629</c:v>
                </c:pt>
                <c:pt idx="671">
                  <c:v>0.18938340287436262</c:v>
                </c:pt>
                <c:pt idx="672">
                  <c:v>0.14534075104311528</c:v>
                </c:pt>
                <c:pt idx="673">
                  <c:v>0.17895224849327773</c:v>
                </c:pt>
                <c:pt idx="674">
                  <c:v>0.19610570236439506</c:v>
                </c:pt>
                <c:pt idx="675">
                  <c:v>0.22554473806212316</c:v>
                </c:pt>
                <c:pt idx="676">
                  <c:v>0.22554473806212316</c:v>
                </c:pt>
                <c:pt idx="677">
                  <c:v>0.24153917477978681</c:v>
                </c:pt>
                <c:pt idx="678">
                  <c:v>0.23667130273528048</c:v>
                </c:pt>
                <c:pt idx="679">
                  <c:v>0.21951784886416315</c:v>
                </c:pt>
                <c:pt idx="680">
                  <c:v>0.23574408901251753</c:v>
                </c:pt>
                <c:pt idx="681">
                  <c:v>0.24177097821047755</c:v>
                </c:pt>
                <c:pt idx="682">
                  <c:v>0.25753361149745024</c:v>
                </c:pt>
                <c:pt idx="683">
                  <c:v>0.25382475660639781</c:v>
                </c:pt>
                <c:pt idx="684">
                  <c:v>0.24594343996291146</c:v>
                </c:pt>
                <c:pt idx="685">
                  <c:v>0.24130737134909586</c:v>
                </c:pt>
                <c:pt idx="686">
                  <c:v>0.24316179879462219</c:v>
                </c:pt>
                <c:pt idx="687">
                  <c:v>0.21418636995827534</c:v>
                </c:pt>
                <c:pt idx="688">
                  <c:v>0.22183588317107095</c:v>
                </c:pt>
                <c:pt idx="689">
                  <c:v>0.22647195178488633</c:v>
                </c:pt>
                <c:pt idx="690">
                  <c:v>0.23783031988873438</c:v>
                </c:pt>
                <c:pt idx="691">
                  <c:v>0.22786277236903096</c:v>
                </c:pt>
                <c:pt idx="692">
                  <c:v>0.20630505331478899</c:v>
                </c:pt>
                <c:pt idx="693">
                  <c:v>0.22253129346314338</c:v>
                </c:pt>
                <c:pt idx="694">
                  <c:v>0.22253129346314338</c:v>
                </c:pt>
                <c:pt idx="695">
                  <c:v>0.22114047287899852</c:v>
                </c:pt>
                <c:pt idx="696">
                  <c:v>0.22484932777005096</c:v>
                </c:pt>
                <c:pt idx="697">
                  <c:v>0.25730180806675951</c:v>
                </c:pt>
                <c:pt idx="698">
                  <c:v>0.29091330551692152</c:v>
                </c:pt>
                <c:pt idx="699">
                  <c:v>0.27885952712100148</c:v>
                </c:pt>
                <c:pt idx="700">
                  <c:v>0.30574872508113105</c:v>
                </c:pt>
                <c:pt idx="701">
                  <c:v>0.31293463143254518</c:v>
                </c:pt>
                <c:pt idx="702">
                  <c:v>0.3408669448307835</c:v>
                </c:pt>
                <c:pt idx="703">
                  <c:v>0.375753361149745</c:v>
                </c:pt>
                <c:pt idx="704">
                  <c:v>0.3546592489568845</c:v>
                </c:pt>
                <c:pt idx="705">
                  <c:v>0.32800185442744545</c:v>
                </c:pt>
                <c:pt idx="706">
                  <c:v>0.31525266573945299</c:v>
                </c:pt>
                <c:pt idx="707">
                  <c:v>0.32035234121465006</c:v>
                </c:pt>
                <c:pt idx="708">
                  <c:v>0.32406119610570228</c:v>
                </c:pt>
                <c:pt idx="709">
                  <c:v>0.30737134909596664</c:v>
                </c:pt>
                <c:pt idx="710">
                  <c:v>0.28836578581363015</c:v>
                </c:pt>
                <c:pt idx="711">
                  <c:v>0.26471951784886416</c:v>
                </c:pt>
                <c:pt idx="712">
                  <c:v>0.29578117756142785</c:v>
                </c:pt>
                <c:pt idx="713">
                  <c:v>0.29091330551692152</c:v>
                </c:pt>
                <c:pt idx="714">
                  <c:v>0.3021557719054242</c:v>
                </c:pt>
                <c:pt idx="715">
                  <c:v>0.3036624942049142</c:v>
                </c:pt>
                <c:pt idx="716">
                  <c:v>0.27445526193787662</c:v>
                </c:pt>
                <c:pt idx="717">
                  <c:v>0.29299953639313858</c:v>
                </c:pt>
                <c:pt idx="718">
                  <c:v>0.28395920259619833</c:v>
                </c:pt>
                <c:pt idx="719">
                  <c:v>0.28511821974965224</c:v>
                </c:pt>
                <c:pt idx="720">
                  <c:v>0.305980528511822</c:v>
                </c:pt>
                <c:pt idx="721">
                  <c:v>0.2837273991655076</c:v>
                </c:pt>
                <c:pt idx="722">
                  <c:v>0.30041724617524346</c:v>
                </c:pt>
                <c:pt idx="723">
                  <c:v>0.28813166434863224</c:v>
                </c:pt>
                <c:pt idx="724">
                  <c:v>0.2872044506258693</c:v>
                </c:pt>
                <c:pt idx="725">
                  <c:v>0.31200741770978202</c:v>
                </c:pt>
                <c:pt idx="726">
                  <c:v>0.32985628187297156</c:v>
                </c:pt>
                <c:pt idx="727">
                  <c:v>0.32661103384330081</c:v>
                </c:pt>
                <c:pt idx="728">
                  <c:v>0.3013444598980064</c:v>
                </c:pt>
                <c:pt idx="729">
                  <c:v>0.28395920259619833</c:v>
                </c:pt>
                <c:pt idx="730">
                  <c:v>0.2508113120074178</c:v>
                </c:pt>
                <c:pt idx="731">
                  <c:v>0.23087621696801119</c:v>
                </c:pt>
                <c:pt idx="732">
                  <c:v>0.24107556791840512</c:v>
                </c:pt>
                <c:pt idx="733">
                  <c:v>0.24965229485396367</c:v>
                </c:pt>
                <c:pt idx="734">
                  <c:v>0.24965229485396367</c:v>
                </c:pt>
                <c:pt idx="735">
                  <c:v>0.24965229485396367</c:v>
                </c:pt>
                <c:pt idx="736">
                  <c:v>0.24640704682429315</c:v>
                </c:pt>
                <c:pt idx="737">
                  <c:v>0.25961984237366709</c:v>
                </c:pt>
                <c:pt idx="738">
                  <c:v>0.23690310616597121</c:v>
                </c:pt>
                <c:pt idx="739">
                  <c:v>0.25011590171534537</c:v>
                </c:pt>
                <c:pt idx="740">
                  <c:v>0.27005099675475197</c:v>
                </c:pt>
                <c:pt idx="741">
                  <c:v>0.22206768660176168</c:v>
                </c:pt>
                <c:pt idx="742">
                  <c:v>0.19680111265646727</c:v>
                </c:pt>
                <c:pt idx="743">
                  <c:v>0.19842373667130286</c:v>
                </c:pt>
                <c:pt idx="744">
                  <c:v>0.1920491423273063</c:v>
                </c:pt>
                <c:pt idx="745">
                  <c:v>0.1917014371812702</c:v>
                </c:pt>
                <c:pt idx="746">
                  <c:v>0.18242929995363921</c:v>
                </c:pt>
                <c:pt idx="747">
                  <c:v>0.17501159017153456</c:v>
                </c:pt>
                <c:pt idx="748">
                  <c:v>0.18542420027816409</c:v>
                </c:pt>
                <c:pt idx="749">
                  <c:v>0.22461752433936022</c:v>
                </c:pt>
                <c:pt idx="750">
                  <c:v>0.22044506258692631</c:v>
                </c:pt>
                <c:pt idx="751">
                  <c:v>0.23018080667593876</c:v>
                </c:pt>
                <c:pt idx="752">
                  <c:v>0.23018080667593876</c:v>
                </c:pt>
                <c:pt idx="753">
                  <c:v>0.24895688456189147</c:v>
                </c:pt>
                <c:pt idx="754">
                  <c:v>0.22183588317107095</c:v>
                </c:pt>
                <c:pt idx="755">
                  <c:v>0.21233194251274901</c:v>
                </c:pt>
                <c:pt idx="756">
                  <c:v>0.22369031061659705</c:v>
                </c:pt>
                <c:pt idx="757">
                  <c:v>0.23435326842837267</c:v>
                </c:pt>
                <c:pt idx="758">
                  <c:v>0.22878998609179413</c:v>
                </c:pt>
                <c:pt idx="759">
                  <c:v>0.22044506258692631</c:v>
                </c:pt>
                <c:pt idx="760">
                  <c:v>0.2139545665275846</c:v>
                </c:pt>
                <c:pt idx="761">
                  <c:v>0.25127491886879927</c:v>
                </c:pt>
                <c:pt idx="762">
                  <c:v>0.24779786740843757</c:v>
                </c:pt>
                <c:pt idx="763">
                  <c:v>0.25961984237366709</c:v>
                </c:pt>
                <c:pt idx="764">
                  <c:v>0.2526657394529439</c:v>
                </c:pt>
                <c:pt idx="765">
                  <c:v>0.25777932313398222</c:v>
                </c:pt>
                <c:pt idx="766">
                  <c:v>0.2626332869726471</c:v>
                </c:pt>
                <c:pt idx="767">
                  <c:v>0.24524802967083903</c:v>
                </c:pt>
                <c:pt idx="768">
                  <c:v>0.24779786740843757</c:v>
                </c:pt>
                <c:pt idx="769">
                  <c:v>0.2644877144181732</c:v>
                </c:pt>
                <c:pt idx="770">
                  <c:v>0.29554937413073712</c:v>
                </c:pt>
                <c:pt idx="771">
                  <c:v>0.28395920259619833</c:v>
                </c:pt>
                <c:pt idx="772">
                  <c:v>0.29341446453407505</c:v>
                </c:pt>
                <c:pt idx="773">
                  <c:v>0.27654149281409368</c:v>
                </c:pt>
                <c:pt idx="774">
                  <c:v>0.25567918405192391</c:v>
                </c:pt>
                <c:pt idx="775">
                  <c:v>0.25567918405192391</c:v>
                </c:pt>
                <c:pt idx="776">
                  <c:v>0.25104311543810853</c:v>
                </c:pt>
                <c:pt idx="777">
                  <c:v>0.24223458507185902</c:v>
                </c:pt>
                <c:pt idx="778">
                  <c:v>0.21998145572554484</c:v>
                </c:pt>
                <c:pt idx="779">
                  <c:v>0.25359295317570685</c:v>
                </c:pt>
                <c:pt idx="780">
                  <c:v>0.25359295317570685</c:v>
                </c:pt>
                <c:pt idx="781">
                  <c:v>0.28117756142790928</c:v>
                </c:pt>
                <c:pt idx="782">
                  <c:v>0.28442280945757981</c:v>
                </c:pt>
                <c:pt idx="783">
                  <c:v>0.29833101529902639</c:v>
                </c:pt>
                <c:pt idx="784">
                  <c:v>0.29207232267037564</c:v>
                </c:pt>
                <c:pt idx="785">
                  <c:v>0.29323133982382932</c:v>
                </c:pt>
                <c:pt idx="786">
                  <c:v>0.27723690310616589</c:v>
                </c:pt>
                <c:pt idx="787">
                  <c:v>0.29694019471488176</c:v>
                </c:pt>
                <c:pt idx="788">
                  <c:v>0.30088085303662493</c:v>
                </c:pt>
                <c:pt idx="789">
                  <c:v>0.29879462216040809</c:v>
                </c:pt>
                <c:pt idx="790">
                  <c:v>0.31015299026425591</c:v>
                </c:pt>
                <c:pt idx="791">
                  <c:v>0.31108020398701908</c:v>
                </c:pt>
                <c:pt idx="792">
                  <c:v>0.3217431617987947</c:v>
                </c:pt>
                <c:pt idx="793">
                  <c:v>0.32591562355122861</c:v>
                </c:pt>
                <c:pt idx="794">
                  <c:v>0.32591562355122861</c:v>
                </c:pt>
                <c:pt idx="795">
                  <c:v>0.34538711172925352</c:v>
                </c:pt>
                <c:pt idx="796">
                  <c:v>0.33333333333333348</c:v>
                </c:pt>
                <c:pt idx="797">
                  <c:v>0.33240611961057009</c:v>
                </c:pt>
                <c:pt idx="798">
                  <c:v>0.34214186369958277</c:v>
                </c:pt>
                <c:pt idx="799">
                  <c:v>0.32962447844228082</c:v>
                </c:pt>
                <c:pt idx="800">
                  <c:v>0.35512285581826619</c:v>
                </c:pt>
                <c:pt idx="801">
                  <c:v>0.35118219749652302</c:v>
                </c:pt>
                <c:pt idx="802">
                  <c:v>0.34677793231339815</c:v>
                </c:pt>
                <c:pt idx="803">
                  <c:v>0.36022253129346304</c:v>
                </c:pt>
                <c:pt idx="804">
                  <c:v>0.34422809457579984</c:v>
                </c:pt>
                <c:pt idx="805">
                  <c:v>0.37019007881316646</c:v>
                </c:pt>
                <c:pt idx="806">
                  <c:v>0.37876680574872501</c:v>
                </c:pt>
                <c:pt idx="807">
                  <c:v>0.3711172925359294</c:v>
                </c:pt>
                <c:pt idx="808">
                  <c:v>0.38780713954566526</c:v>
                </c:pt>
                <c:pt idx="809">
                  <c:v>0.37528975428836331</c:v>
                </c:pt>
                <c:pt idx="810">
                  <c:v>0.36694483078349549</c:v>
                </c:pt>
                <c:pt idx="811">
                  <c:v>0.37644877144181743</c:v>
                </c:pt>
                <c:pt idx="812">
                  <c:v>0.38224385720908671</c:v>
                </c:pt>
                <c:pt idx="813">
                  <c:v>0.35535465924895693</c:v>
                </c:pt>
                <c:pt idx="814">
                  <c:v>0.35535465924895693</c:v>
                </c:pt>
                <c:pt idx="815">
                  <c:v>0.3769123783031989</c:v>
                </c:pt>
                <c:pt idx="816">
                  <c:v>0.32846546128882714</c:v>
                </c:pt>
                <c:pt idx="817">
                  <c:v>0.32846546128882714</c:v>
                </c:pt>
                <c:pt idx="818">
                  <c:v>0.35187760778859523</c:v>
                </c:pt>
                <c:pt idx="819">
                  <c:v>0.30922577654149275</c:v>
                </c:pt>
                <c:pt idx="820">
                  <c:v>0.31733889661566983</c:v>
                </c:pt>
                <c:pt idx="821">
                  <c:v>0.34121464997681961</c:v>
                </c:pt>
                <c:pt idx="822">
                  <c:v>0.34376448771441814</c:v>
                </c:pt>
                <c:pt idx="823">
                  <c:v>0.34191006026889204</c:v>
                </c:pt>
                <c:pt idx="824">
                  <c:v>0.33518776077885959</c:v>
                </c:pt>
                <c:pt idx="825">
                  <c:v>0.34816875289754279</c:v>
                </c:pt>
                <c:pt idx="826">
                  <c:v>0.35767269355586451</c:v>
                </c:pt>
                <c:pt idx="827">
                  <c:v>0.38942976356050063</c:v>
                </c:pt>
                <c:pt idx="828">
                  <c:v>0.40380157626332869</c:v>
                </c:pt>
                <c:pt idx="829">
                  <c:v>0.40542420027816406</c:v>
                </c:pt>
                <c:pt idx="830">
                  <c:v>0.40866944830783503</c:v>
                </c:pt>
                <c:pt idx="831">
                  <c:v>0.40241075567918405</c:v>
                </c:pt>
                <c:pt idx="832">
                  <c:v>0.43949930458970798</c:v>
                </c:pt>
                <c:pt idx="833">
                  <c:v>0.43625405656003702</c:v>
                </c:pt>
                <c:pt idx="834">
                  <c:v>0.42883634677793236</c:v>
                </c:pt>
                <c:pt idx="835">
                  <c:v>0.4056560037088548</c:v>
                </c:pt>
                <c:pt idx="836">
                  <c:v>0.41655076495132115</c:v>
                </c:pt>
                <c:pt idx="837">
                  <c:v>0.39684747334260551</c:v>
                </c:pt>
                <c:pt idx="838">
                  <c:v>0.40009272137227625</c:v>
                </c:pt>
                <c:pt idx="839">
                  <c:v>0.39476124246638844</c:v>
                </c:pt>
                <c:pt idx="840">
                  <c:v>0.41191469633750577</c:v>
                </c:pt>
                <c:pt idx="841">
                  <c:v>0.40774223458507186</c:v>
                </c:pt>
                <c:pt idx="842">
                  <c:v>0.40217895224849332</c:v>
                </c:pt>
                <c:pt idx="843">
                  <c:v>0.40217895224849332</c:v>
                </c:pt>
                <c:pt idx="844">
                  <c:v>0.38664812239221136</c:v>
                </c:pt>
                <c:pt idx="845">
                  <c:v>0.36451089476124254</c:v>
                </c:pt>
                <c:pt idx="846">
                  <c:v>0.33263792304126105</c:v>
                </c:pt>
                <c:pt idx="847">
                  <c:v>0.33266110338433008</c:v>
                </c:pt>
                <c:pt idx="848">
                  <c:v>0.35118219749652302</c:v>
                </c:pt>
                <c:pt idx="849">
                  <c:v>0.37181270282800183</c:v>
                </c:pt>
                <c:pt idx="850">
                  <c:v>0.38827074640704673</c:v>
                </c:pt>
                <c:pt idx="851">
                  <c:v>0.39592025961984234</c:v>
                </c:pt>
                <c:pt idx="852">
                  <c:v>0.39082058414464527</c:v>
                </c:pt>
                <c:pt idx="853">
                  <c:v>0.36114974501622621</c:v>
                </c:pt>
                <c:pt idx="854">
                  <c:v>0.27909133055169222</c:v>
                </c:pt>
                <c:pt idx="855">
                  <c:v>0.30644413537320347</c:v>
                </c:pt>
                <c:pt idx="856">
                  <c:v>0.26819656930922586</c:v>
                </c:pt>
                <c:pt idx="857">
                  <c:v>0.28465461288827076</c:v>
                </c:pt>
                <c:pt idx="858">
                  <c:v>0.27700509967547515</c:v>
                </c:pt>
                <c:pt idx="859">
                  <c:v>0.28419100602688907</c:v>
                </c:pt>
                <c:pt idx="860">
                  <c:v>0.29601298099211859</c:v>
                </c:pt>
                <c:pt idx="861">
                  <c:v>0.32823365785813619</c:v>
                </c:pt>
                <c:pt idx="862">
                  <c:v>0.33031988873435325</c:v>
                </c:pt>
                <c:pt idx="863">
                  <c:v>0.31872971719981447</c:v>
                </c:pt>
                <c:pt idx="864">
                  <c:v>0.33982382939267497</c:v>
                </c:pt>
                <c:pt idx="865">
                  <c:v>0.32985628187297156</c:v>
                </c:pt>
                <c:pt idx="866">
                  <c:v>0.30041724617524346</c:v>
                </c:pt>
                <c:pt idx="867">
                  <c:v>0.324547983310153</c:v>
                </c:pt>
                <c:pt idx="868">
                  <c:v>0.36045433472415378</c:v>
                </c:pt>
                <c:pt idx="869">
                  <c:v>0.37158089939731109</c:v>
                </c:pt>
                <c:pt idx="870">
                  <c:v>0.38942976356050063</c:v>
                </c:pt>
                <c:pt idx="871">
                  <c:v>0.38618451553082966</c:v>
                </c:pt>
                <c:pt idx="872">
                  <c:v>0.38015762633286965</c:v>
                </c:pt>
                <c:pt idx="873">
                  <c:v>0.38015762633286965</c:v>
                </c:pt>
                <c:pt idx="874">
                  <c:v>0.37413073713490963</c:v>
                </c:pt>
                <c:pt idx="875">
                  <c:v>0.40310616597125648</c:v>
                </c:pt>
                <c:pt idx="876">
                  <c:v>0.39823829392675014</c:v>
                </c:pt>
                <c:pt idx="877">
                  <c:v>0.38780713954566526</c:v>
                </c:pt>
                <c:pt idx="878">
                  <c:v>0.41886879925822895</c:v>
                </c:pt>
                <c:pt idx="879">
                  <c:v>0.45132127955493728</c:v>
                </c:pt>
                <c:pt idx="880">
                  <c:v>0.44297635605006946</c:v>
                </c:pt>
                <c:pt idx="881">
                  <c:v>0.42141863699582749</c:v>
                </c:pt>
                <c:pt idx="882">
                  <c:v>0.42211404728789992</c:v>
                </c:pt>
                <c:pt idx="883">
                  <c:v>0.41515994436717651</c:v>
                </c:pt>
                <c:pt idx="884">
                  <c:v>0.41515994436717651</c:v>
                </c:pt>
                <c:pt idx="885">
                  <c:v>0.43648585999072775</c:v>
                </c:pt>
                <c:pt idx="886">
                  <c:v>0.43555864626796481</c:v>
                </c:pt>
                <c:pt idx="887">
                  <c:v>0.42999536393138604</c:v>
                </c:pt>
                <c:pt idx="888">
                  <c:v>0.39988409828465454</c:v>
                </c:pt>
                <c:pt idx="889">
                  <c:v>0.41237830319888724</c:v>
                </c:pt>
                <c:pt idx="890">
                  <c:v>0.41098748261474261</c:v>
                </c:pt>
                <c:pt idx="891">
                  <c:v>0.38780713954566526</c:v>
                </c:pt>
                <c:pt idx="892">
                  <c:v>0.40078813166434868</c:v>
                </c:pt>
                <c:pt idx="893">
                  <c:v>0.42373667130273529</c:v>
                </c:pt>
                <c:pt idx="894">
                  <c:v>0.42211404728789992</c:v>
                </c:pt>
                <c:pt idx="895">
                  <c:v>0.39197960129809917</c:v>
                </c:pt>
                <c:pt idx="896">
                  <c:v>0.3780713954566528</c:v>
                </c:pt>
                <c:pt idx="897">
                  <c:v>0.40333796940194722</c:v>
                </c:pt>
                <c:pt idx="898">
                  <c:v>0.38456189151599429</c:v>
                </c:pt>
                <c:pt idx="899">
                  <c:v>0.41052387575336113</c:v>
                </c:pt>
                <c:pt idx="900">
                  <c:v>0.42280945757997213</c:v>
                </c:pt>
                <c:pt idx="901">
                  <c:v>0.41353732035234114</c:v>
                </c:pt>
                <c:pt idx="902">
                  <c:v>0.35421882243857206</c:v>
                </c:pt>
                <c:pt idx="903">
                  <c:v>0.34770514603616132</c:v>
                </c:pt>
                <c:pt idx="904">
                  <c:v>0.32661103384330081</c:v>
                </c:pt>
                <c:pt idx="905">
                  <c:v>0.35187760778859523</c:v>
                </c:pt>
                <c:pt idx="906">
                  <c:v>0.35442744552619376</c:v>
                </c:pt>
                <c:pt idx="907">
                  <c:v>0.35280482151135839</c:v>
                </c:pt>
                <c:pt idx="908">
                  <c:v>0.34863235975892448</c:v>
                </c:pt>
                <c:pt idx="909">
                  <c:v>0.35883171070931841</c:v>
                </c:pt>
                <c:pt idx="910">
                  <c:v>0.36068613815484474</c:v>
                </c:pt>
                <c:pt idx="911">
                  <c:v>0.36810384793694961</c:v>
                </c:pt>
                <c:pt idx="912">
                  <c:v>0.36810384793694961</c:v>
                </c:pt>
                <c:pt idx="913">
                  <c:v>0.38966156699119159</c:v>
                </c:pt>
                <c:pt idx="914">
                  <c:v>0.39360222531293454</c:v>
                </c:pt>
                <c:pt idx="915">
                  <c:v>0.40936485859990723</c:v>
                </c:pt>
                <c:pt idx="916">
                  <c:v>0.40611961057023627</c:v>
                </c:pt>
                <c:pt idx="917">
                  <c:v>0.42188224385720918</c:v>
                </c:pt>
                <c:pt idx="918">
                  <c:v>0.41979601298099212</c:v>
                </c:pt>
                <c:pt idx="919">
                  <c:v>0.4098284654612887</c:v>
                </c:pt>
                <c:pt idx="920">
                  <c:v>0.40611961057023627</c:v>
                </c:pt>
                <c:pt idx="921">
                  <c:v>0.41956420955030138</c:v>
                </c:pt>
                <c:pt idx="922">
                  <c:v>0.44309225776541505</c:v>
                </c:pt>
                <c:pt idx="923">
                  <c:v>0.45734816875289752</c:v>
                </c:pt>
                <c:pt idx="924">
                  <c:v>0.45294390356977288</c:v>
                </c:pt>
                <c:pt idx="925">
                  <c:v>0.45642095503013436</c:v>
                </c:pt>
                <c:pt idx="926">
                  <c:v>0.42744552619378751</c:v>
                </c:pt>
                <c:pt idx="927">
                  <c:v>0.44598980064904969</c:v>
                </c:pt>
                <c:pt idx="928">
                  <c:v>0.43880389429763555</c:v>
                </c:pt>
                <c:pt idx="929">
                  <c:v>0.43184979137691237</c:v>
                </c:pt>
                <c:pt idx="930">
                  <c:v>0.43300880853036627</c:v>
                </c:pt>
                <c:pt idx="931">
                  <c:v>0.44529439035697727</c:v>
                </c:pt>
                <c:pt idx="932">
                  <c:v>0.48632359758924437</c:v>
                </c:pt>
                <c:pt idx="933">
                  <c:v>0.47983310152990266</c:v>
                </c:pt>
                <c:pt idx="934">
                  <c:v>0.48817802503477048</c:v>
                </c:pt>
                <c:pt idx="935">
                  <c:v>0.47496522948539632</c:v>
                </c:pt>
                <c:pt idx="936">
                  <c:v>0.45433472415391751</c:v>
                </c:pt>
                <c:pt idx="937">
                  <c:v>0.46383866481223923</c:v>
                </c:pt>
                <c:pt idx="938">
                  <c:v>0.46291145108947607</c:v>
                </c:pt>
                <c:pt idx="939">
                  <c:v>0.45595734816875289</c:v>
                </c:pt>
                <c:pt idx="940">
                  <c:v>0.45178488641631898</c:v>
                </c:pt>
                <c:pt idx="941">
                  <c:v>0.44343996291145116</c:v>
                </c:pt>
                <c:pt idx="942">
                  <c:v>0.43741307371349092</c:v>
                </c:pt>
                <c:pt idx="943">
                  <c:v>0.43115438108484017</c:v>
                </c:pt>
                <c:pt idx="944">
                  <c:v>0.40217895224849332</c:v>
                </c:pt>
                <c:pt idx="945">
                  <c:v>0.41655076495132115</c:v>
                </c:pt>
                <c:pt idx="946">
                  <c:v>0.40055632823365794</c:v>
                </c:pt>
                <c:pt idx="947">
                  <c:v>0.43045897079276774</c:v>
                </c:pt>
                <c:pt idx="948">
                  <c:v>0.44413537320352336</c:v>
                </c:pt>
                <c:pt idx="949">
                  <c:v>0.44738062123319411</c:v>
                </c:pt>
                <c:pt idx="950">
                  <c:v>0.43602225312934628</c:v>
                </c:pt>
                <c:pt idx="951">
                  <c:v>0.45479833101529898</c:v>
                </c:pt>
                <c:pt idx="952">
                  <c:v>0.44575799721835874</c:v>
                </c:pt>
                <c:pt idx="953">
                  <c:v>0.43718127028280018</c:v>
                </c:pt>
                <c:pt idx="954">
                  <c:v>0.43718127028280018</c:v>
                </c:pt>
                <c:pt idx="955">
                  <c:v>0.45248029670839118</c:v>
                </c:pt>
                <c:pt idx="956">
                  <c:v>0.45943439962911459</c:v>
                </c:pt>
                <c:pt idx="957">
                  <c:v>0.46847473342605461</c:v>
                </c:pt>
                <c:pt idx="958">
                  <c:v>0.47403801576263338</c:v>
                </c:pt>
                <c:pt idx="959">
                  <c:v>0.49119146963375049</c:v>
                </c:pt>
                <c:pt idx="960">
                  <c:v>0.48771441817338901</c:v>
                </c:pt>
                <c:pt idx="961">
                  <c:v>0.50301344459898023</c:v>
                </c:pt>
                <c:pt idx="962">
                  <c:v>0.49930458970792779</c:v>
                </c:pt>
                <c:pt idx="963">
                  <c:v>0.50069541029207221</c:v>
                </c:pt>
                <c:pt idx="964">
                  <c:v>0.49605934167825705</c:v>
                </c:pt>
                <c:pt idx="965">
                  <c:v>0.51529902642559122</c:v>
                </c:pt>
                <c:pt idx="966">
                  <c:v>0.53523412146499783</c:v>
                </c:pt>
                <c:pt idx="967">
                  <c:v>0.53013444598980075</c:v>
                </c:pt>
                <c:pt idx="968">
                  <c:v>0.51715345387111733</c:v>
                </c:pt>
                <c:pt idx="969">
                  <c:v>0.51784886416318976</c:v>
                </c:pt>
                <c:pt idx="970">
                  <c:v>0.52503477051460368</c:v>
                </c:pt>
                <c:pt idx="971">
                  <c:v>0.53106165971256369</c:v>
                </c:pt>
                <c:pt idx="972">
                  <c:v>0.54079740380157615</c:v>
                </c:pt>
                <c:pt idx="973">
                  <c:v>0.53732035234121445</c:v>
                </c:pt>
                <c:pt idx="974">
                  <c:v>0.52642559109874809</c:v>
                </c:pt>
                <c:pt idx="975">
                  <c:v>0.55679184051923958</c:v>
                </c:pt>
                <c:pt idx="976">
                  <c:v>0.56003708854891054</c:v>
                </c:pt>
                <c:pt idx="977">
                  <c:v>0.56305053314789077</c:v>
                </c:pt>
                <c:pt idx="978">
                  <c:v>0.58553546592489569</c:v>
                </c:pt>
                <c:pt idx="979">
                  <c:v>0.56003708854891054</c:v>
                </c:pt>
                <c:pt idx="980">
                  <c:v>0.52920723226703759</c:v>
                </c:pt>
                <c:pt idx="981">
                  <c:v>0.51553082985628174</c:v>
                </c:pt>
                <c:pt idx="982">
                  <c:v>0.56212331942512739</c:v>
                </c:pt>
                <c:pt idx="983">
                  <c:v>0.58808530366249423</c:v>
                </c:pt>
                <c:pt idx="984">
                  <c:v>0.60152990264255912</c:v>
                </c:pt>
                <c:pt idx="985">
                  <c:v>0.60129809921186816</c:v>
                </c:pt>
                <c:pt idx="986">
                  <c:v>0.64626796476587844</c:v>
                </c:pt>
                <c:pt idx="987">
                  <c:v>0.65646731571627237</c:v>
                </c:pt>
                <c:pt idx="988">
                  <c:v>0.68567454798331018</c:v>
                </c:pt>
                <c:pt idx="989">
                  <c:v>0.67153453871117286</c:v>
                </c:pt>
                <c:pt idx="990">
                  <c:v>0.65924895688456187</c:v>
                </c:pt>
                <c:pt idx="991">
                  <c:v>0.61682892906815012</c:v>
                </c:pt>
                <c:pt idx="992">
                  <c:v>0.65785813630041723</c:v>
                </c:pt>
                <c:pt idx="993">
                  <c:v>0.6560037088548909</c:v>
                </c:pt>
                <c:pt idx="994">
                  <c:v>0.64881780250347698</c:v>
                </c:pt>
                <c:pt idx="995">
                  <c:v>0.66643486323597578</c:v>
                </c:pt>
                <c:pt idx="996">
                  <c:v>0.63490959666203062</c:v>
                </c:pt>
                <c:pt idx="997">
                  <c:v>0.61288827074640695</c:v>
                </c:pt>
                <c:pt idx="998">
                  <c:v>0.60315252665739449</c:v>
                </c:pt>
                <c:pt idx="999">
                  <c:v>0.65252665739452964</c:v>
                </c:pt>
                <c:pt idx="1000">
                  <c:v>0.61821974965229498</c:v>
                </c:pt>
                <c:pt idx="1001">
                  <c:v>0.58298562818729738</c:v>
                </c:pt>
                <c:pt idx="1002">
                  <c:v>0.53871117292535908</c:v>
                </c:pt>
                <c:pt idx="1003">
                  <c:v>0.57788595271209986</c:v>
                </c:pt>
                <c:pt idx="1004">
                  <c:v>0.58344923504867885</c:v>
                </c:pt>
                <c:pt idx="1005">
                  <c:v>0.56467315716272592</c:v>
                </c:pt>
                <c:pt idx="1006">
                  <c:v>0.58808530366249423</c:v>
                </c:pt>
                <c:pt idx="1007">
                  <c:v>0.60477515067223009</c:v>
                </c:pt>
                <c:pt idx="1008">
                  <c:v>0.60686138154844671</c:v>
                </c:pt>
                <c:pt idx="1009">
                  <c:v>0.56026889197960128</c:v>
                </c:pt>
                <c:pt idx="1010">
                  <c:v>0.55215577190542398</c:v>
                </c:pt>
                <c:pt idx="1011">
                  <c:v>0.5528511821974964</c:v>
                </c:pt>
                <c:pt idx="1012">
                  <c:v>0.59735744089012499</c:v>
                </c:pt>
                <c:pt idx="1013">
                  <c:v>0.60686138154844671</c:v>
                </c:pt>
                <c:pt idx="1014">
                  <c:v>0.58808530366249423</c:v>
                </c:pt>
                <c:pt idx="1015">
                  <c:v>0.59828465461288838</c:v>
                </c:pt>
                <c:pt idx="1016">
                  <c:v>0.57742234585071861</c:v>
                </c:pt>
                <c:pt idx="1017">
                  <c:v>0.57742234585071861</c:v>
                </c:pt>
                <c:pt idx="1018">
                  <c:v>0.57116365322206764</c:v>
                </c:pt>
                <c:pt idx="1019">
                  <c:v>0.57232267037552154</c:v>
                </c:pt>
                <c:pt idx="1020">
                  <c:v>0.56838201205377836</c:v>
                </c:pt>
                <c:pt idx="1021">
                  <c:v>0.56305053314789077</c:v>
                </c:pt>
                <c:pt idx="1022">
                  <c:v>0.56119610570236422</c:v>
                </c:pt>
                <c:pt idx="1023">
                  <c:v>0.53430690774223444</c:v>
                </c:pt>
                <c:pt idx="1024">
                  <c:v>0.53152526657394517</c:v>
                </c:pt>
                <c:pt idx="1025">
                  <c:v>0.5345387111729254</c:v>
                </c:pt>
                <c:pt idx="1026">
                  <c:v>0.50718590635141392</c:v>
                </c:pt>
                <c:pt idx="1027">
                  <c:v>0.5176170607324988</c:v>
                </c:pt>
                <c:pt idx="1028">
                  <c:v>0.51460361613351879</c:v>
                </c:pt>
                <c:pt idx="1029">
                  <c:v>0.52387575336114955</c:v>
                </c:pt>
                <c:pt idx="1030">
                  <c:v>0.52387575336114955</c:v>
                </c:pt>
                <c:pt idx="1031">
                  <c:v>0.53477051460361591</c:v>
                </c:pt>
                <c:pt idx="1032">
                  <c:v>0.5498377375985164</c:v>
                </c:pt>
                <c:pt idx="1033">
                  <c:v>0.57000463606861396</c:v>
                </c:pt>
                <c:pt idx="1034">
                  <c:v>0.57811775614279082</c:v>
                </c:pt>
                <c:pt idx="1035">
                  <c:v>0.58878071395456666</c:v>
                </c:pt>
                <c:pt idx="1036">
                  <c:v>0.58878071395456666</c:v>
                </c:pt>
                <c:pt idx="1037">
                  <c:v>0.57927677329624472</c:v>
                </c:pt>
                <c:pt idx="1038">
                  <c:v>0.59573481687528984</c:v>
                </c:pt>
                <c:pt idx="1039">
                  <c:v>0.57255447380621249</c:v>
                </c:pt>
                <c:pt idx="1040">
                  <c:v>0.5885489105238757</c:v>
                </c:pt>
                <c:pt idx="1041">
                  <c:v>0.5885489105238757</c:v>
                </c:pt>
                <c:pt idx="1042">
                  <c:v>0.55563282336578568</c:v>
                </c:pt>
                <c:pt idx="1043">
                  <c:v>0.54149281409364858</c:v>
                </c:pt>
                <c:pt idx="1044">
                  <c:v>0.53314789058878076</c:v>
                </c:pt>
                <c:pt idx="1045">
                  <c:v>0.54728789986091786</c:v>
                </c:pt>
                <c:pt idx="1046">
                  <c:v>0.54033379694019468</c:v>
                </c:pt>
                <c:pt idx="1047">
                  <c:v>0.53407510431154392</c:v>
                </c:pt>
                <c:pt idx="1048">
                  <c:v>0.54381084840055616</c:v>
                </c:pt>
                <c:pt idx="1049">
                  <c:v>0.50069541029207221</c:v>
                </c:pt>
                <c:pt idx="1050">
                  <c:v>0.52990264255910979</c:v>
                </c:pt>
                <c:pt idx="1051">
                  <c:v>0.52781641168289273</c:v>
                </c:pt>
                <c:pt idx="1052">
                  <c:v>0.54381084840055616</c:v>
                </c:pt>
                <c:pt idx="1053">
                  <c:v>0.52851182197496516</c:v>
                </c:pt>
                <c:pt idx="1054">
                  <c:v>0.52851182197496516</c:v>
                </c:pt>
                <c:pt idx="1055">
                  <c:v>0.56606397774687078</c:v>
                </c:pt>
                <c:pt idx="1056">
                  <c:v>0.59480760315252668</c:v>
                </c:pt>
                <c:pt idx="1057">
                  <c:v>0.57695873898933714</c:v>
                </c:pt>
                <c:pt idx="1058">
                  <c:v>0.54102920723226711</c:v>
                </c:pt>
                <c:pt idx="1059">
                  <c:v>0.51135836810384805</c:v>
                </c:pt>
                <c:pt idx="1060">
                  <c:v>0.53778395920259636</c:v>
                </c:pt>
                <c:pt idx="1061">
                  <c:v>0.52804821511358369</c:v>
                </c:pt>
                <c:pt idx="1062">
                  <c:v>0.53430690774223444</c:v>
                </c:pt>
                <c:pt idx="1063">
                  <c:v>0.52410755679184051</c:v>
                </c:pt>
                <c:pt idx="1064">
                  <c:v>0.48446917014371826</c:v>
                </c:pt>
                <c:pt idx="1065">
                  <c:v>0.50927213722763098</c:v>
                </c:pt>
                <c:pt idx="1066">
                  <c:v>0.49095966620305953</c:v>
                </c:pt>
                <c:pt idx="1067">
                  <c:v>0.51112656467315709</c:v>
                </c:pt>
                <c:pt idx="1068">
                  <c:v>0.52433936022253147</c:v>
                </c:pt>
                <c:pt idx="1069">
                  <c:v>0.51344459898006511</c:v>
                </c:pt>
                <c:pt idx="1070">
                  <c:v>0.53477051460361591</c:v>
                </c:pt>
                <c:pt idx="1071">
                  <c:v>0.54775150672229933</c:v>
                </c:pt>
                <c:pt idx="1072">
                  <c:v>0.56954102920723204</c:v>
                </c:pt>
                <c:pt idx="1073">
                  <c:v>0.58205841446453399</c:v>
                </c:pt>
                <c:pt idx="1074">
                  <c:v>0.58205841446453399</c:v>
                </c:pt>
                <c:pt idx="1075">
                  <c:v>0.60593416782568377</c:v>
                </c:pt>
                <c:pt idx="1076">
                  <c:v>0.59364858599907278</c:v>
                </c:pt>
                <c:pt idx="1077">
                  <c:v>0.59712563745943448</c:v>
                </c:pt>
                <c:pt idx="1078">
                  <c:v>0.59944367176634206</c:v>
                </c:pt>
                <c:pt idx="1079">
                  <c:v>0.63977746870653673</c:v>
                </c:pt>
                <c:pt idx="1080">
                  <c:v>0.62795549374130744</c:v>
                </c:pt>
                <c:pt idx="1081">
                  <c:v>0.60407974038015766</c:v>
                </c:pt>
                <c:pt idx="1082">
                  <c:v>0.60315252665739449</c:v>
                </c:pt>
                <c:pt idx="1083">
                  <c:v>0.61543810848400549</c:v>
                </c:pt>
                <c:pt idx="1084">
                  <c:v>0.60941121928604547</c:v>
                </c:pt>
                <c:pt idx="1085">
                  <c:v>0.63931386184515526</c:v>
                </c:pt>
                <c:pt idx="1086">
                  <c:v>0.62053778395920256</c:v>
                </c:pt>
                <c:pt idx="1087">
                  <c:v>0.62679647658785353</c:v>
                </c:pt>
                <c:pt idx="1088">
                  <c:v>0.62795549374130744</c:v>
                </c:pt>
                <c:pt idx="1089">
                  <c:v>0.61706073249884108</c:v>
                </c:pt>
                <c:pt idx="1090">
                  <c:v>0.58298562818729738</c:v>
                </c:pt>
                <c:pt idx="1091">
                  <c:v>0.59364858599907278</c:v>
                </c:pt>
                <c:pt idx="1092">
                  <c:v>0.57695873898933714</c:v>
                </c:pt>
                <c:pt idx="1093">
                  <c:v>0.59689383402874352</c:v>
                </c:pt>
                <c:pt idx="1094">
                  <c:v>0.59735744089012499</c:v>
                </c:pt>
                <c:pt idx="1095">
                  <c:v>0.62749188687992574</c:v>
                </c:pt>
                <c:pt idx="1096">
                  <c:v>0.61520630505331497</c:v>
                </c:pt>
                <c:pt idx="1097">
                  <c:v>0.62865090403337986</c:v>
                </c:pt>
                <c:pt idx="1098">
                  <c:v>0.63259156235512304</c:v>
                </c:pt>
                <c:pt idx="1099">
                  <c:v>0.62262401483541963</c:v>
                </c:pt>
                <c:pt idx="1100">
                  <c:v>0.63212795549374112</c:v>
                </c:pt>
                <c:pt idx="1101">
                  <c:v>0.60894761242466378</c:v>
                </c:pt>
                <c:pt idx="1102">
                  <c:v>0.63444598980064915</c:v>
                </c:pt>
                <c:pt idx="1103">
                  <c:v>0.6606397774687065</c:v>
                </c:pt>
                <c:pt idx="1104">
                  <c:v>0.66504404265183115</c:v>
                </c:pt>
                <c:pt idx="1105">
                  <c:v>0.67454798331015287</c:v>
                </c:pt>
                <c:pt idx="1106">
                  <c:v>0.6947148817802502</c:v>
                </c:pt>
                <c:pt idx="1107">
                  <c:v>0.70305980528511824</c:v>
                </c:pt>
                <c:pt idx="1108">
                  <c:v>0.68752897542883629</c:v>
                </c:pt>
                <c:pt idx="1109">
                  <c:v>0.65020862308762162</c:v>
                </c:pt>
                <c:pt idx="1110">
                  <c:v>0.68173388966156701</c:v>
                </c:pt>
                <c:pt idx="1111">
                  <c:v>0.69772832637923021</c:v>
                </c:pt>
                <c:pt idx="1112">
                  <c:v>0.67524339360222529</c:v>
                </c:pt>
                <c:pt idx="1113">
                  <c:v>0.66318961520630504</c:v>
                </c:pt>
                <c:pt idx="1114">
                  <c:v>0.6986555401019936</c:v>
                </c:pt>
                <c:pt idx="1115">
                  <c:v>0.72693555864626802</c:v>
                </c:pt>
                <c:pt idx="1116">
                  <c:v>0.75567918405192391</c:v>
                </c:pt>
                <c:pt idx="1117">
                  <c:v>0.78164116828929076</c:v>
                </c:pt>
                <c:pt idx="1118">
                  <c:v>0.78164116828929076</c:v>
                </c:pt>
                <c:pt idx="1119">
                  <c:v>0.79207232267037564</c:v>
                </c:pt>
                <c:pt idx="1120">
                  <c:v>0.78813166434863224</c:v>
                </c:pt>
                <c:pt idx="1121">
                  <c:v>0.80041724617524346</c:v>
                </c:pt>
                <c:pt idx="1122">
                  <c:v>0.80667593880389421</c:v>
                </c:pt>
                <c:pt idx="1123">
                  <c:v>0.77375985164580419</c:v>
                </c:pt>
                <c:pt idx="1124">
                  <c:v>0.77005099675475197</c:v>
                </c:pt>
                <c:pt idx="1125">
                  <c:v>0.79323133982382932</c:v>
                </c:pt>
                <c:pt idx="1126">
                  <c:v>0.79902642559109882</c:v>
                </c:pt>
                <c:pt idx="1127">
                  <c:v>0.77955493741307369</c:v>
                </c:pt>
                <c:pt idx="1128">
                  <c:v>0.79137691237830321</c:v>
                </c:pt>
                <c:pt idx="1129">
                  <c:v>0.78720445062586908</c:v>
                </c:pt>
                <c:pt idx="1130">
                  <c:v>0.7802503477051459</c:v>
                </c:pt>
                <c:pt idx="1131">
                  <c:v>0.78187297171998149</c:v>
                </c:pt>
                <c:pt idx="1132">
                  <c:v>0.72855818266110317</c:v>
                </c:pt>
                <c:pt idx="1133">
                  <c:v>0.72554473806212316</c:v>
                </c:pt>
                <c:pt idx="1134">
                  <c:v>0.74200278164116851</c:v>
                </c:pt>
                <c:pt idx="1135">
                  <c:v>0.75707000463606855</c:v>
                </c:pt>
                <c:pt idx="1136">
                  <c:v>0.73875753361149754</c:v>
                </c:pt>
                <c:pt idx="1137">
                  <c:v>0.72114047287899852</c:v>
                </c:pt>
                <c:pt idx="1138">
                  <c:v>0.72021325915623535</c:v>
                </c:pt>
                <c:pt idx="1139">
                  <c:v>0.73643949930458952</c:v>
                </c:pt>
                <c:pt idx="1140">
                  <c:v>0.72322670375521558</c:v>
                </c:pt>
                <c:pt idx="1141">
                  <c:v>0.7526657394529439</c:v>
                </c:pt>
                <c:pt idx="1142">
                  <c:v>0.74733426054705587</c:v>
                </c:pt>
                <c:pt idx="1143">
                  <c:v>0.73319425127491877</c:v>
                </c:pt>
                <c:pt idx="1144">
                  <c:v>0.73319425127491877</c:v>
                </c:pt>
                <c:pt idx="1145">
                  <c:v>0.75197032916087148</c:v>
                </c:pt>
                <c:pt idx="1146">
                  <c:v>0.77190542420027808</c:v>
                </c:pt>
                <c:pt idx="1147">
                  <c:v>0.80412610106629567</c:v>
                </c:pt>
                <c:pt idx="1148">
                  <c:v>0.78581363004172466</c:v>
                </c:pt>
                <c:pt idx="1149">
                  <c:v>0.76564673157162733</c:v>
                </c:pt>
                <c:pt idx="1150">
                  <c:v>0.77816411682892883</c:v>
                </c:pt>
                <c:pt idx="1151">
                  <c:v>0.78303198887343539</c:v>
                </c:pt>
                <c:pt idx="1152">
                  <c:v>0.79856281872971735</c:v>
                </c:pt>
                <c:pt idx="1153">
                  <c:v>0.81061659712563738</c:v>
                </c:pt>
                <c:pt idx="1154">
                  <c:v>0.81641168289290689</c:v>
                </c:pt>
                <c:pt idx="1155">
                  <c:v>0.80713954566527568</c:v>
                </c:pt>
                <c:pt idx="1156">
                  <c:v>0.82498840982846544</c:v>
                </c:pt>
                <c:pt idx="1157">
                  <c:v>0.84932777005099669</c:v>
                </c:pt>
                <c:pt idx="1158">
                  <c:v>0.87065368567454793</c:v>
                </c:pt>
                <c:pt idx="1159">
                  <c:v>0.87552155771905404</c:v>
                </c:pt>
                <c:pt idx="1160">
                  <c:v>0.87876680574872501</c:v>
                </c:pt>
                <c:pt idx="1161">
                  <c:v>0.89893370421882235</c:v>
                </c:pt>
                <c:pt idx="1162">
                  <c:v>0.91817338896615674</c:v>
                </c:pt>
                <c:pt idx="1163">
                  <c:v>0.93092257765414921</c:v>
                </c:pt>
                <c:pt idx="1164">
                  <c:v>0.93439962911451091</c:v>
                </c:pt>
                <c:pt idx="1165">
                  <c:v>0.85999072786277231</c:v>
                </c:pt>
                <c:pt idx="1166">
                  <c:v>0.88966156699119137</c:v>
                </c:pt>
                <c:pt idx="1167">
                  <c:v>0.88502549837737576</c:v>
                </c:pt>
                <c:pt idx="1168">
                  <c:v>0.8938340287436255</c:v>
                </c:pt>
                <c:pt idx="1169">
                  <c:v>0.90727862772369039</c:v>
                </c:pt>
                <c:pt idx="1170">
                  <c:v>0.90264255910987479</c:v>
                </c:pt>
                <c:pt idx="1171">
                  <c:v>0.89151599443671747</c:v>
                </c:pt>
                <c:pt idx="1172">
                  <c:v>0.89499304589707918</c:v>
                </c:pt>
                <c:pt idx="1173">
                  <c:v>0.89499304589707918</c:v>
                </c:pt>
                <c:pt idx="1174">
                  <c:v>0.85535465924895693</c:v>
                </c:pt>
                <c:pt idx="1175">
                  <c:v>0.85210941121928618</c:v>
                </c:pt>
                <c:pt idx="1176">
                  <c:v>0.86995827538247572</c:v>
                </c:pt>
                <c:pt idx="1177">
                  <c:v>0.84283727399165498</c:v>
                </c:pt>
                <c:pt idx="1178">
                  <c:v>0.8154844691701435</c:v>
                </c:pt>
                <c:pt idx="1179">
                  <c:v>0.83843300880853033</c:v>
                </c:pt>
                <c:pt idx="1180">
                  <c:v>0.79717199814557249</c:v>
                </c:pt>
                <c:pt idx="1181">
                  <c:v>0.82985628187297156</c:v>
                </c:pt>
                <c:pt idx="1182">
                  <c:v>0.79346314325452028</c:v>
                </c:pt>
                <c:pt idx="1183">
                  <c:v>0.81710709318497909</c:v>
                </c:pt>
                <c:pt idx="1184">
                  <c:v>0.8201205377839591</c:v>
                </c:pt>
                <c:pt idx="1185">
                  <c:v>0.83541956420955032</c:v>
                </c:pt>
                <c:pt idx="1186">
                  <c:v>0.84840055632823352</c:v>
                </c:pt>
                <c:pt idx="1187">
                  <c:v>0.85002318034306912</c:v>
                </c:pt>
                <c:pt idx="1188">
                  <c:v>0.82313398238293933</c:v>
                </c:pt>
                <c:pt idx="1189">
                  <c:v>0.79925822902178956</c:v>
                </c:pt>
                <c:pt idx="1190">
                  <c:v>0.8064441353732037</c:v>
                </c:pt>
                <c:pt idx="1191">
                  <c:v>0.7895224849327771</c:v>
                </c:pt>
                <c:pt idx="1192">
                  <c:v>0.74524802967083925</c:v>
                </c:pt>
                <c:pt idx="1193">
                  <c:v>0.70978210477515069</c:v>
                </c:pt>
                <c:pt idx="1194">
                  <c:v>0.75707000463606855</c:v>
                </c:pt>
                <c:pt idx="1195">
                  <c:v>0.709318497913769</c:v>
                </c:pt>
                <c:pt idx="1196">
                  <c:v>0.71766342141863682</c:v>
                </c:pt>
                <c:pt idx="1197">
                  <c:v>0.709318497913769</c:v>
                </c:pt>
                <c:pt idx="1198">
                  <c:v>0.76124246638850268</c:v>
                </c:pt>
                <c:pt idx="1199">
                  <c:v>0.76193787668057489</c:v>
                </c:pt>
                <c:pt idx="1200">
                  <c:v>0.72902178952248509</c:v>
                </c:pt>
                <c:pt idx="1201">
                  <c:v>0.73018080667593876</c:v>
                </c:pt>
                <c:pt idx="1202">
                  <c:v>0.71024571163653216</c:v>
                </c:pt>
                <c:pt idx="1203">
                  <c:v>0.73574408901251731</c:v>
                </c:pt>
                <c:pt idx="1204">
                  <c:v>0.74594343996291124</c:v>
                </c:pt>
                <c:pt idx="1205">
                  <c:v>0.76286509040333783</c:v>
                </c:pt>
                <c:pt idx="1206">
                  <c:v>0.76634214186369953</c:v>
                </c:pt>
                <c:pt idx="1207">
                  <c:v>0.78071395456652737</c:v>
                </c:pt>
                <c:pt idx="1208">
                  <c:v>0.76935558646267954</c:v>
                </c:pt>
                <c:pt idx="1209">
                  <c:v>0.80157626332869714</c:v>
                </c:pt>
                <c:pt idx="1210">
                  <c:v>0.80853036624942032</c:v>
                </c:pt>
                <c:pt idx="1211">
                  <c:v>0.79902642559109882</c:v>
                </c:pt>
                <c:pt idx="1212">
                  <c:v>0.80945757997218371</c:v>
                </c:pt>
                <c:pt idx="1213">
                  <c:v>0.83240611961057009</c:v>
                </c:pt>
                <c:pt idx="1214">
                  <c:v>0.83240611961057009</c:v>
                </c:pt>
                <c:pt idx="1215">
                  <c:v>0.79833101529902639</c:v>
                </c:pt>
                <c:pt idx="1216">
                  <c:v>0.80064904960593419</c:v>
                </c:pt>
                <c:pt idx="1217">
                  <c:v>0.75776541492814098</c:v>
                </c:pt>
                <c:pt idx="1218">
                  <c:v>0.77700509967547515</c:v>
                </c:pt>
                <c:pt idx="1219">
                  <c:v>0.73922114047287901</c:v>
                </c:pt>
                <c:pt idx="1220">
                  <c:v>0.71789522484932777</c:v>
                </c:pt>
                <c:pt idx="1221">
                  <c:v>0.72299490032452485</c:v>
                </c:pt>
                <c:pt idx="1222">
                  <c:v>0.73412146499768194</c:v>
                </c:pt>
                <c:pt idx="1223">
                  <c:v>0.70027816411682875</c:v>
                </c:pt>
                <c:pt idx="1224">
                  <c:v>0.70329160871580898</c:v>
                </c:pt>
                <c:pt idx="1225">
                  <c:v>0.7327306444135373</c:v>
                </c:pt>
                <c:pt idx="1226">
                  <c:v>0.7280945757997217</c:v>
                </c:pt>
                <c:pt idx="1227">
                  <c:v>0.70074177097821067</c:v>
                </c:pt>
                <c:pt idx="1228">
                  <c:v>0.6759388038942975</c:v>
                </c:pt>
                <c:pt idx="1229">
                  <c:v>0.62517385257301794</c:v>
                </c:pt>
                <c:pt idx="1230">
                  <c:v>0.62494204914232721</c:v>
                </c:pt>
                <c:pt idx="1231">
                  <c:v>0.64371812702827991</c:v>
                </c:pt>
                <c:pt idx="1232">
                  <c:v>0.60778859527120987</c:v>
                </c:pt>
                <c:pt idx="1233">
                  <c:v>0.62957811775614281</c:v>
                </c:pt>
                <c:pt idx="1234">
                  <c:v>0.64812239221140455</c:v>
                </c:pt>
                <c:pt idx="1235">
                  <c:v>0.59550301344459888</c:v>
                </c:pt>
                <c:pt idx="1236">
                  <c:v>0.54937413073713492</c:v>
                </c:pt>
                <c:pt idx="1237">
                  <c:v>0.54056560037088541</c:v>
                </c:pt>
                <c:pt idx="1238">
                  <c:v>0.5187760778859527</c:v>
                </c:pt>
                <c:pt idx="1239">
                  <c:v>0.50857672693555855</c:v>
                </c:pt>
                <c:pt idx="1240">
                  <c:v>0.46638850254983777</c:v>
                </c:pt>
                <c:pt idx="1241">
                  <c:v>0.48145572554473803</c:v>
                </c:pt>
                <c:pt idx="1242">
                  <c:v>0.40101993509503941</c:v>
                </c:pt>
                <c:pt idx="1243">
                  <c:v>0.36184515530829864</c:v>
                </c:pt>
                <c:pt idx="1244">
                  <c:v>0.28210477515067223</c:v>
                </c:pt>
                <c:pt idx="1245">
                  <c:v>0.26077885952712099</c:v>
                </c:pt>
                <c:pt idx="1246">
                  <c:v>0.31316643486323592</c:v>
                </c:pt>
                <c:pt idx="1247">
                  <c:v>0.37528975428836331</c:v>
                </c:pt>
                <c:pt idx="1248">
                  <c:v>0.33959202596198423</c:v>
                </c:pt>
                <c:pt idx="1249">
                  <c:v>0.35744089012517399</c:v>
                </c:pt>
                <c:pt idx="1250">
                  <c:v>0.40333796940194722</c:v>
                </c:pt>
                <c:pt idx="1251">
                  <c:v>0.3416782568382013</c:v>
                </c:pt>
                <c:pt idx="1252">
                  <c:v>0.38363467779323135</c:v>
                </c:pt>
                <c:pt idx="1253">
                  <c:v>0.36648122392211402</c:v>
                </c:pt>
                <c:pt idx="1254">
                  <c:v>0.31594807603152542</c:v>
                </c:pt>
                <c:pt idx="1255">
                  <c:v>0.37714418173388964</c:v>
                </c:pt>
                <c:pt idx="1256">
                  <c:v>0.39244320815948064</c:v>
                </c:pt>
                <c:pt idx="1257">
                  <c:v>0.37158089939731109</c:v>
                </c:pt>
                <c:pt idx="1258">
                  <c:v>0.41098748261474261</c:v>
                </c:pt>
                <c:pt idx="1259">
                  <c:v>0.38108484005563281</c:v>
                </c:pt>
                <c:pt idx="1260">
                  <c:v>0.32406119610570228</c:v>
                </c:pt>
                <c:pt idx="1261">
                  <c:v>0.36114974501622621</c:v>
                </c:pt>
                <c:pt idx="1262">
                  <c:v>0.3734353268428372</c:v>
                </c:pt>
                <c:pt idx="1263">
                  <c:v>0.43045897079276774</c:v>
                </c:pt>
                <c:pt idx="1264">
                  <c:v>0.39012517385257306</c:v>
                </c:pt>
                <c:pt idx="1265">
                  <c:v>0.4079740380157626</c:v>
                </c:pt>
                <c:pt idx="1266">
                  <c:v>0.39847009735744088</c:v>
                </c:pt>
                <c:pt idx="1267">
                  <c:v>0.3592953175707001</c:v>
                </c:pt>
                <c:pt idx="1268">
                  <c:v>0.39197960129809917</c:v>
                </c:pt>
                <c:pt idx="1269">
                  <c:v>0.35674547983310156</c:v>
                </c:pt>
                <c:pt idx="1270">
                  <c:v>0.36091794158553547</c:v>
                </c:pt>
                <c:pt idx="1271">
                  <c:v>0.36439499304589695</c:v>
                </c:pt>
                <c:pt idx="1272">
                  <c:v>0.4098284654612887</c:v>
                </c:pt>
                <c:pt idx="1273">
                  <c:v>0.43741307371349092</c:v>
                </c:pt>
                <c:pt idx="1274">
                  <c:v>0.41724617524339358</c:v>
                </c:pt>
                <c:pt idx="1275">
                  <c:v>0.3938340287436255</c:v>
                </c:pt>
                <c:pt idx="1276">
                  <c:v>0.35512285581826619</c:v>
                </c:pt>
                <c:pt idx="1277">
                  <c:v>0.35512285581826619</c:v>
                </c:pt>
                <c:pt idx="1278">
                  <c:v>0.18405192396847458</c:v>
                </c:pt>
                <c:pt idx="1279">
                  <c:v>0.16156699119146967</c:v>
                </c:pt>
                <c:pt idx="1280">
                  <c:v>0.15646731571627259</c:v>
                </c:pt>
                <c:pt idx="1281">
                  <c:v>0.18219749652294848</c:v>
                </c:pt>
                <c:pt idx="1282">
                  <c:v>0.14348632359758917</c:v>
                </c:pt>
                <c:pt idx="1283">
                  <c:v>0.11566991191469644</c:v>
                </c:pt>
                <c:pt idx="1284">
                  <c:v>3.7783959202596362E-2</c:v>
                </c:pt>
                <c:pt idx="1285">
                  <c:v>8.808530366249423E-2</c:v>
                </c:pt>
                <c:pt idx="1286">
                  <c:v>3.5929531757070032E-2</c:v>
                </c:pt>
                <c:pt idx="1287">
                  <c:v>2.8280018544274421E-2</c:v>
                </c:pt>
                <c:pt idx="1288">
                  <c:v>1.8312471024571231E-2</c:v>
                </c:pt>
                <c:pt idx="1289">
                  <c:v>-9.0403337969402475E-3</c:v>
                </c:pt>
                <c:pt idx="1290">
                  <c:v>1.715345387111733E-2</c:v>
                </c:pt>
                <c:pt idx="1291">
                  <c:v>9.9675475197032792E-2</c:v>
                </c:pt>
                <c:pt idx="1292">
                  <c:v>0.10454334724153913</c:v>
                </c:pt>
                <c:pt idx="1293">
                  <c:v>0.15901715345387113</c:v>
                </c:pt>
                <c:pt idx="1294">
                  <c:v>0.12610106629578111</c:v>
                </c:pt>
                <c:pt idx="1295">
                  <c:v>0.15762633286972649</c:v>
                </c:pt>
                <c:pt idx="1296">
                  <c:v>0.13699582753824746</c:v>
                </c:pt>
                <c:pt idx="1297">
                  <c:v>0.13699582753824746</c:v>
                </c:pt>
                <c:pt idx="1298">
                  <c:v>0.13143254520166892</c:v>
                </c:pt>
                <c:pt idx="1299">
                  <c:v>0.12726008344923501</c:v>
                </c:pt>
                <c:pt idx="1300">
                  <c:v>0.11149745016226253</c:v>
                </c:pt>
                <c:pt idx="1301">
                  <c:v>0.10941121928604547</c:v>
                </c:pt>
                <c:pt idx="1302">
                  <c:v>0.10941121928604547</c:v>
                </c:pt>
                <c:pt idx="1303">
                  <c:v>0.1207695873898933</c:v>
                </c:pt>
                <c:pt idx="1304">
                  <c:v>4.8910523875753453E-2</c:v>
                </c:pt>
                <c:pt idx="1305">
                  <c:v>1.715345387111733E-2</c:v>
                </c:pt>
                <c:pt idx="1306">
                  <c:v>6.9541029207231819E-3</c:v>
                </c:pt>
                <c:pt idx="1307">
                  <c:v>4.1029207232266884E-2</c:v>
                </c:pt>
                <c:pt idx="1308">
                  <c:v>4.9142327306443967E-2</c:v>
                </c:pt>
                <c:pt idx="1309">
                  <c:v>-9.2721372276305392E-4</c:v>
                </c:pt>
                <c:pt idx="1310">
                  <c:v>-6.4904960593417105E-3</c:v>
                </c:pt>
                <c:pt idx="1311">
                  <c:v>2.063050533147881E-2</c:v>
                </c:pt>
                <c:pt idx="1312">
                  <c:v>-1.3676402410755739E-2</c:v>
                </c:pt>
                <c:pt idx="1313">
                  <c:v>3.1061659712563694E-2</c:v>
                </c:pt>
                <c:pt idx="1314">
                  <c:v>3.1061659712563694E-2</c:v>
                </c:pt>
                <c:pt idx="1315">
                  <c:v>1.3676402410755628E-2</c:v>
                </c:pt>
                <c:pt idx="1316">
                  <c:v>5.2619378766805669E-2</c:v>
                </c:pt>
                <c:pt idx="1317">
                  <c:v>5.2851182197496627E-2</c:v>
                </c:pt>
                <c:pt idx="1318">
                  <c:v>5.5169216504404428E-2</c:v>
                </c:pt>
                <c:pt idx="1319">
                  <c:v>8.0667593880389354E-2</c:v>
                </c:pt>
                <c:pt idx="1320">
                  <c:v>0.10152990264255912</c:v>
                </c:pt>
                <c:pt idx="1321">
                  <c:v>3.9174779786740777E-2</c:v>
                </c:pt>
                <c:pt idx="1322">
                  <c:v>4.7056096430227123E-2</c:v>
                </c:pt>
                <c:pt idx="1323">
                  <c:v>7.0468242929995428E-2</c:v>
                </c:pt>
                <c:pt idx="1324">
                  <c:v>0.13305516921650451</c:v>
                </c:pt>
                <c:pt idx="1325">
                  <c:v>0.19007881316643482</c:v>
                </c:pt>
                <c:pt idx="1326">
                  <c:v>0.16481223922114041</c:v>
                </c:pt>
                <c:pt idx="1327">
                  <c:v>0.19911914696337507</c:v>
                </c:pt>
                <c:pt idx="1328">
                  <c:v>0.20514603616133531</c:v>
                </c:pt>
                <c:pt idx="1329">
                  <c:v>0.20352341214649972</c:v>
                </c:pt>
                <c:pt idx="1330">
                  <c:v>0.17663421418636993</c:v>
                </c:pt>
                <c:pt idx="1331">
                  <c:v>0.17663421418636993</c:v>
                </c:pt>
                <c:pt idx="1332">
                  <c:v>0.20421882243857215</c:v>
                </c:pt>
                <c:pt idx="1333">
                  <c:v>0.23597589244320805</c:v>
                </c:pt>
                <c:pt idx="1334">
                  <c:v>0.23597589244320805</c:v>
                </c:pt>
                <c:pt idx="1335">
                  <c:v>0.2503477051460361</c:v>
                </c:pt>
                <c:pt idx="1336">
                  <c:v>0.22253129346314338</c:v>
                </c:pt>
                <c:pt idx="1337">
                  <c:v>0.22299490032452485</c:v>
                </c:pt>
                <c:pt idx="1338">
                  <c:v>0.21256374594343996</c:v>
                </c:pt>
                <c:pt idx="1339">
                  <c:v>0.20074177097821044</c:v>
                </c:pt>
                <c:pt idx="1340">
                  <c:v>0.19958275382475654</c:v>
                </c:pt>
                <c:pt idx="1341">
                  <c:v>0.22229949003245242</c:v>
                </c:pt>
                <c:pt idx="1342">
                  <c:v>0.1947148817802502</c:v>
                </c:pt>
                <c:pt idx="1343">
                  <c:v>0.17779323133982383</c:v>
                </c:pt>
                <c:pt idx="1344">
                  <c:v>0.15762633286972649</c:v>
                </c:pt>
                <c:pt idx="1345">
                  <c:v>0.17269355586462676</c:v>
                </c:pt>
                <c:pt idx="1346">
                  <c:v>0.17895224849327773</c:v>
                </c:pt>
                <c:pt idx="1347">
                  <c:v>0.16713027352804821</c:v>
                </c:pt>
                <c:pt idx="1348">
                  <c:v>0.14209550301344476</c:v>
                </c:pt>
                <c:pt idx="1349">
                  <c:v>0.12841910060268891</c:v>
                </c:pt>
                <c:pt idx="1350">
                  <c:v>0.10037088548910522</c:v>
                </c:pt>
                <c:pt idx="1351">
                  <c:v>0.11798794622160402</c:v>
                </c:pt>
                <c:pt idx="1352">
                  <c:v>0.10778859527120987</c:v>
                </c:pt>
                <c:pt idx="1353">
                  <c:v>0.10639777468706524</c:v>
                </c:pt>
                <c:pt idx="1354">
                  <c:v>0.10338433008808523</c:v>
                </c:pt>
                <c:pt idx="1355">
                  <c:v>8.993973110802056E-2</c:v>
                </c:pt>
                <c:pt idx="1356">
                  <c:v>0.14279091330551674</c:v>
                </c:pt>
                <c:pt idx="1357">
                  <c:v>0.11196105702364401</c:v>
                </c:pt>
                <c:pt idx="1358">
                  <c:v>0.11706073249884086</c:v>
                </c:pt>
                <c:pt idx="1359">
                  <c:v>0.10338433008808523</c:v>
                </c:pt>
                <c:pt idx="1360">
                  <c:v>0.11451089476124232</c:v>
                </c:pt>
                <c:pt idx="1361">
                  <c:v>0.13769123783031989</c:v>
                </c:pt>
                <c:pt idx="1362">
                  <c:v>0.15368567454798332</c:v>
                </c:pt>
                <c:pt idx="1363">
                  <c:v>0.12702828001854427</c:v>
                </c:pt>
                <c:pt idx="1364">
                  <c:v>0.14765878535002308</c:v>
                </c:pt>
                <c:pt idx="1365">
                  <c:v>0.19749652294853948</c:v>
                </c:pt>
                <c:pt idx="1366">
                  <c:v>0.1629578117756143</c:v>
                </c:pt>
                <c:pt idx="1367">
                  <c:v>0.17779323133982383</c:v>
                </c:pt>
                <c:pt idx="1368">
                  <c:v>0.17779323133982383</c:v>
                </c:pt>
                <c:pt idx="1369">
                  <c:v>0.21789522484932777</c:v>
                </c:pt>
                <c:pt idx="1370">
                  <c:v>0.22345850718590632</c:v>
                </c:pt>
                <c:pt idx="1371">
                  <c:v>0.18776077885952724</c:v>
                </c:pt>
                <c:pt idx="1372">
                  <c:v>0.20955030134445995</c:v>
                </c:pt>
                <c:pt idx="1373">
                  <c:v>0.21464997681965681</c:v>
                </c:pt>
                <c:pt idx="1374">
                  <c:v>0.20445062586926288</c:v>
                </c:pt>
                <c:pt idx="1375">
                  <c:v>0.24316179879462219</c:v>
                </c:pt>
                <c:pt idx="1376">
                  <c:v>0.2895224849327771</c:v>
                </c:pt>
                <c:pt idx="1377">
                  <c:v>0.28071395456652759</c:v>
                </c:pt>
                <c:pt idx="1378">
                  <c:v>0.25753361149745024</c:v>
                </c:pt>
                <c:pt idx="1379">
                  <c:v>0.26634214186369953</c:v>
                </c:pt>
                <c:pt idx="1380">
                  <c:v>0.22716736207695876</c:v>
                </c:pt>
                <c:pt idx="1381">
                  <c:v>0.22739916550764949</c:v>
                </c:pt>
                <c:pt idx="1382">
                  <c:v>0.24292999536393123</c:v>
                </c:pt>
                <c:pt idx="1383">
                  <c:v>0.23713490959666195</c:v>
                </c:pt>
                <c:pt idx="1384">
                  <c:v>0.22345850718590632</c:v>
                </c:pt>
                <c:pt idx="1385">
                  <c:v>0.23551228558182657</c:v>
                </c:pt>
                <c:pt idx="1386">
                  <c:v>0.27051460361613366</c:v>
                </c:pt>
                <c:pt idx="1387">
                  <c:v>0.27700509967547515</c:v>
                </c:pt>
                <c:pt idx="1388">
                  <c:v>0.26912378303198881</c:v>
                </c:pt>
                <c:pt idx="1389">
                  <c:v>0.25428836346777928</c:v>
                </c:pt>
                <c:pt idx="1390">
                  <c:v>0.2280945757997217</c:v>
                </c:pt>
                <c:pt idx="1391">
                  <c:v>0.21928604543347241</c:v>
                </c:pt>
                <c:pt idx="1392">
                  <c:v>0.18984700973574409</c:v>
                </c:pt>
                <c:pt idx="1393">
                  <c:v>0.21488178025034754</c:v>
                </c:pt>
                <c:pt idx="1394">
                  <c:v>0.19541029207232263</c:v>
                </c:pt>
                <c:pt idx="1395">
                  <c:v>0.20908669448307826</c:v>
                </c:pt>
                <c:pt idx="1396">
                  <c:v>0.19726471951784874</c:v>
                </c:pt>
                <c:pt idx="1397">
                  <c:v>0.18428372739916554</c:v>
                </c:pt>
                <c:pt idx="1398">
                  <c:v>0.18590635141400091</c:v>
                </c:pt>
                <c:pt idx="1399">
                  <c:v>0.19146963375057946</c:v>
                </c:pt>
                <c:pt idx="1400">
                  <c:v>0.15785813630041723</c:v>
                </c:pt>
                <c:pt idx="1401">
                  <c:v>0.15669911914696333</c:v>
                </c:pt>
                <c:pt idx="1402">
                  <c:v>0.18335651367640238</c:v>
                </c:pt>
                <c:pt idx="1403">
                  <c:v>0.17663421418636993</c:v>
                </c:pt>
                <c:pt idx="1404">
                  <c:v>0.17663421418636993</c:v>
                </c:pt>
                <c:pt idx="1405">
                  <c:v>0.15044042651831258</c:v>
                </c:pt>
                <c:pt idx="1406">
                  <c:v>0.15206305053314795</c:v>
                </c:pt>
                <c:pt idx="1407">
                  <c:v>0.14093648585999063</c:v>
                </c:pt>
                <c:pt idx="1408">
                  <c:v>0.14812239221140477</c:v>
                </c:pt>
                <c:pt idx="1409">
                  <c:v>0.14000927213722769</c:v>
                </c:pt>
                <c:pt idx="1410">
                  <c:v>0.1606397774687065</c:v>
                </c:pt>
                <c:pt idx="1411">
                  <c:v>0.14928140936485845</c:v>
                </c:pt>
                <c:pt idx="1412">
                  <c:v>0.13004172461752428</c:v>
                </c:pt>
                <c:pt idx="1413">
                  <c:v>0.14742698191933234</c:v>
                </c:pt>
                <c:pt idx="1414">
                  <c:v>0.14232730644413549</c:v>
                </c:pt>
                <c:pt idx="1415">
                  <c:v>0.14812239221140477</c:v>
                </c:pt>
                <c:pt idx="1416">
                  <c:v>0.16504404265183115</c:v>
                </c:pt>
                <c:pt idx="1417">
                  <c:v>0.15206305053314795</c:v>
                </c:pt>
                <c:pt idx="1418">
                  <c:v>0.13676402410755673</c:v>
                </c:pt>
                <c:pt idx="1419">
                  <c:v>0.13514140009272135</c:v>
                </c:pt>
                <c:pt idx="1420">
                  <c:v>0.15206305053314795</c:v>
                </c:pt>
                <c:pt idx="1421">
                  <c:v>0.13722763096893842</c:v>
                </c:pt>
                <c:pt idx="1422">
                  <c:v>0.13189615206305039</c:v>
                </c:pt>
                <c:pt idx="1423">
                  <c:v>0.11335187760778864</c:v>
                </c:pt>
                <c:pt idx="1424">
                  <c:v>0.11752433936022255</c:v>
                </c:pt>
                <c:pt idx="1425">
                  <c:v>0.13792304126101063</c:v>
                </c:pt>
                <c:pt idx="1426">
                  <c:v>0.12563745943439963</c:v>
                </c:pt>
                <c:pt idx="1427">
                  <c:v>0.11868335651367645</c:v>
                </c:pt>
                <c:pt idx="1428">
                  <c:v>0.11219286045433474</c:v>
                </c:pt>
                <c:pt idx="1429">
                  <c:v>7.626332869726471E-2</c:v>
                </c:pt>
                <c:pt idx="1430">
                  <c:v>8.1594807603152519E-2</c:v>
                </c:pt>
                <c:pt idx="1431">
                  <c:v>4.7287899860917859E-2</c:v>
                </c:pt>
                <c:pt idx="1432">
                  <c:v>4.311543810848395E-2</c:v>
                </c:pt>
                <c:pt idx="1433">
                  <c:v>4.311543810848395E-2</c:v>
                </c:pt>
                <c:pt idx="1434">
                  <c:v>1.3444598980064892E-2</c:v>
                </c:pt>
                <c:pt idx="1435">
                  <c:v>4.1261010662957842E-2</c:v>
                </c:pt>
                <c:pt idx="1436">
                  <c:v>2.3180343069078013E-3</c:v>
                </c:pt>
                <c:pt idx="1437">
                  <c:v>2.2021325915623668E-2</c:v>
                </c:pt>
                <c:pt idx="1438">
                  <c:v>9.7357440890124547E-3</c:v>
                </c:pt>
                <c:pt idx="1439">
                  <c:v>1.7617060732498802E-2</c:v>
                </c:pt>
                <c:pt idx="1440">
                  <c:v>4.8215113583681024E-2</c:v>
                </c:pt>
                <c:pt idx="1441">
                  <c:v>7.8813166434863469E-3</c:v>
                </c:pt>
                <c:pt idx="1442">
                  <c:v>-3.9406583217431734E-3</c:v>
                </c:pt>
                <c:pt idx="1443">
                  <c:v>-3.1525266573945276E-2</c:v>
                </c:pt>
                <c:pt idx="1444">
                  <c:v>-6.560037088548909E-2</c:v>
                </c:pt>
                <c:pt idx="1445">
                  <c:v>-6.0037088548910655E-2</c:v>
                </c:pt>
                <c:pt idx="1446">
                  <c:v>-7.9044969865554093E-2</c:v>
                </c:pt>
                <c:pt idx="1447">
                  <c:v>-7.7654149281409346E-2</c:v>
                </c:pt>
                <c:pt idx="1448">
                  <c:v>-0.10547056096430218</c:v>
                </c:pt>
                <c:pt idx="1449">
                  <c:v>-0.13212795549374134</c:v>
                </c:pt>
                <c:pt idx="1450">
                  <c:v>-9.9443671766342168E-2</c:v>
                </c:pt>
                <c:pt idx="1451">
                  <c:v>-7.5567918405192391E-2</c:v>
                </c:pt>
                <c:pt idx="1452">
                  <c:v>-9.0171534538711184E-2</c:v>
                </c:pt>
                <c:pt idx="1453">
                  <c:v>-0.11103384330088084</c:v>
                </c:pt>
                <c:pt idx="1454">
                  <c:v>-0.13931386184515526</c:v>
                </c:pt>
                <c:pt idx="1455">
                  <c:v>-0.13722763096893842</c:v>
                </c:pt>
                <c:pt idx="1456">
                  <c:v>-0.14812239221140477</c:v>
                </c:pt>
                <c:pt idx="1457">
                  <c:v>-0.11057023643949937</c:v>
                </c:pt>
                <c:pt idx="1458">
                  <c:v>-0.13745943439962915</c:v>
                </c:pt>
                <c:pt idx="1459">
                  <c:v>-7.8117756142790817E-2</c:v>
                </c:pt>
                <c:pt idx="1460">
                  <c:v>-8.1826611033843366E-2</c:v>
                </c:pt>
                <c:pt idx="1461">
                  <c:v>-5.9109874826147379E-2</c:v>
                </c:pt>
                <c:pt idx="1462">
                  <c:v>-8.576726935558654E-2</c:v>
                </c:pt>
                <c:pt idx="1463">
                  <c:v>-9.2489568845618986E-2</c:v>
                </c:pt>
                <c:pt idx="1464">
                  <c:v>-9.4575799721835829E-2</c:v>
                </c:pt>
                <c:pt idx="1465">
                  <c:v>-9.1330551692164974E-2</c:v>
                </c:pt>
                <c:pt idx="1466">
                  <c:v>-0.1254056560037089</c:v>
                </c:pt>
                <c:pt idx="1467">
                  <c:v>-0.14858599907278636</c:v>
                </c:pt>
                <c:pt idx="1468">
                  <c:v>-0.17987946221604079</c:v>
                </c:pt>
                <c:pt idx="1469">
                  <c:v>-0.22809457579972192</c:v>
                </c:pt>
                <c:pt idx="1470">
                  <c:v>-0.23898933704218828</c:v>
                </c:pt>
                <c:pt idx="1471">
                  <c:v>-0.21604079740380155</c:v>
                </c:pt>
                <c:pt idx="1472">
                  <c:v>-0.16550764951321284</c:v>
                </c:pt>
                <c:pt idx="1473">
                  <c:v>-0.13838664812239221</c:v>
                </c:pt>
                <c:pt idx="1474">
                  <c:v>-0.11404728789986096</c:v>
                </c:pt>
                <c:pt idx="1475">
                  <c:v>-0.1611033843300882</c:v>
                </c:pt>
                <c:pt idx="1476">
                  <c:v>-0.14904960593416783</c:v>
                </c:pt>
                <c:pt idx="1477">
                  <c:v>-0.14487714418173392</c:v>
                </c:pt>
                <c:pt idx="1478">
                  <c:v>-0.1606397774687065</c:v>
                </c:pt>
                <c:pt idx="1479">
                  <c:v>-0.1606397774687065</c:v>
                </c:pt>
                <c:pt idx="1480">
                  <c:v>-0.14487714418173392</c:v>
                </c:pt>
                <c:pt idx="1481">
                  <c:v>-0.168289290681502</c:v>
                </c:pt>
                <c:pt idx="1482">
                  <c:v>-0.1611033843300882</c:v>
                </c:pt>
                <c:pt idx="1483">
                  <c:v>-0.17709782104775151</c:v>
                </c:pt>
                <c:pt idx="1484">
                  <c:v>-0.19656930922577665</c:v>
                </c:pt>
                <c:pt idx="1485">
                  <c:v>-0.18242929995363921</c:v>
                </c:pt>
                <c:pt idx="1486">
                  <c:v>-0.14325452016689844</c:v>
                </c:pt>
                <c:pt idx="1487">
                  <c:v>-0.14904960593416783</c:v>
                </c:pt>
                <c:pt idx="1488">
                  <c:v>-0.18567454798331007</c:v>
                </c:pt>
                <c:pt idx="1489">
                  <c:v>-0.18312471024571164</c:v>
                </c:pt>
                <c:pt idx="1490">
                  <c:v>-0.1951784886416319</c:v>
                </c:pt>
                <c:pt idx="1491">
                  <c:v>-0.21951784886416315</c:v>
                </c:pt>
                <c:pt idx="1492">
                  <c:v>-0.21488178025034776</c:v>
                </c:pt>
                <c:pt idx="1493">
                  <c:v>-0.22415391747797875</c:v>
                </c:pt>
                <c:pt idx="1494">
                  <c:v>-0.2649513212795549</c:v>
                </c:pt>
                <c:pt idx="1495">
                  <c:v>-0.25915623551228562</c:v>
                </c:pt>
                <c:pt idx="1496">
                  <c:v>-0.23875753361149743</c:v>
                </c:pt>
                <c:pt idx="1497">
                  <c:v>-0.22809457579972192</c:v>
                </c:pt>
                <c:pt idx="1498">
                  <c:v>-0.18289290681502091</c:v>
                </c:pt>
                <c:pt idx="1499">
                  <c:v>-0.14070468242930001</c:v>
                </c:pt>
                <c:pt idx="1500">
                  <c:v>-9.7589244320815949E-2</c:v>
                </c:pt>
                <c:pt idx="1501">
                  <c:v>-9.3648585999072775E-2</c:v>
                </c:pt>
                <c:pt idx="1502">
                  <c:v>-6.0500695410292016E-2</c:v>
                </c:pt>
                <c:pt idx="1503">
                  <c:v>-7.510431154381092E-2</c:v>
                </c:pt>
                <c:pt idx="1504">
                  <c:v>-0.1066295781177562</c:v>
                </c:pt>
                <c:pt idx="1505">
                  <c:v>-0.12586926286509037</c:v>
                </c:pt>
                <c:pt idx="1506">
                  <c:v>-0.11590171534538707</c:v>
                </c:pt>
                <c:pt idx="1507">
                  <c:v>-9.0171534538711184E-2</c:v>
                </c:pt>
                <c:pt idx="1508">
                  <c:v>-8.6694483078349593E-2</c:v>
                </c:pt>
                <c:pt idx="1509">
                  <c:v>-0.12076958738989341</c:v>
                </c:pt>
                <c:pt idx="1510">
                  <c:v>-0.11358368103847938</c:v>
                </c:pt>
                <c:pt idx="1511">
                  <c:v>-0.14371812702828013</c:v>
                </c:pt>
                <c:pt idx="1512">
                  <c:v>-0.13885025498377379</c:v>
                </c:pt>
                <c:pt idx="1513">
                  <c:v>-0.14163189615206306</c:v>
                </c:pt>
                <c:pt idx="1514">
                  <c:v>-0.16434863235975905</c:v>
                </c:pt>
                <c:pt idx="1515">
                  <c:v>-0.18891979601298092</c:v>
                </c:pt>
                <c:pt idx="1516">
                  <c:v>-0.15901715345387113</c:v>
                </c:pt>
                <c:pt idx="1517">
                  <c:v>-0.15136764024107563</c:v>
                </c:pt>
                <c:pt idx="1518">
                  <c:v>-0.14047287899860927</c:v>
                </c:pt>
                <c:pt idx="1519">
                  <c:v>-0.11937876680574866</c:v>
                </c:pt>
                <c:pt idx="1520">
                  <c:v>-8.924432081594813E-2</c:v>
                </c:pt>
                <c:pt idx="1521">
                  <c:v>-9.5039406583217412E-2</c:v>
                </c:pt>
                <c:pt idx="1522">
                  <c:v>-9.1330551692164974E-2</c:v>
                </c:pt>
                <c:pt idx="1523">
                  <c:v>-9.7357440890125213E-2</c:v>
                </c:pt>
                <c:pt idx="1524">
                  <c:v>-9.4112192860454358E-2</c:v>
                </c:pt>
                <c:pt idx="1525">
                  <c:v>-9.0635141400092767E-2</c:v>
                </c:pt>
                <c:pt idx="1526">
                  <c:v>-0.13120074177097829</c:v>
                </c:pt>
                <c:pt idx="1527">
                  <c:v>-0.15716272600834491</c:v>
                </c:pt>
                <c:pt idx="1528">
                  <c:v>-0.15044042651831246</c:v>
                </c:pt>
                <c:pt idx="1529">
                  <c:v>-0.11566991191469633</c:v>
                </c:pt>
                <c:pt idx="1530">
                  <c:v>-0.13259156235512282</c:v>
                </c:pt>
                <c:pt idx="1531">
                  <c:v>-0.11497450162262401</c:v>
                </c:pt>
                <c:pt idx="1532">
                  <c:v>-0.13792304126101074</c:v>
                </c:pt>
                <c:pt idx="1533">
                  <c:v>-0.15774223458507186</c:v>
                </c:pt>
                <c:pt idx="1534">
                  <c:v>-0.15044042651831246</c:v>
                </c:pt>
                <c:pt idx="1535">
                  <c:v>-0.11868335651367634</c:v>
                </c:pt>
                <c:pt idx="1536">
                  <c:v>-0.12378303198887353</c:v>
                </c:pt>
                <c:pt idx="1537">
                  <c:v>-0.12378303198887353</c:v>
                </c:pt>
                <c:pt idx="1538">
                  <c:v>-0.14325452016689844</c:v>
                </c:pt>
                <c:pt idx="1539">
                  <c:v>-0.13931386184515526</c:v>
                </c:pt>
                <c:pt idx="1540">
                  <c:v>-0.13235975892443208</c:v>
                </c:pt>
                <c:pt idx="1541">
                  <c:v>-0.16991191469633748</c:v>
                </c:pt>
                <c:pt idx="1542">
                  <c:v>-0.18103847936949469</c:v>
                </c:pt>
                <c:pt idx="1543">
                  <c:v>-0.2028280018544274</c:v>
                </c:pt>
                <c:pt idx="1544">
                  <c:v>-0.25753361149745013</c:v>
                </c:pt>
                <c:pt idx="1545">
                  <c:v>-0.25289754288363475</c:v>
                </c:pt>
                <c:pt idx="1546">
                  <c:v>-0.24617524339360219</c:v>
                </c:pt>
                <c:pt idx="1547">
                  <c:v>-0.23296244784422804</c:v>
                </c:pt>
                <c:pt idx="1548">
                  <c:v>-0.27051460361613355</c:v>
                </c:pt>
                <c:pt idx="1549">
                  <c:v>-0.2883634677793232</c:v>
                </c:pt>
                <c:pt idx="1550">
                  <c:v>-0.27422345850718599</c:v>
                </c:pt>
                <c:pt idx="1551">
                  <c:v>-0.29044969865554016</c:v>
                </c:pt>
                <c:pt idx="1552">
                  <c:v>-0.3147890588780714</c:v>
                </c:pt>
                <c:pt idx="1553">
                  <c:v>-0.32916087158089935</c:v>
                </c:pt>
                <c:pt idx="1554">
                  <c:v>-0.33611497450162264</c:v>
                </c:pt>
                <c:pt idx="1555">
                  <c:v>-0.32800185442744556</c:v>
                </c:pt>
                <c:pt idx="1556">
                  <c:v>-0.2749188687992582</c:v>
                </c:pt>
                <c:pt idx="1557">
                  <c:v>-0.28025034770514601</c:v>
                </c:pt>
                <c:pt idx="1558">
                  <c:v>-0.28025034770514601</c:v>
                </c:pt>
                <c:pt idx="1559">
                  <c:v>-0.30690774223458517</c:v>
                </c:pt>
                <c:pt idx="1560">
                  <c:v>-0.29554937413073712</c:v>
                </c:pt>
                <c:pt idx="1561">
                  <c:v>-0.31571627260083446</c:v>
                </c:pt>
                <c:pt idx="1562">
                  <c:v>-0.29949003245248029</c:v>
                </c:pt>
                <c:pt idx="1563">
                  <c:v>-0.29949003245248029</c:v>
                </c:pt>
                <c:pt idx="1564">
                  <c:v>-0.2960129809921187</c:v>
                </c:pt>
                <c:pt idx="1565">
                  <c:v>-0.29833101529902639</c:v>
                </c:pt>
                <c:pt idx="1566">
                  <c:v>-0.34654612888270742</c:v>
                </c:pt>
                <c:pt idx="1567">
                  <c:v>-0.36277236903106169</c:v>
                </c:pt>
                <c:pt idx="1568">
                  <c:v>-0.35975892443208157</c:v>
                </c:pt>
                <c:pt idx="1569">
                  <c:v>-0.38479369494668525</c:v>
                </c:pt>
                <c:pt idx="1570">
                  <c:v>-0.3945294390356977</c:v>
                </c:pt>
                <c:pt idx="1571">
                  <c:v>-0.41515994436717663</c:v>
                </c:pt>
                <c:pt idx="1572">
                  <c:v>-0.39476124246638855</c:v>
                </c:pt>
                <c:pt idx="1573">
                  <c:v>-0.41678256838201211</c:v>
                </c:pt>
                <c:pt idx="1574">
                  <c:v>-0.41678256838201211</c:v>
                </c:pt>
                <c:pt idx="1575">
                  <c:v>-0.4466852109411219</c:v>
                </c:pt>
                <c:pt idx="1576">
                  <c:v>-0.44946685210941117</c:v>
                </c:pt>
                <c:pt idx="1577">
                  <c:v>-0.41075567918405187</c:v>
                </c:pt>
                <c:pt idx="1578">
                  <c:v>-0.38641631896152062</c:v>
                </c:pt>
                <c:pt idx="1579">
                  <c:v>-0.43092257765414932</c:v>
                </c:pt>
                <c:pt idx="1580">
                  <c:v>-0.39406583217431612</c:v>
                </c:pt>
                <c:pt idx="1581">
                  <c:v>-0.39128419100602685</c:v>
                </c:pt>
                <c:pt idx="1582">
                  <c:v>-0.36926286509040329</c:v>
                </c:pt>
                <c:pt idx="1583">
                  <c:v>-0.33959202596198423</c:v>
                </c:pt>
                <c:pt idx="1584">
                  <c:v>-0.36207695873898937</c:v>
                </c:pt>
                <c:pt idx="1585">
                  <c:v>-0.38896615669911916</c:v>
                </c:pt>
                <c:pt idx="1586">
                  <c:v>-0.36207695873898937</c:v>
                </c:pt>
                <c:pt idx="1587">
                  <c:v>-0.36624942049142328</c:v>
                </c:pt>
                <c:pt idx="1588">
                  <c:v>-0.39082058414464538</c:v>
                </c:pt>
                <c:pt idx="1589">
                  <c:v>-0.40658321743161796</c:v>
                </c:pt>
                <c:pt idx="1590">
                  <c:v>-0.42976356050069542</c:v>
                </c:pt>
                <c:pt idx="1591">
                  <c:v>-0.43439962911451091</c:v>
                </c:pt>
                <c:pt idx="1592">
                  <c:v>-0.44598980064904969</c:v>
                </c:pt>
                <c:pt idx="1593">
                  <c:v>-0.43184979137691237</c:v>
                </c:pt>
                <c:pt idx="1594">
                  <c:v>-0.43184979137691237</c:v>
                </c:pt>
                <c:pt idx="1595">
                  <c:v>-0.43926750115901714</c:v>
                </c:pt>
                <c:pt idx="1596">
                  <c:v>-0.41284191006026894</c:v>
                </c:pt>
                <c:pt idx="1597">
                  <c:v>-0.43694946685210945</c:v>
                </c:pt>
                <c:pt idx="1598">
                  <c:v>-0.44714881780250348</c:v>
                </c:pt>
                <c:pt idx="1599">
                  <c:v>-0.42049142327306444</c:v>
                </c:pt>
                <c:pt idx="1600">
                  <c:v>-0.45294390356977277</c:v>
                </c:pt>
                <c:pt idx="1601">
                  <c:v>-0.44112192860454336</c:v>
                </c:pt>
                <c:pt idx="1602">
                  <c:v>-0.43996291145108946</c:v>
                </c:pt>
                <c:pt idx="1603">
                  <c:v>-0.42721372276309688</c:v>
                </c:pt>
                <c:pt idx="1604">
                  <c:v>-0.42976356050069542</c:v>
                </c:pt>
                <c:pt idx="1605">
                  <c:v>-0.41585535465924894</c:v>
                </c:pt>
                <c:pt idx="1606">
                  <c:v>-0.3845618915159944</c:v>
                </c:pt>
                <c:pt idx="1607">
                  <c:v>-0.35396383866481218</c:v>
                </c:pt>
                <c:pt idx="1608">
                  <c:v>-0.32892906815020861</c:v>
                </c:pt>
                <c:pt idx="1609">
                  <c:v>-0.30296708391284188</c:v>
                </c:pt>
                <c:pt idx="1610">
                  <c:v>-0.35929531757069999</c:v>
                </c:pt>
                <c:pt idx="1611">
                  <c:v>-0.33657858136300411</c:v>
                </c:pt>
                <c:pt idx="1612">
                  <c:v>-0.33912841910060265</c:v>
                </c:pt>
                <c:pt idx="1613">
                  <c:v>-0.30992118683356518</c:v>
                </c:pt>
                <c:pt idx="1614">
                  <c:v>-0.3205841446453408</c:v>
                </c:pt>
                <c:pt idx="1615">
                  <c:v>-0.32035234121464995</c:v>
                </c:pt>
                <c:pt idx="1616">
                  <c:v>-0.29439035697728322</c:v>
                </c:pt>
                <c:pt idx="1617">
                  <c:v>-0.28233657858136296</c:v>
                </c:pt>
                <c:pt idx="1618">
                  <c:v>-0.28372739916550771</c:v>
                </c:pt>
                <c:pt idx="1619">
                  <c:v>-0.28581363004172466</c:v>
                </c:pt>
                <c:pt idx="1620">
                  <c:v>-0.28349559573481686</c:v>
                </c:pt>
                <c:pt idx="1621">
                  <c:v>-0.31826611033843299</c:v>
                </c:pt>
                <c:pt idx="1622">
                  <c:v>-0.30968938340287433</c:v>
                </c:pt>
                <c:pt idx="1623">
                  <c:v>-0.30968938340287433</c:v>
                </c:pt>
                <c:pt idx="1624">
                  <c:v>-0.31571627260083446</c:v>
                </c:pt>
                <c:pt idx="1625">
                  <c:v>-0.30621233194251274</c:v>
                </c:pt>
                <c:pt idx="1626">
                  <c:v>-0.30713954566527579</c:v>
                </c:pt>
                <c:pt idx="1627">
                  <c:v>-0.29647658785350017</c:v>
                </c:pt>
                <c:pt idx="1628">
                  <c:v>-0.3080853036624942</c:v>
                </c:pt>
                <c:pt idx="1629">
                  <c:v>-0.31664348632359762</c:v>
                </c:pt>
                <c:pt idx="1630">
                  <c:v>-0.3224385720908669</c:v>
                </c:pt>
                <c:pt idx="1631">
                  <c:v>-0.29949003245248029</c:v>
                </c:pt>
                <c:pt idx="1632">
                  <c:v>-0.29809921186833566</c:v>
                </c:pt>
                <c:pt idx="1633">
                  <c:v>-0.27213722763096904</c:v>
                </c:pt>
                <c:pt idx="1634">
                  <c:v>-0.27306444135373209</c:v>
                </c:pt>
                <c:pt idx="1635">
                  <c:v>-0.22392211404728801</c:v>
                </c:pt>
                <c:pt idx="1636">
                  <c:v>-0.23249884098284657</c:v>
                </c:pt>
                <c:pt idx="1637">
                  <c:v>-0.23180343069077425</c:v>
                </c:pt>
                <c:pt idx="1638">
                  <c:v>-0.24524802967083914</c:v>
                </c:pt>
                <c:pt idx="1639">
                  <c:v>-0.22993045897079289</c:v>
                </c:pt>
                <c:pt idx="1640">
                  <c:v>-0.2104775150672229</c:v>
                </c:pt>
                <c:pt idx="1641">
                  <c:v>-0.19958275382475654</c:v>
                </c:pt>
                <c:pt idx="1642">
                  <c:v>-0.20794622160407983</c:v>
                </c:pt>
                <c:pt idx="1643">
                  <c:v>-0.18011126564673163</c:v>
                </c:pt>
                <c:pt idx="1644">
                  <c:v>-0.19170143718127031</c:v>
                </c:pt>
                <c:pt idx="1645">
                  <c:v>-0.16852109411219296</c:v>
                </c:pt>
                <c:pt idx="1646">
                  <c:v>-0.14325452016689844</c:v>
                </c:pt>
                <c:pt idx="1647">
                  <c:v>-0.16852109411219296</c:v>
                </c:pt>
                <c:pt idx="1648">
                  <c:v>-0.17153453871117286</c:v>
                </c:pt>
                <c:pt idx="1649">
                  <c:v>-0.17779323133982383</c:v>
                </c:pt>
                <c:pt idx="1650">
                  <c:v>-0.21627260083449229</c:v>
                </c:pt>
                <c:pt idx="1651">
                  <c:v>-0.23458507185906341</c:v>
                </c:pt>
                <c:pt idx="1652">
                  <c:v>-0.21766342141863704</c:v>
                </c:pt>
                <c:pt idx="1653">
                  <c:v>-0.22716736207695865</c:v>
                </c:pt>
                <c:pt idx="1654">
                  <c:v>-0.2438572090866945</c:v>
                </c:pt>
                <c:pt idx="1655">
                  <c:v>-0.21464997681965692</c:v>
                </c:pt>
                <c:pt idx="1656">
                  <c:v>-0.20653685674547995</c:v>
                </c:pt>
                <c:pt idx="1657">
                  <c:v>-0.20815948076031532</c:v>
                </c:pt>
                <c:pt idx="1658">
                  <c:v>-0.22114047287899863</c:v>
                </c:pt>
                <c:pt idx="1659">
                  <c:v>-0.20445062586926288</c:v>
                </c:pt>
                <c:pt idx="1660">
                  <c:v>-0.19309225776541483</c:v>
                </c:pt>
                <c:pt idx="1661">
                  <c:v>-0.20445062586926288</c:v>
                </c:pt>
                <c:pt idx="1662">
                  <c:v>-0.20817802503477056</c:v>
                </c:pt>
                <c:pt idx="1663">
                  <c:v>-0.20166898470097361</c:v>
                </c:pt>
                <c:pt idx="1664">
                  <c:v>-0.20329160871580909</c:v>
                </c:pt>
                <c:pt idx="1665">
                  <c:v>-0.19865554010199349</c:v>
                </c:pt>
                <c:pt idx="1666">
                  <c:v>-0.17269355586462687</c:v>
                </c:pt>
                <c:pt idx="1667">
                  <c:v>-0.17802503477051457</c:v>
                </c:pt>
                <c:pt idx="1668">
                  <c:v>-0.18266110338433017</c:v>
                </c:pt>
                <c:pt idx="1669">
                  <c:v>-0.18266110338433017</c:v>
                </c:pt>
                <c:pt idx="1670">
                  <c:v>-0.17663421418636993</c:v>
                </c:pt>
                <c:pt idx="1671">
                  <c:v>-0.16761242466388504</c:v>
                </c:pt>
                <c:pt idx="1672">
                  <c:v>-0.16504404265183115</c:v>
                </c:pt>
                <c:pt idx="1673">
                  <c:v>-0.17501159017153445</c:v>
                </c:pt>
                <c:pt idx="1674">
                  <c:v>-0.15275846082522027</c:v>
                </c:pt>
                <c:pt idx="1675">
                  <c:v>-0.13073713490959671</c:v>
                </c:pt>
                <c:pt idx="1676">
                  <c:v>-0.13745943439962915</c:v>
                </c:pt>
                <c:pt idx="1677">
                  <c:v>-0.1430227167362077</c:v>
                </c:pt>
                <c:pt idx="1678">
                  <c:v>-0.18358831710709322</c:v>
                </c:pt>
                <c:pt idx="1679">
                  <c:v>-0.19007881316643493</c:v>
                </c:pt>
                <c:pt idx="1680">
                  <c:v>-0.18891979601298092</c:v>
                </c:pt>
                <c:pt idx="1681">
                  <c:v>-0.1875289754288364</c:v>
                </c:pt>
                <c:pt idx="1682">
                  <c:v>-0.20839128419100605</c:v>
                </c:pt>
                <c:pt idx="1683">
                  <c:v>-0.1882243857209086</c:v>
                </c:pt>
                <c:pt idx="1684">
                  <c:v>-0.17338896615669919</c:v>
                </c:pt>
                <c:pt idx="1685">
                  <c:v>-0.15994436717663418</c:v>
                </c:pt>
                <c:pt idx="1686">
                  <c:v>-0.16713027352804821</c:v>
                </c:pt>
                <c:pt idx="1687">
                  <c:v>-0.15159944367176637</c:v>
                </c:pt>
                <c:pt idx="1688">
                  <c:v>-0.19726471951784885</c:v>
                </c:pt>
                <c:pt idx="1689">
                  <c:v>-0.23922114047287901</c:v>
                </c:pt>
                <c:pt idx="1690">
                  <c:v>-0.2039870190078813</c:v>
                </c:pt>
                <c:pt idx="1691">
                  <c:v>-0.18544274455261933</c:v>
                </c:pt>
                <c:pt idx="1692">
                  <c:v>-0.19309225776541483</c:v>
                </c:pt>
                <c:pt idx="1693">
                  <c:v>-0.17941585535465931</c:v>
                </c:pt>
                <c:pt idx="1694">
                  <c:v>-0.17941585535465931</c:v>
                </c:pt>
                <c:pt idx="1695">
                  <c:v>-0.21001390820584154</c:v>
                </c:pt>
                <c:pt idx="1696">
                  <c:v>-0.20445062586926288</c:v>
                </c:pt>
                <c:pt idx="1697">
                  <c:v>-0.21812702828001862</c:v>
                </c:pt>
                <c:pt idx="1698">
                  <c:v>-0.20491423273064446</c:v>
                </c:pt>
                <c:pt idx="1699">
                  <c:v>-0.20723226703755215</c:v>
                </c:pt>
                <c:pt idx="1700">
                  <c:v>-0.1687528975428837</c:v>
                </c:pt>
                <c:pt idx="1701">
                  <c:v>-0.18613815484469176</c:v>
                </c:pt>
                <c:pt idx="1702">
                  <c:v>-0.18729717199814555</c:v>
                </c:pt>
                <c:pt idx="1703">
                  <c:v>-0.19239684747334251</c:v>
                </c:pt>
                <c:pt idx="1704">
                  <c:v>-0.1882243857209086</c:v>
                </c:pt>
                <c:pt idx="1705">
                  <c:v>-0.19633750579508569</c:v>
                </c:pt>
                <c:pt idx="1706">
                  <c:v>-0.19587389893370433</c:v>
                </c:pt>
                <c:pt idx="1707">
                  <c:v>-0.20931849791376911</c:v>
                </c:pt>
                <c:pt idx="1708">
                  <c:v>-0.20769587389893374</c:v>
                </c:pt>
                <c:pt idx="1709">
                  <c:v>-0.22786277236903096</c:v>
                </c:pt>
                <c:pt idx="1710">
                  <c:v>-0.21372276309689375</c:v>
                </c:pt>
                <c:pt idx="1711">
                  <c:v>-0.22994900324524803</c:v>
                </c:pt>
                <c:pt idx="1712">
                  <c:v>-0.22624014835419559</c:v>
                </c:pt>
                <c:pt idx="1713">
                  <c:v>-0.20607324988409825</c:v>
                </c:pt>
                <c:pt idx="1714">
                  <c:v>-0.24061196105702365</c:v>
                </c:pt>
                <c:pt idx="1715">
                  <c:v>-0.23551228558182669</c:v>
                </c:pt>
                <c:pt idx="1716">
                  <c:v>-0.20491423273064446</c:v>
                </c:pt>
                <c:pt idx="1717">
                  <c:v>-0.19958275382475654</c:v>
                </c:pt>
                <c:pt idx="1718">
                  <c:v>-0.1875289754288364</c:v>
                </c:pt>
                <c:pt idx="1719">
                  <c:v>-0.17083912841910054</c:v>
                </c:pt>
                <c:pt idx="1720">
                  <c:v>-0.18150208623087616</c:v>
                </c:pt>
                <c:pt idx="1721">
                  <c:v>-0.19216504404265178</c:v>
                </c:pt>
                <c:pt idx="1722">
                  <c:v>-0.1706073249884098</c:v>
                </c:pt>
                <c:pt idx="1723">
                  <c:v>-0.16365322206768662</c:v>
                </c:pt>
                <c:pt idx="1724">
                  <c:v>-0.14673157162726003</c:v>
                </c:pt>
                <c:pt idx="1725">
                  <c:v>-0.14719517848864161</c:v>
                </c:pt>
                <c:pt idx="1726">
                  <c:v>-0.14580435790449697</c:v>
                </c:pt>
                <c:pt idx="1727">
                  <c:v>-0.12146499768196573</c:v>
                </c:pt>
                <c:pt idx="1728">
                  <c:v>-0.12749188687992585</c:v>
                </c:pt>
                <c:pt idx="1729">
                  <c:v>-0.14510894761242465</c:v>
                </c:pt>
                <c:pt idx="1730">
                  <c:v>-0.13096893834028744</c:v>
                </c:pt>
                <c:pt idx="1731">
                  <c:v>-0.14000927213722758</c:v>
                </c:pt>
                <c:pt idx="1732">
                  <c:v>-0.13838664812239221</c:v>
                </c:pt>
                <c:pt idx="1733">
                  <c:v>-0.13653222067686599</c:v>
                </c:pt>
                <c:pt idx="1734">
                  <c:v>-0.12865090403337964</c:v>
                </c:pt>
                <c:pt idx="1735">
                  <c:v>-0.13027352804821501</c:v>
                </c:pt>
                <c:pt idx="1736">
                  <c:v>-0.14719517848864161</c:v>
                </c:pt>
                <c:pt idx="1737">
                  <c:v>-0.15020862308762184</c:v>
                </c:pt>
                <c:pt idx="1738">
                  <c:v>-0.1342141863699583</c:v>
                </c:pt>
                <c:pt idx="1739">
                  <c:v>-0.1342141863699583</c:v>
                </c:pt>
                <c:pt idx="1740">
                  <c:v>-0.12285581826611025</c:v>
                </c:pt>
                <c:pt idx="1741">
                  <c:v>-0.11706073249884097</c:v>
                </c:pt>
                <c:pt idx="1742">
                  <c:v>-9.3184979137691304E-2</c:v>
                </c:pt>
                <c:pt idx="1743">
                  <c:v>-0.12366713027352805</c:v>
                </c:pt>
                <c:pt idx="1744">
                  <c:v>-0.11335187760778864</c:v>
                </c:pt>
                <c:pt idx="1745">
                  <c:v>-0.15159944367176637</c:v>
                </c:pt>
                <c:pt idx="1746">
                  <c:v>-0.17222994900324529</c:v>
                </c:pt>
                <c:pt idx="1747">
                  <c:v>-0.15901715345387113</c:v>
                </c:pt>
                <c:pt idx="1748">
                  <c:v>-0.16249420491423272</c:v>
                </c:pt>
                <c:pt idx="1749">
                  <c:v>-0.16342141863699577</c:v>
                </c:pt>
                <c:pt idx="1750">
                  <c:v>-0.1764024107556792</c:v>
                </c:pt>
                <c:pt idx="1751">
                  <c:v>-0.14649976819656929</c:v>
                </c:pt>
                <c:pt idx="1752">
                  <c:v>-0.13861845155308306</c:v>
                </c:pt>
                <c:pt idx="1753">
                  <c:v>-0.16203059805285125</c:v>
                </c:pt>
                <c:pt idx="1754">
                  <c:v>-0.16411682892906809</c:v>
                </c:pt>
                <c:pt idx="1755">
                  <c:v>-0.18289290681502091</c:v>
                </c:pt>
                <c:pt idx="1756">
                  <c:v>-0.1318961520630505</c:v>
                </c:pt>
                <c:pt idx="1757">
                  <c:v>-0.1254056560037089</c:v>
                </c:pt>
                <c:pt idx="1758">
                  <c:v>-0.1084840055632823</c:v>
                </c:pt>
                <c:pt idx="1759">
                  <c:v>-0.1066295781177562</c:v>
                </c:pt>
                <c:pt idx="1760">
                  <c:v>-0.11729253592953182</c:v>
                </c:pt>
                <c:pt idx="1761">
                  <c:v>-9.6430227167362159E-2</c:v>
                </c:pt>
                <c:pt idx="1762">
                  <c:v>-9.8284654612888267E-2</c:v>
                </c:pt>
                <c:pt idx="1763">
                  <c:v>-0.11149745016226242</c:v>
                </c:pt>
                <c:pt idx="1764">
                  <c:v>-9.341678256838204E-2</c:v>
                </c:pt>
                <c:pt idx="1765">
                  <c:v>-0.10454334724153913</c:v>
                </c:pt>
                <c:pt idx="1766">
                  <c:v>-0.11381548446917022</c:v>
                </c:pt>
                <c:pt idx="1767">
                  <c:v>-0.11752433936022255</c:v>
                </c:pt>
                <c:pt idx="1768">
                  <c:v>-0.12702828001854438</c:v>
                </c:pt>
                <c:pt idx="1769">
                  <c:v>-0.13375057950857683</c:v>
                </c:pt>
                <c:pt idx="1770">
                  <c:v>-0.13375057950857683</c:v>
                </c:pt>
                <c:pt idx="1771">
                  <c:v>-0.11914696337505792</c:v>
                </c:pt>
                <c:pt idx="1772">
                  <c:v>-0.11682892906815023</c:v>
                </c:pt>
                <c:pt idx="1773">
                  <c:v>-0.12100139082058414</c:v>
                </c:pt>
                <c:pt idx="1774">
                  <c:v>-0.13166434863235976</c:v>
                </c:pt>
                <c:pt idx="1775">
                  <c:v>-0.14789058878071404</c:v>
                </c:pt>
                <c:pt idx="1776">
                  <c:v>-0.14765878535002308</c:v>
                </c:pt>
                <c:pt idx="1777">
                  <c:v>-0.14673157162726003</c:v>
                </c:pt>
                <c:pt idx="1778">
                  <c:v>-0.16087158089939724</c:v>
                </c:pt>
                <c:pt idx="1779">
                  <c:v>-0.1805748725081131</c:v>
                </c:pt>
                <c:pt idx="1780">
                  <c:v>-0.1782568382012053</c:v>
                </c:pt>
                <c:pt idx="1781">
                  <c:v>-0.19309225776541483</c:v>
                </c:pt>
                <c:pt idx="1782">
                  <c:v>-0.18729717199814555</c:v>
                </c:pt>
                <c:pt idx="1783">
                  <c:v>-0.19494668521094116</c:v>
                </c:pt>
                <c:pt idx="1784">
                  <c:v>-0.17524339360222541</c:v>
                </c:pt>
                <c:pt idx="1785">
                  <c:v>-0.17686601761706078</c:v>
                </c:pt>
                <c:pt idx="1786">
                  <c:v>-0.14116828929068159</c:v>
                </c:pt>
                <c:pt idx="1787">
                  <c:v>-0.14279091330551696</c:v>
                </c:pt>
                <c:pt idx="1788">
                  <c:v>-0.15438108484005575</c:v>
                </c:pt>
                <c:pt idx="1789">
                  <c:v>-0.14279091330551696</c:v>
                </c:pt>
                <c:pt idx="1790">
                  <c:v>-0.10825220213259157</c:v>
                </c:pt>
                <c:pt idx="1791">
                  <c:v>-0.11543810848400571</c:v>
                </c:pt>
                <c:pt idx="1792">
                  <c:v>-0.11706073249884097</c:v>
                </c:pt>
                <c:pt idx="1793">
                  <c:v>-0.11103384330088084</c:v>
                </c:pt>
                <c:pt idx="1794">
                  <c:v>-7.3481687528975437E-2</c:v>
                </c:pt>
                <c:pt idx="1795">
                  <c:v>-7.626332869726471E-2</c:v>
                </c:pt>
                <c:pt idx="1796">
                  <c:v>-6.8382012053778474E-2</c:v>
                </c:pt>
                <c:pt idx="1797">
                  <c:v>-6.8382012053778474E-2</c:v>
                </c:pt>
                <c:pt idx="1798">
                  <c:v>-8.0435790449698619E-2</c:v>
                </c:pt>
                <c:pt idx="1799">
                  <c:v>-0.11149745016226242</c:v>
                </c:pt>
                <c:pt idx="1800">
                  <c:v>-0.12888270746407049</c:v>
                </c:pt>
                <c:pt idx="1801">
                  <c:v>-2.8048215113583685E-2</c:v>
                </c:pt>
                <c:pt idx="1802">
                  <c:v>-2.5266573945294524E-2</c:v>
                </c:pt>
                <c:pt idx="1803">
                  <c:v>-2.5730180806675884E-2</c:v>
                </c:pt>
                <c:pt idx="1804">
                  <c:v>-1.5994436717663318E-2</c:v>
                </c:pt>
                <c:pt idx="1805">
                  <c:v>-1.0199350950394037E-2</c:v>
                </c:pt>
                <c:pt idx="1806">
                  <c:v>-5.5632823365786566E-3</c:v>
                </c:pt>
                <c:pt idx="1807">
                  <c:v>4.8678720445063384E-3</c:v>
                </c:pt>
                <c:pt idx="1808">
                  <c:v>9.2721372276316494E-4</c:v>
                </c:pt>
                <c:pt idx="1809">
                  <c:v>-5.5632823365786566E-3</c:v>
                </c:pt>
                <c:pt idx="1810">
                  <c:v>6.4904960593417105E-3</c:v>
                </c:pt>
                <c:pt idx="1811">
                  <c:v>-3.245248029670833E-2</c:v>
                </c:pt>
                <c:pt idx="1812">
                  <c:v>-2.8048215113583685E-2</c:v>
                </c:pt>
                <c:pt idx="1813">
                  <c:v>-2.6193787668057578E-2</c:v>
                </c:pt>
                <c:pt idx="1814">
                  <c:v>-2.1325915623551239E-2</c:v>
                </c:pt>
                <c:pt idx="1815">
                  <c:v>-2.6425591098748313E-2</c:v>
                </c:pt>
                <c:pt idx="1816">
                  <c:v>-2.8511821974965268E-2</c:v>
                </c:pt>
                <c:pt idx="1817">
                  <c:v>-2.4107556791840512E-2</c:v>
                </c:pt>
                <c:pt idx="1818">
                  <c:v>-2.1094112192860504E-2</c:v>
                </c:pt>
                <c:pt idx="1819">
                  <c:v>-2.1094112192860504E-2</c:v>
                </c:pt>
                <c:pt idx="1820">
                  <c:v>-1.5994436717663318E-2</c:v>
                </c:pt>
                <c:pt idx="1821">
                  <c:v>-2.781641168289295E-2</c:v>
                </c:pt>
                <c:pt idx="1822">
                  <c:v>-3.4075104311543813E-2</c:v>
                </c:pt>
                <c:pt idx="1823">
                  <c:v>-3.9870190078813095E-2</c:v>
                </c:pt>
                <c:pt idx="1824">
                  <c:v>-3.9870190078813095E-2</c:v>
                </c:pt>
                <c:pt idx="1825">
                  <c:v>-2.6193787668057578E-2</c:v>
                </c:pt>
                <c:pt idx="1826">
                  <c:v>-2.1557719054241975E-2</c:v>
                </c:pt>
                <c:pt idx="1827">
                  <c:v>-2.4571163653222095E-2</c:v>
                </c:pt>
                <c:pt idx="1828">
                  <c:v>-3.1757070004636012E-2</c:v>
                </c:pt>
                <c:pt idx="1829">
                  <c:v>-5.8878071395456644E-2</c:v>
                </c:pt>
                <c:pt idx="1830">
                  <c:v>-5.8878071395456644E-2</c:v>
                </c:pt>
                <c:pt idx="1831">
                  <c:v>-4.960593416782566E-2</c:v>
                </c:pt>
                <c:pt idx="1832">
                  <c:v>-5.6096430227167371E-2</c:v>
                </c:pt>
                <c:pt idx="1833">
                  <c:v>-6.1891515994436763E-2</c:v>
                </c:pt>
                <c:pt idx="1834">
                  <c:v>-6.1891515994436763E-2</c:v>
                </c:pt>
                <c:pt idx="1835">
                  <c:v>-4.7056096430227234E-2</c:v>
                </c:pt>
                <c:pt idx="1836">
                  <c:v>-4.8446917014371871E-2</c:v>
                </c:pt>
                <c:pt idx="1837">
                  <c:v>-5.0996754751970408E-2</c:v>
                </c:pt>
                <c:pt idx="1838">
                  <c:v>-4.6592489568845541E-2</c:v>
                </c:pt>
                <c:pt idx="1839">
                  <c:v>-5.6560037088548842E-2</c:v>
                </c:pt>
                <c:pt idx="1840">
                  <c:v>-4.1724617524339314E-2</c:v>
                </c:pt>
                <c:pt idx="1841">
                  <c:v>-3.546592489568845E-2</c:v>
                </c:pt>
                <c:pt idx="1842">
                  <c:v>-3.1061659712563805E-2</c:v>
                </c:pt>
                <c:pt idx="1843">
                  <c:v>-4.265183124710259E-2</c:v>
                </c:pt>
                <c:pt idx="1844">
                  <c:v>-6.9077422345850792E-2</c:v>
                </c:pt>
                <c:pt idx="1845">
                  <c:v>-7.0931849791377011E-2</c:v>
                </c:pt>
                <c:pt idx="1846">
                  <c:v>-7.7885952712100082E-2</c:v>
                </c:pt>
                <c:pt idx="1847">
                  <c:v>-7.1627260083449329E-2</c:v>
                </c:pt>
                <c:pt idx="1848">
                  <c:v>-5.7023643949930425E-2</c:v>
                </c:pt>
                <c:pt idx="1849">
                  <c:v>-7.1395456652758371E-2</c:v>
                </c:pt>
                <c:pt idx="1850">
                  <c:v>-9.3880389429763511E-2</c:v>
                </c:pt>
                <c:pt idx="1851">
                  <c:v>-9.1794158553546557E-2</c:v>
                </c:pt>
                <c:pt idx="1852">
                  <c:v>-7.510431154381092E-2</c:v>
                </c:pt>
                <c:pt idx="1853">
                  <c:v>-6.4673157162726036E-2</c:v>
                </c:pt>
                <c:pt idx="1854">
                  <c:v>-7.20908669448308E-2</c:v>
                </c:pt>
                <c:pt idx="1855">
                  <c:v>-6.4673157162726036E-2</c:v>
                </c:pt>
                <c:pt idx="1856">
                  <c:v>-6.8382012053778474E-2</c:v>
                </c:pt>
                <c:pt idx="1857">
                  <c:v>-8.391284191006021E-2</c:v>
                </c:pt>
                <c:pt idx="1858">
                  <c:v>-8.8548910523875812E-2</c:v>
                </c:pt>
                <c:pt idx="1859">
                  <c:v>-8.8548910523875812E-2</c:v>
                </c:pt>
                <c:pt idx="1860">
                  <c:v>-7.7190542420027763E-2</c:v>
                </c:pt>
                <c:pt idx="1861">
                  <c:v>-0.10384793694946692</c:v>
                </c:pt>
                <c:pt idx="1862">
                  <c:v>-0.10454334724153913</c:v>
                </c:pt>
                <c:pt idx="1863">
                  <c:v>-0.12216040797403804</c:v>
                </c:pt>
                <c:pt idx="1864">
                  <c:v>-0.11520630505331475</c:v>
                </c:pt>
                <c:pt idx="1865">
                  <c:v>-0.12239221140472878</c:v>
                </c:pt>
                <c:pt idx="1866">
                  <c:v>-9.8516458043579003E-2</c:v>
                </c:pt>
                <c:pt idx="1867">
                  <c:v>-0.12030598052851171</c:v>
                </c:pt>
                <c:pt idx="1868">
                  <c:v>-0.12239221140472878</c:v>
                </c:pt>
                <c:pt idx="1869">
                  <c:v>-0.11682892906815023</c:v>
                </c:pt>
                <c:pt idx="1870">
                  <c:v>-0.12934631432545196</c:v>
                </c:pt>
                <c:pt idx="1871">
                  <c:v>-0.16666666666666663</c:v>
                </c:pt>
                <c:pt idx="1872">
                  <c:v>-0.16087158089939724</c:v>
                </c:pt>
                <c:pt idx="1873">
                  <c:v>-0.1629578117756143</c:v>
                </c:pt>
                <c:pt idx="1874">
                  <c:v>-0.15716272600834491</c:v>
                </c:pt>
                <c:pt idx="1875">
                  <c:v>-0.168289290681502</c:v>
                </c:pt>
                <c:pt idx="1876">
                  <c:v>-0.1430227167362077</c:v>
                </c:pt>
                <c:pt idx="1877">
                  <c:v>-0.15229485396383868</c:v>
                </c:pt>
                <c:pt idx="1878">
                  <c:v>-0.1553082985628188</c:v>
                </c:pt>
                <c:pt idx="1879">
                  <c:v>-0.15411914696337503</c:v>
                </c:pt>
                <c:pt idx="1880">
                  <c:v>-0.17269355586462687</c:v>
                </c:pt>
                <c:pt idx="1881">
                  <c:v>-0.18150208623087616</c:v>
                </c:pt>
                <c:pt idx="1882">
                  <c:v>-0.18474733426054701</c:v>
                </c:pt>
                <c:pt idx="1883">
                  <c:v>-0.18382012053778396</c:v>
                </c:pt>
                <c:pt idx="1884">
                  <c:v>-0.18011126564673163</c:v>
                </c:pt>
                <c:pt idx="1885">
                  <c:v>-0.15878535002318039</c:v>
                </c:pt>
                <c:pt idx="1886">
                  <c:v>-0.13630041724617525</c:v>
                </c:pt>
                <c:pt idx="1887">
                  <c:v>-0.14371812702828013</c:v>
                </c:pt>
                <c:pt idx="1888">
                  <c:v>-0.13212795549374134</c:v>
                </c:pt>
                <c:pt idx="1889">
                  <c:v>-0.13560500695410294</c:v>
                </c:pt>
                <c:pt idx="1890">
                  <c:v>-0.12401483541956426</c:v>
                </c:pt>
                <c:pt idx="1891">
                  <c:v>-0.14464534075104318</c:v>
                </c:pt>
                <c:pt idx="1892">
                  <c:v>-0.13282336578581377</c:v>
                </c:pt>
                <c:pt idx="1893">
                  <c:v>-0.13722763096893842</c:v>
                </c:pt>
                <c:pt idx="1894">
                  <c:v>-0.12285581826611025</c:v>
                </c:pt>
                <c:pt idx="1895">
                  <c:v>-0.12169680111265646</c:v>
                </c:pt>
                <c:pt idx="1896">
                  <c:v>-0.13745943439962915</c:v>
                </c:pt>
                <c:pt idx="1897">
                  <c:v>-0.15785813630041734</c:v>
                </c:pt>
                <c:pt idx="1898">
                  <c:v>-0.15785813630041734</c:v>
                </c:pt>
                <c:pt idx="1899">
                  <c:v>-0.15414928140936479</c:v>
                </c:pt>
                <c:pt idx="1900">
                  <c:v>-0.16689847009735748</c:v>
                </c:pt>
                <c:pt idx="1901">
                  <c:v>-0.18984700973574409</c:v>
                </c:pt>
                <c:pt idx="1902">
                  <c:v>-0.18891979601298092</c:v>
                </c:pt>
                <c:pt idx="1903">
                  <c:v>-0.18613815484469176</c:v>
                </c:pt>
                <c:pt idx="1904">
                  <c:v>-0.17987946221604079</c:v>
                </c:pt>
                <c:pt idx="1905">
                  <c:v>-0.16342141863699577</c:v>
                </c:pt>
                <c:pt idx="1906">
                  <c:v>-0.16852109411219296</c:v>
                </c:pt>
                <c:pt idx="1907">
                  <c:v>-0.18289290681502091</c:v>
                </c:pt>
                <c:pt idx="1908">
                  <c:v>-0.18984700973574409</c:v>
                </c:pt>
                <c:pt idx="1909">
                  <c:v>-0.19123783031988872</c:v>
                </c:pt>
                <c:pt idx="1910">
                  <c:v>-0.19633750579508569</c:v>
                </c:pt>
                <c:pt idx="1911">
                  <c:v>-0.19587389893370433</c:v>
                </c:pt>
                <c:pt idx="1912">
                  <c:v>-0.22322670375521558</c:v>
                </c:pt>
                <c:pt idx="1913">
                  <c:v>-0.19262865090403347</c:v>
                </c:pt>
                <c:pt idx="1914">
                  <c:v>-0.18196569309225774</c:v>
                </c:pt>
                <c:pt idx="1915">
                  <c:v>-0.19239684747334251</c:v>
                </c:pt>
                <c:pt idx="1916">
                  <c:v>-0.17385257301808066</c:v>
                </c:pt>
                <c:pt idx="1917">
                  <c:v>-0.178720445062587</c:v>
                </c:pt>
                <c:pt idx="1918">
                  <c:v>-0.18196569309225774</c:v>
                </c:pt>
                <c:pt idx="1919">
                  <c:v>-0.17593880389429772</c:v>
                </c:pt>
                <c:pt idx="1920">
                  <c:v>-0.18382012053778396</c:v>
                </c:pt>
                <c:pt idx="1921">
                  <c:v>-0.19587389893370433</c:v>
                </c:pt>
                <c:pt idx="1922">
                  <c:v>-0.19587389893370433</c:v>
                </c:pt>
                <c:pt idx="1923">
                  <c:v>-0.17663421418636993</c:v>
                </c:pt>
                <c:pt idx="1924">
                  <c:v>-0.18312471024571164</c:v>
                </c:pt>
                <c:pt idx="1925">
                  <c:v>-0.18382012053778396</c:v>
                </c:pt>
                <c:pt idx="1926">
                  <c:v>-0.19448307834955958</c:v>
                </c:pt>
                <c:pt idx="1927">
                  <c:v>-0.21534538711172924</c:v>
                </c:pt>
                <c:pt idx="1928">
                  <c:v>-0.21349095966620313</c:v>
                </c:pt>
                <c:pt idx="1929">
                  <c:v>-0.21349095966620313</c:v>
                </c:pt>
                <c:pt idx="1930">
                  <c:v>-0.23551228558182669</c:v>
                </c:pt>
                <c:pt idx="1931">
                  <c:v>-0.2450162262401484</c:v>
                </c:pt>
                <c:pt idx="1932">
                  <c:v>-0.23481687528975437</c:v>
                </c:pt>
                <c:pt idx="1933">
                  <c:v>-0.25081131200741769</c:v>
                </c:pt>
                <c:pt idx="1934">
                  <c:v>-0.25312934631432549</c:v>
                </c:pt>
                <c:pt idx="1935">
                  <c:v>-0.23412146499768205</c:v>
                </c:pt>
                <c:pt idx="1936">
                  <c:v>-0.26564673157162733</c:v>
                </c:pt>
                <c:pt idx="1937">
                  <c:v>-0.27144181733889661</c:v>
                </c:pt>
                <c:pt idx="1938">
                  <c:v>-0.24408901251738524</c:v>
                </c:pt>
                <c:pt idx="1939">
                  <c:v>-0.23922114047287901</c:v>
                </c:pt>
                <c:pt idx="1940">
                  <c:v>-0.2197496522948541</c:v>
                </c:pt>
                <c:pt idx="1941">
                  <c:v>-0.25359295317570696</c:v>
                </c:pt>
                <c:pt idx="1942">
                  <c:v>-0.27190542420027819</c:v>
                </c:pt>
                <c:pt idx="1943">
                  <c:v>-0.26634214186369964</c:v>
                </c:pt>
                <c:pt idx="1944">
                  <c:v>-0.2684283727399166</c:v>
                </c:pt>
                <c:pt idx="1945">
                  <c:v>-0.27700509967547515</c:v>
                </c:pt>
                <c:pt idx="1946">
                  <c:v>-0.30064904960593408</c:v>
                </c:pt>
                <c:pt idx="1947">
                  <c:v>-0.29972183588317103</c:v>
                </c:pt>
                <c:pt idx="1948">
                  <c:v>-0.28094575799721833</c:v>
                </c:pt>
                <c:pt idx="1949">
                  <c:v>-0.27909133055169211</c:v>
                </c:pt>
                <c:pt idx="1950">
                  <c:v>-0.2783959202596199</c:v>
                </c:pt>
                <c:pt idx="1951">
                  <c:v>-0.27422345850718599</c:v>
                </c:pt>
                <c:pt idx="1952">
                  <c:v>-0.26518312471024574</c:v>
                </c:pt>
                <c:pt idx="1953">
                  <c:v>-0.26008344923504867</c:v>
                </c:pt>
                <c:pt idx="1954">
                  <c:v>-0.24408901251738524</c:v>
                </c:pt>
                <c:pt idx="1955">
                  <c:v>-0.24408901251738524</c:v>
                </c:pt>
                <c:pt idx="1956">
                  <c:v>-0.26981919332406124</c:v>
                </c:pt>
                <c:pt idx="1957">
                  <c:v>-0.28627723690310625</c:v>
                </c:pt>
                <c:pt idx="1958">
                  <c:v>-0.28929068150208626</c:v>
                </c:pt>
                <c:pt idx="1959">
                  <c:v>-0.2783959202596199</c:v>
                </c:pt>
                <c:pt idx="1960">
                  <c:v>-0.27190542420027819</c:v>
                </c:pt>
                <c:pt idx="1961">
                  <c:v>-0.27213722763096904</c:v>
                </c:pt>
                <c:pt idx="1962">
                  <c:v>-0.26657394529439038</c:v>
                </c:pt>
                <c:pt idx="1963">
                  <c:v>-0.26031525266573941</c:v>
                </c:pt>
                <c:pt idx="1964">
                  <c:v>-0.26077885952712099</c:v>
                </c:pt>
                <c:pt idx="1965">
                  <c:v>-0.26981919332406124</c:v>
                </c:pt>
                <c:pt idx="1966">
                  <c:v>-0.24292999536393145</c:v>
                </c:pt>
                <c:pt idx="1967">
                  <c:v>-0.2573018080667594</c:v>
                </c:pt>
                <c:pt idx="1968">
                  <c:v>-0.26634214186369964</c:v>
                </c:pt>
                <c:pt idx="1969">
                  <c:v>-0.26703755215577185</c:v>
                </c:pt>
                <c:pt idx="1970">
                  <c:v>-0.24362540565600366</c:v>
                </c:pt>
                <c:pt idx="1971">
                  <c:v>-0.24478442280945767</c:v>
                </c:pt>
                <c:pt idx="1972">
                  <c:v>-0.23713490959666217</c:v>
                </c:pt>
                <c:pt idx="1973">
                  <c:v>-0.23875753361149743</c:v>
                </c:pt>
                <c:pt idx="1974">
                  <c:v>-0.24617524339360219</c:v>
                </c:pt>
                <c:pt idx="1975">
                  <c:v>-0.25173852573018074</c:v>
                </c:pt>
                <c:pt idx="1976">
                  <c:v>-0.2661103384330088</c:v>
                </c:pt>
                <c:pt idx="1977">
                  <c:v>-0.29184051923968479</c:v>
                </c:pt>
                <c:pt idx="1978">
                  <c:v>-0.27515067222994904</c:v>
                </c:pt>
                <c:pt idx="1979">
                  <c:v>-0.28697264719517845</c:v>
                </c:pt>
                <c:pt idx="1980">
                  <c:v>-0.28813166434863235</c:v>
                </c:pt>
                <c:pt idx="1981">
                  <c:v>-0.28558182661103382</c:v>
                </c:pt>
                <c:pt idx="1982">
                  <c:v>-0.2960129809921187</c:v>
                </c:pt>
                <c:pt idx="1983">
                  <c:v>-0.29462216040797407</c:v>
                </c:pt>
                <c:pt idx="1984">
                  <c:v>-0.30227167362076957</c:v>
                </c:pt>
                <c:pt idx="1985">
                  <c:v>-0.30528511821974968</c:v>
                </c:pt>
                <c:pt idx="1986">
                  <c:v>-0.31502086230876214</c:v>
                </c:pt>
                <c:pt idx="1987">
                  <c:v>-0.32545201668984702</c:v>
                </c:pt>
                <c:pt idx="1988">
                  <c:v>-0.31710709318497909</c:v>
                </c:pt>
                <c:pt idx="1989">
                  <c:v>-0.32568382012053776</c:v>
                </c:pt>
                <c:pt idx="1990">
                  <c:v>-0.31988873435326848</c:v>
                </c:pt>
                <c:pt idx="1991">
                  <c:v>-0.31339823829392677</c:v>
                </c:pt>
                <c:pt idx="1992">
                  <c:v>-0.31177561427909128</c:v>
                </c:pt>
                <c:pt idx="1993">
                  <c:v>-0.31015299026425591</c:v>
                </c:pt>
                <c:pt idx="1994">
                  <c:v>-0.31432545201668993</c:v>
                </c:pt>
                <c:pt idx="1995">
                  <c:v>-0.31525266573945299</c:v>
                </c:pt>
                <c:pt idx="1996">
                  <c:v>-0.31339823829392677</c:v>
                </c:pt>
                <c:pt idx="1997">
                  <c:v>-0.30088085303662493</c:v>
                </c:pt>
                <c:pt idx="1998">
                  <c:v>-0.29044969865554016</c:v>
                </c:pt>
                <c:pt idx="1999">
                  <c:v>-0.29044969865554016</c:v>
                </c:pt>
                <c:pt idx="2000">
                  <c:v>-0.2948539638386648</c:v>
                </c:pt>
                <c:pt idx="2001">
                  <c:v>-0.28303198887343539</c:v>
                </c:pt>
                <c:pt idx="2002">
                  <c:v>-0.28697264719517845</c:v>
                </c:pt>
                <c:pt idx="2003">
                  <c:v>-0.30713954566527579</c:v>
                </c:pt>
                <c:pt idx="2004">
                  <c:v>-0.30064904960593408</c:v>
                </c:pt>
                <c:pt idx="2005">
                  <c:v>-0.28535002318034308</c:v>
                </c:pt>
                <c:pt idx="2006">
                  <c:v>-0.26541492814093648</c:v>
                </c:pt>
                <c:pt idx="2007">
                  <c:v>-0.26170607324988404</c:v>
                </c:pt>
                <c:pt idx="2008">
                  <c:v>-0.26216968011126573</c:v>
                </c:pt>
                <c:pt idx="2009">
                  <c:v>-0.25567918405192402</c:v>
                </c:pt>
                <c:pt idx="2010">
                  <c:v>-0.25405656003708854</c:v>
                </c:pt>
                <c:pt idx="2011">
                  <c:v>-0.23829392675011596</c:v>
                </c:pt>
                <c:pt idx="2012">
                  <c:v>-0.23713490959666217</c:v>
                </c:pt>
                <c:pt idx="2013">
                  <c:v>-0.23412146499768205</c:v>
                </c:pt>
                <c:pt idx="2014">
                  <c:v>-0.21233194251274923</c:v>
                </c:pt>
                <c:pt idx="2015">
                  <c:v>-0.20908669448307837</c:v>
                </c:pt>
                <c:pt idx="2016">
                  <c:v>-0.20329160871580909</c:v>
                </c:pt>
                <c:pt idx="2017">
                  <c:v>-0.20723226703755215</c:v>
                </c:pt>
                <c:pt idx="2018">
                  <c:v>-0.20978210477515058</c:v>
                </c:pt>
                <c:pt idx="2019">
                  <c:v>-0.2051460361613352</c:v>
                </c:pt>
                <c:pt idx="2020">
                  <c:v>-0.20560964302271667</c:v>
                </c:pt>
                <c:pt idx="2021">
                  <c:v>-0.21024571163653227</c:v>
                </c:pt>
                <c:pt idx="2022">
                  <c:v>-0.20375521557719056</c:v>
                </c:pt>
                <c:pt idx="2023">
                  <c:v>-0.22160407974038021</c:v>
                </c:pt>
                <c:pt idx="2024">
                  <c:v>-0.21905424200278167</c:v>
                </c:pt>
                <c:pt idx="2025">
                  <c:v>-0.22021325915623546</c:v>
                </c:pt>
                <c:pt idx="2026">
                  <c:v>-0.21557719054241997</c:v>
                </c:pt>
                <c:pt idx="2027">
                  <c:v>-0.22137227630968936</c:v>
                </c:pt>
                <c:pt idx="2028">
                  <c:v>-0.22114047287899863</c:v>
                </c:pt>
                <c:pt idx="2029">
                  <c:v>-0.2204450625869262</c:v>
                </c:pt>
                <c:pt idx="2030">
                  <c:v>-0.21951784886416315</c:v>
                </c:pt>
                <c:pt idx="2031">
                  <c:v>-0.22693555864626791</c:v>
                </c:pt>
                <c:pt idx="2032">
                  <c:v>-0.23180343069077425</c:v>
                </c:pt>
                <c:pt idx="2033">
                  <c:v>-0.22809457579972192</c:v>
                </c:pt>
                <c:pt idx="2034">
                  <c:v>-0.24640704682429304</c:v>
                </c:pt>
                <c:pt idx="2035">
                  <c:v>-0.24594343996291146</c:v>
                </c:pt>
                <c:pt idx="2036">
                  <c:v>-0.25243393602225317</c:v>
                </c:pt>
                <c:pt idx="2037">
                  <c:v>-0.24849327770050988</c:v>
                </c:pt>
                <c:pt idx="2038">
                  <c:v>-0.22647195178488644</c:v>
                </c:pt>
                <c:pt idx="2039">
                  <c:v>-0.21766342141863704</c:v>
                </c:pt>
                <c:pt idx="2040">
                  <c:v>-0.20537783959202593</c:v>
                </c:pt>
                <c:pt idx="2041">
                  <c:v>-0.18173388966156712</c:v>
                </c:pt>
                <c:pt idx="2042">
                  <c:v>-0.19146963375057946</c:v>
                </c:pt>
                <c:pt idx="2043">
                  <c:v>-0.1805748725081131</c:v>
                </c:pt>
                <c:pt idx="2044">
                  <c:v>-0.14626796476587856</c:v>
                </c:pt>
                <c:pt idx="2045">
                  <c:v>-0.15044042651831246</c:v>
                </c:pt>
                <c:pt idx="2046">
                  <c:v>-0.16318961520630504</c:v>
                </c:pt>
                <c:pt idx="2047">
                  <c:v>-0.15159944367176637</c:v>
                </c:pt>
                <c:pt idx="2048">
                  <c:v>-0.15414928140936479</c:v>
                </c:pt>
                <c:pt idx="2049">
                  <c:v>-0.168289290681502</c:v>
                </c:pt>
                <c:pt idx="2050">
                  <c:v>-0.1974965229485397</c:v>
                </c:pt>
                <c:pt idx="2051">
                  <c:v>-0.20769587389893374</c:v>
                </c:pt>
                <c:pt idx="2052">
                  <c:v>-0.20491423273064446</c:v>
                </c:pt>
                <c:pt idx="2053">
                  <c:v>-0.18868799258229019</c:v>
                </c:pt>
                <c:pt idx="2054">
                  <c:v>-0.19842373667130275</c:v>
                </c:pt>
                <c:pt idx="2055">
                  <c:v>-0.19564209550301337</c:v>
                </c:pt>
                <c:pt idx="2056">
                  <c:v>-0.18196569309225774</c:v>
                </c:pt>
                <c:pt idx="2057">
                  <c:v>-0.18196569309225774</c:v>
                </c:pt>
                <c:pt idx="2058">
                  <c:v>-0.18127028280018542</c:v>
                </c:pt>
                <c:pt idx="2059">
                  <c:v>-0.20213259156235508</c:v>
                </c:pt>
                <c:pt idx="2060">
                  <c:v>-0.19587389893370433</c:v>
                </c:pt>
                <c:pt idx="2061">
                  <c:v>-0.19193324061196104</c:v>
                </c:pt>
                <c:pt idx="2062">
                  <c:v>-0.17199814557255455</c:v>
                </c:pt>
                <c:pt idx="2063">
                  <c:v>-0.15554010199350954</c:v>
                </c:pt>
                <c:pt idx="2064">
                  <c:v>-0.16643486323597589</c:v>
                </c:pt>
                <c:pt idx="2065">
                  <c:v>-0.17385257301808066</c:v>
                </c:pt>
                <c:pt idx="2066">
                  <c:v>-0.19911914696337518</c:v>
                </c:pt>
                <c:pt idx="2067">
                  <c:v>-0.19332406119610579</c:v>
                </c:pt>
                <c:pt idx="2068">
                  <c:v>-0.18173388966156712</c:v>
                </c:pt>
                <c:pt idx="2069">
                  <c:v>-0.17176634214186381</c:v>
                </c:pt>
                <c:pt idx="2070">
                  <c:v>-0.18451553082985628</c:v>
                </c:pt>
                <c:pt idx="2071">
                  <c:v>-0.19262865090403347</c:v>
                </c:pt>
                <c:pt idx="2072">
                  <c:v>-0.20074177097821055</c:v>
                </c:pt>
                <c:pt idx="2073">
                  <c:v>-0.21001390820584154</c:v>
                </c:pt>
                <c:pt idx="2074">
                  <c:v>-0.19448307834955958</c:v>
                </c:pt>
                <c:pt idx="2075">
                  <c:v>-0.19309225776541483</c:v>
                </c:pt>
                <c:pt idx="2076">
                  <c:v>-0.1729253592953176</c:v>
                </c:pt>
                <c:pt idx="2077">
                  <c:v>-0.15020862308762184</c:v>
                </c:pt>
                <c:pt idx="2078">
                  <c:v>-0.14649976819656929</c:v>
                </c:pt>
                <c:pt idx="2079">
                  <c:v>-0.14649976819656929</c:v>
                </c:pt>
                <c:pt idx="2080">
                  <c:v>-0.12749188687992585</c:v>
                </c:pt>
                <c:pt idx="2081">
                  <c:v>-0.13444598980064904</c:v>
                </c:pt>
                <c:pt idx="2082">
                  <c:v>-0.12795549374130744</c:v>
                </c:pt>
                <c:pt idx="2083">
                  <c:v>-0.13815484469170147</c:v>
                </c:pt>
                <c:pt idx="2084">
                  <c:v>-0.13815484469170147</c:v>
                </c:pt>
                <c:pt idx="2085">
                  <c:v>-0.11404728789986096</c:v>
                </c:pt>
                <c:pt idx="2086">
                  <c:v>-0.10523875753361145</c:v>
                </c:pt>
                <c:pt idx="2087">
                  <c:v>-0.1008344923504868</c:v>
                </c:pt>
                <c:pt idx="2088">
                  <c:v>-0.1066295781177562</c:v>
                </c:pt>
                <c:pt idx="2089">
                  <c:v>-0.10129809921186828</c:v>
                </c:pt>
                <c:pt idx="2090">
                  <c:v>-0.10268891979601302</c:v>
                </c:pt>
                <c:pt idx="2091">
                  <c:v>-0.10802039870190083</c:v>
                </c:pt>
                <c:pt idx="2092">
                  <c:v>-8.6694483078349593E-2</c:v>
                </c:pt>
                <c:pt idx="2093">
                  <c:v>-7.9276773296244829E-2</c:v>
                </c:pt>
                <c:pt idx="2094">
                  <c:v>-7.9276773296244829E-2</c:v>
                </c:pt>
                <c:pt idx="2095">
                  <c:v>-9.5966620305980577E-2</c:v>
                </c:pt>
                <c:pt idx="2096">
                  <c:v>-8.8317107093185077E-2</c:v>
                </c:pt>
                <c:pt idx="2097">
                  <c:v>-9.8748261474269738E-2</c:v>
                </c:pt>
                <c:pt idx="2098">
                  <c:v>-0.10245711636532229</c:v>
                </c:pt>
                <c:pt idx="2099">
                  <c:v>-7.9972183588317147E-2</c:v>
                </c:pt>
                <c:pt idx="2100">
                  <c:v>-7.626332869726471E-2</c:v>
                </c:pt>
                <c:pt idx="2101">
                  <c:v>-7.9276773296244829E-2</c:v>
                </c:pt>
                <c:pt idx="2102">
                  <c:v>-9.8052851182197642E-2</c:v>
                </c:pt>
                <c:pt idx="2103">
                  <c:v>-9.4575799721835829E-2</c:v>
                </c:pt>
                <c:pt idx="2104">
                  <c:v>-0.11219286045433485</c:v>
                </c:pt>
                <c:pt idx="2105">
                  <c:v>-0.1430227167362077</c:v>
                </c:pt>
                <c:pt idx="2106">
                  <c:v>-0.14441353732035245</c:v>
                </c:pt>
                <c:pt idx="2107">
                  <c:v>-0.14024107556791832</c:v>
                </c:pt>
                <c:pt idx="2108">
                  <c:v>-0.17686601761706078</c:v>
                </c:pt>
                <c:pt idx="2109">
                  <c:v>-0.20329160871580909</c:v>
                </c:pt>
                <c:pt idx="2110">
                  <c:v>-0.19286045433472421</c:v>
                </c:pt>
                <c:pt idx="2111">
                  <c:v>-0.21859063514140009</c:v>
                </c:pt>
                <c:pt idx="2112">
                  <c:v>-0.24942049142327305</c:v>
                </c:pt>
                <c:pt idx="2113">
                  <c:v>-0.24918868799258231</c:v>
                </c:pt>
                <c:pt idx="2114">
                  <c:v>-0.22971719981455729</c:v>
                </c:pt>
                <c:pt idx="2115">
                  <c:v>-0.24014835419564207</c:v>
                </c:pt>
                <c:pt idx="2116">
                  <c:v>-0.21140472878998606</c:v>
                </c:pt>
                <c:pt idx="2117">
                  <c:v>-0.20978210477515058</c:v>
                </c:pt>
                <c:pt idx="2118">
                  <c:v>-0.21372276309689375</c:v>
                </c:pt>
                <c:pt idx="2119">
                  <c:v>-0.21372276309689375</c:v>
                </c:pt>
                <c:pt idx="2120">
                  <c:v>-0.21604079740380155</c:v>
                </c:pt>
                <c:pt idx="2121">
                  <c:v>-0.23481687528975437</c:v>
                </c:pt>
                <c:pt idx="2122">
                  <c:v>-0.21812702828001862</c:v>
                </c:pt>
                <c:pt idx="2123">
                  <c:v>-0.19703291608715812</c:v>
                </c:pt>
                <c:pt idx="2124">
                  <c:v>-0.19355586462679653</c:v>
                </c:pt>
                <c:pt idx="2125">
                  <c:v>-0.21256374594343996</c:v>
                </c:pt>
                <c:pt idx="2126">
                  <c:v>-0.23365785813630036</c:v>
                </c:pt>
                <c:pt idx="2127">
                  <c:v>-0.22577654149281412</c:v>
                </c:pt>
                <c:pt idx="2128">
                  <c:v>-0.20862308762169679</c:v>
                </c:pt>
                <c:pt idx="2129">
                  <c:v>-0.19425127491886884</c:v>
                </c:pt>
                <c:pt idx="2130">
                  <c:v>-0.20166898470097361</c:v>
                </c:pt>
                <c:pt idx="2131">
                  <c:v>-0.20978210477515058</c:v>
                </c:pt>
                <c:pt idx="2132">
                  <c:v>-0.21117292535929533</c:v>
                </c:pt>
                <c:pt idx="2133">
                  <c:v>-0.194019471488178</c:v>
                </c:pt>
                <c:pt idx="2134">
                  <c:v>-0.19309225776541483</c:v>
                </c:pt>
                <c:pt idx="2135">
                  <c:v>-0.19656930922577665</c:v>
                </c:pt>
                <c:pt idx="2136">
                  <c:v>-0.19958275382475654</c:v>
                </c:pt>
                <c:pt idx="2137">
                  <c:v>-0.2104775150672229</c:v>
                </c:pt>
                <c:pt idx="2138">
                  <c:v>-0.20213259156235508</c:v>
                </c:pt>
                <c:pt idx="2139">
                  <c:v>-0.22206768660176168</c:v>
                </c:pt>
                <c:pt idx="2140">
                  <c:v>-0.21024571163653227</c:v>
                </c:pt>
                <c:pt idx="2141">
                  <c:v>-0.17732962447844225</c:v>
                </c:pt>
                <c:pt idx="2142">
                  <c:v>-0.19471488178025032</c:v>
                </c:pt>
                <c:pt idx="2143">
                  <c:v>-0.19564209550301337</c:v>
                </c:pt>
                <c:pt idx="2144">
                  <c:v>-0.1805748725081131</c:v>
                </c:pt>
                <c:pt idx="2145">
                  <c:v>-0.20050996754751971</c:v>
                </c:pt>
                <c:pt idx="2146">
                  <c:v>-0.20584144645340752</c:v>
                </c:pt>
                <c:pt idx="2147">
                  <c:v>-0.18358831710709322</c:v>
                </c:pt>
                <c:pt idx="2148">
                  <c:v>-0.18358831710709322</c:v>
                </c:pt>
                <c:pt idx="2149">
                  <c:v>-0.21117292535929533</c:v>
                </c:pt>
                <c:pt idx="2150">
                  <c:v>-0.19772832637923043</c:v>
                </c:pt>
                <c:pt idx="2151">
                  <c:v>-0.19726471951784885</c:v>
                </c:pt>
                <c:pt idx="2152">
                  <c:v>-0.17431617987946224</c:v>
                </c:pt>
                <c:pt idx="2153">
                  <c:v>-0.19656930922577665</c:v>
                </c:pt>
                <c:pt idx="2154">
                  <c:v>-0.19541029207232263</c:v>
                </c:pt>
                <c:pt idx="2155">
                  <c:v>-0.16156699119146956</c:v>
                </c:pt>
                <c:pt idx="2156">
                  <c:v>-0.14626796476587856</c:v>
                </c:pt>
                <c:pt idx="2157">
                  <c:v>-0.14789058878071404</c:v>
                </c:pt>
                <c:pt idx="2158">
                  <c:v>-0.13351877607788587</c:v>
                </c:pt>
                <c:pt idx="2159">
                  <c:v>-0.12726008344923512</c:v>
                </c:pt>
                <c:pt idx="2160">
                  <c:v>-0.12169680111265646</c:v>
                </c:pt>
                <c:pt idx="2161">
                  <c:v>-9.4575799721835829E-2</c:v>
                </c:pt>
                <c:pt idx="2162">
                  <c:v>-9.6430227167362159E-2</c:v>
                </c:pt>
                <c:pt idx="2163">
                  <c:v>-9.9211868335651432E-2</c:v>
                </c:pt>
                <c:pt idx="2164">
                  <c:v>-9.3184979137691304E-2</c:v>
                </c:pt>
                <c:pt idx="2165">
                  <c:v>-0.10431154381084839</c:v>
                </c:pt>
                <c:pt idx="2166">
                  <c:v>-9.3184979137691304E-2</c:v>
                </c:pt>
                <c:pt idx="2167">
                  <c:v>-8.0899397311080201E-2</c:v>
                </c:pt>
                <c:pt idx="2168">
                  <c:v>-9.7589244320815949E-2</c:v>
                </c:pt>
                <c:pt idx="2169">
                  <c:v>-8.7158089939731065E-2</c:v>
                </c:pt>
                <c:pt idx="2170">
                  <c:v>-9.1330551692164974E-2</c:v>
                </c:pt>
                <c:pt idx="2171">
                  <c:v>-8.2985628187297156E-2</c:v>
                </c:pt>
                <c:pt idx="2172">
                  <c:v>-9.8516458043579003E-2</c:v>
                </c:pt>
                <c:pt idx="2173">
                  <c:v>-8.1826611033843366E-2</c:v>
                </c:pt>
                <c:pt idx="2174">
                  <c:v>-7.626332869726471E-2</c:v>
                </c:pt>
                <c:pt idx="2175">
                  <c:v>-5.7255447380621161E-2</c:v>
                </c:pt>
                <c:pt idx="2176">
                  <c:v>-4.0565600370885524E-2</c:v>
                </c:pt>
                <c:pt idx="2177">
                  <c:v>-3.6161335187760879E-2</c:v>
                </c:pt>
                <c:pt idx="2178">
                  <c:v>-4.3347241539174686E-2</c:v>
                </c:pt>
                <c:pt idx="2179">
                  <c:v>-3.1293463143254541E-2</c:v>
                </c:pt>
                <c:pt idx="2180">
                  <c:v>-2.7584608252202103E-2</c:v>
                </c:pt>
                <c:pt idx="2181">
                  <c:v>-2.1094112192860504E-2</c:v>
                </c:pt>
                <c:pt idx="2182">
                  <c:v>8.8085303662495118E-3</c:v>
                </c:pt>
                <c:pt idx="2183">
                  <c:v>4.6360686138147145E-4</c:v>
                </c:pt>
                <c:pt idx="2184">
                  <c:v>2.5034770514603677E-2</c:v>
                </c:pt>
                <c:pt idx="2185">
                  <c:v>-1.3908205841447474E-3</c:v>
                </c:pt>
                <c:pt idx="2186">
                  <c:v>-6.9541029207231819E-3</c:v>
                </c:pt>
                <c:pt idx="2187">
                  <c:v>-2.1557719054241975E-2</c:v>
                </c:pt>
                <c:pt idx="2188">
                  <c:v>-5.2387575336114933E-2</c:v>
                </c:pt>
                <c:pt idx="2189">
                  <c:v>-5.2387575336114933E-2</c:v>
                </c:pt>
                <c:pt idx="2190">
                  <c:v>-4.8215113583681024E-2</c:v>
                </c:pt>
                <c:pt idx="2191">
                  <c:v>-1.2980992118683421E-2</c:v>
                </c:pt>
                <c:pt idx="2192">
                  <c:v>-2.0630505331478921E-2</c:v>
                </c:pt>
                <c:pt idx="2193">
                  <c:v>-2.2948539638386722E-2</c:v>
                </c:pt>
                <c:pt idx="2194">
                  <c:v>-4.5665275846082487E-2</c:v>
                </c:pt>
                <c:pt idx="2195">
                  <c:v>-4.7983310152990288E-2</c:v>
                </c:pt>
                <c:pt idx="2196">
                  <c:v>-4.5665275846082487E-2</c:v>
                </c:pt>
                <c:pt idx="2197">
                  <c:v>-2.1557719054241975E-2</c:v>
                </c:pt>
                <c:pt idx="2198">
                  <c:v>-2.5498377375985148E-2</c:v>
                </c:pt>
                <c:pt idx="2199">
                  <c:v>-1.8544274455261855E-2</c:v>
                </c:pt>
                <c:pt idx="2200">
                  <c:v>-2.2253129346314293E-2</c:v>
                </c:pt>
                <c:pt idx="2201">
                  <c:v>-2.2716736207695987E-2</c:v>
                </c:pt>
                <c:pt idx="2202">
                  <c:v>-3.3379694019471384E-2</c:v>
                </c:pt>
                <c:pt idx="2203">
                  <c:v>-6.3050533147890553E-2</c:v>
                </c:pt>
                <c:pt idx="2204">
                  <c:v>-4.2883634677793214E-2</c:v>
                </c:pt>
                <c:pt idx="2205">
                  <c:v>-3.4538711172925396E-2</c:v>
                </c:pt>
                <c:pt idx="2206">
                  <c:v>-1.8080667593880384E-2</c:v>
                </c:pt>
                <c:pt idx="2207">
                  <c:v>-4.3579044969865643E-2</c:v>
                </c:pt>
                <c:pt idx="2208">
                  <c:v>-1.2749188687992463E-2</c:v>
                </c:pt>
                <c:pt idx="2209">
                  <c:v>-3.8711172925359305E-2</c:v>
                </c:pt>
                <c:pt idx="2210">
                  <c:v>-1.5762633286972694E-2</c:v>
                </c:pt>
                <c:pt idx="2211">
                  <c:v>-2.3180343069078013E-3</c:v>
                </c:pt>
                <c:pt idx="2212">
                  <c:v>-5.3314789058879208E-3</c:v>
                </c:pt>
                <c:pt idx="2213">
                  <c:v>-1.8544274455261078E-3</c:v>
                </c:pt>
                <c:pt idx="2214">
                  <c:v>-2.0862308762169657E-2</c:v>
                </c:pt>
                <c:pt idx="2215">
                  <c:v>-1.066295781177562E-2</c:v>
                </c:pt>
                <c:pt idx="2216">
                  <c:v>-1.066295781177562E-2</c:v>
                </c:pt>
                <c:pt idx="2217">
                  <c:v>-1.2053778395920367E-2</c:v>
                </c:pt>
                <c:pt idx="2218">
                  <c:v>6.2586926286507527E-3</c:v>
                </c:pt>
                <c:pt idx="2219">
                  <c:v>3.1988873435326859E-2</c:v>
                </c:pt>
                <c:pt idx="2220">
                  <c:v>3.0366249420491487E-2</c:v>
                </c:pt>
                <c:pt idx="2221">
                  <c:v>3.2452480296707442E-3</c:v>
                </c:pt>
                <c:pt idx="2222">
                  <c:v>6.9541029207242921E-4</c:v>
                </c:pt>
                <c:pt idx="2223">
                  <c:v>1.1590171534539007E-3</c:v>
                </c:pt>
                <c:pt idx="2224">
                  <c:v>-1.9007881316643438E-2</c:v>
                </c:pt>
                <c:pt idx="2225">
                  <c:v>-1.8544274455261855E-2</c:v>
                </c:pt>
                <c:pt idx="2226">
                  <c:v>-1.5994436717663318E-2</c:v>
                </c:pt>
                <c:pt idx="2227">
                  <c:v>-1.0894761242466355E-2</c:v>
                </c:pt>
                <c:pt idx="2228">
                  <c:v>-1.4835419564209529E-2</c:v>
                </c:pt>
                <c:pt idx="2229">
                  <c:v>-1.9471488178025131E-2</c:v>
                </c:pt>
                <c:pt idx="2230">
                  <c:v>-1.0431154381084884E-2</c:v>
                </c:pt>
                <c:pt idx="2231">
                  <c:v>-3.477051460361591E-3</c:v>
                </c:pt>
                <c:pt idx="2232">
                  <c:v>-2.3180343069073572E-4</c:v>
                </c:pt>
                <c:pt idx="2233">
                  <c:v>-2.0630505331478921E-2</c:v>
                </c:pt>
                <c:pt idx="2234">
                  <c:v>-3.0134445989801195E-3</c:v>
                </c:pt>
                <c:pt idx="2235">
                  <c:v>-2.7816411682892728E-3</c:v>
                </c:pt>
                <c:pt idx="2236">
                  <c:v>-1.8544274455261855E-2</c:v>
                </c:pt>
                <c:pt idx="2237">
                  <c:v>-1.5530829856281958E-2</c:v>
                </c:pt>
                <c:pt idx="2238">
                  <c:v>-2.6425591098748313E-2</c:v>
                </c:pt>
                <c:pt idx="2239">
                  <c:v>-1.9935095039406603E-2</c:v>
                </c:pt>
                <c:pt idx="2240">
                  <c:v>-1.8080667593880384E-2</c:v>
                </c:pt>
                <c:pt idx="2241">
                  <c:v>-3.3379694019471384E-2</c:v>
                </c:pt>
                <c:pt idx="2242">
                  <c:v>-4.2420027816411632E-2</c:v>
                </c:pt>
                <c:pt idx="2243">
                  <c:v>-3.314789058878076E-2</c:v>
                </c:pt>
                <c:pt idx="2244">
                  <c:v>-5.7255447380621161E-2</c:v>
                </c:pt>
                <c:pt idx="2245">
                  <c:v>-4.9374130737134925E-2</c:v>
                </c:pt>
                <c:pt idx="2246">
                  <c:v>-9.3648585999072775E-2</c:v>
                </c:pt>
                <c:pt idx="2247">
                  <c:v>-8.5071859063514221E-2</c:v>
                </c:pt>
                <c:pt idx="2248">
                  <c:v>-7.97403801576263E-2</c:v>
                </c:pt>
                <c:pt idx="2249">
                  <c:v>-7.0236439499304582E-2</c:v>
                </c:pt>
                <c:pt idx="2250">
                  <c:v>-5.261937876680578E-2</c:v>
                </c:pt>
                <c:pt idx="2251">
                  <c:v>-3.3379694019471384E-2</c:v>
                </c:pt>
                <c:pt idx="2252">
                  <c:v>-3.7783959202596251E-2</c:v>
                </c:pt>
                <c:pt idx="2253">
                  <c:v>-2.5266573945294524E-2</c:v>
                </c:pt>
                <c:pt idx="2254">
                  <c:v>-2.2948539638386722E-2</c:v>
                </c:pt>
                <c:pt idx="2255">
                  <c:v>-2.9670839128419169E-2</c:v>
                </c:pt>
                <c:pt idx="2256">
                  <c:v>-1.7385257301808066E-2</c:v>
                </c:pt>
                <c:pt idx="2257">
                  <c:v>-1.2053778395920367E-2</c:v>
                </c:pt>
                <c:pt idx="2258">
                  <c:v>-1.8544274455261855E-2</c:v>
                </c:pt>
                <c:pt idx="2259">
                  <c:v>-1.8544274455261855E-2</c:v>
                </c:pt>
                <c:pt idx="2260">
                  <c:v>-2.9670839128419169E-2</c:v>
                </c:pt>
                <c:pt idx="2261">
                  <c:v>-3.5929531757069921E-2</c:v>
                </c:pt>
                <c:pt idx="2262">
                  <c:v>-6.3977746870653607E-2</c:v>
                </c:pt>
                <c:pt idx="2263">
                  <c:v>-7.3945294390356908E-2</c:v>
                </c:pt>
                <c:pt idx="2264">
                  <c:v>-7.2322670375521536E-2</c:v>
                </c:pt>
                <c:pt idx="2265">
                  <c:v>-5.4473806212331999E-2</c:v>
                </c:pt>
                <c:pt idx="2266">
                  <c:v>-4.195642095503016E-2</c:v>
                </c:pt>
                <c:pt idx="2267">
                  <c:v>-4.6360686138154805E-2</c:v>
                </c:pt>
                <c:pt idx="2268">
                  <c:v>-4.195642095503016E-2</c:v>
                </c:pt>
                <c:pt idx="2269">
                  <c:v>-4.4042651831247115E-2</c:v>
                </c:pt>
                <c:pt idx="2270">
                  <c:v>-3.1061659712563805E-2</c:v>
                </c:pt>
                <c:pt idx="2271">
                  <c:v>-2.0630505331478921E-2</c:v>
                </c:pt>
                <c:pt idx="2272">
                  <c:v>-2.3412146499768194E-2</c:v>
                </c:pt>
                <c:pt idx="2273">
                  <c:v>-1.5067222994900265E-2</c:v>
                </c:pt>
                <c:pt idx="2274">
                  <c:v>5.3314789058878098E-3</c:v>
                </c:pt>
                <c:pt idx="2275">
                  <c:v>1.0199350950393926E-2</c:v>
                </c:pt>
                <c:pt idx="2276">
                  <c:v>-7.4177097821047644E-3</c:v>
                </c:pt>
                <c:pt idx="2277">
                  <c:v>1.3908205841446364E-3</c:v>
                </c:pt>
                <c:pt idx="2278">
                  <c:v>3.4770514603614799E-3</c:v>
                </c:pt>
                <c:pt idx="2279">
                  <c:v>1.3908205841446586E-2</c:v>
                </c:pt>
                <c:pt idx="2280">
                  <c:v>8.576726935558554E-3</c:v>
                </c:pt>
                <c:pt idx="2281">
                  <c:v>3.314789058878076E-2</c:v>
                </c:pt>
                <c:pt idx="2282">
                  <c:v>1.6689847009735637E-2</c:v>
                </c:pt>
                <c:pt idx="2283">
                  <c:v>1.182197496522952E-2</c:v>
                </c:pt>
                <c:pt idx="2284">
                  <c:v>5.5632823365785455E-3</c:v>
                </c:pt>
                <c:pt idx="2285">
                  <c:v>1.8776077885952702E-2</c:v>
                </c:pt>
                <c:pt idx="2286">
                  <c:v>-2.7352804821511367E-2</c:v>
                </c:pt>
                <c:pt idx="2287">
                  <c:v>-5.7719054242002854E-2</c:v>
                </c:pt>
                <c:pt idx="2288">
                  <c:v>-4.5665275846082487E-2</c:v>
                </c:pt>
                <c:pt idx="2289">
                  <c:v>-4.311543810848395E-2</c:v>
                </c:pt>
                <c:pt idx="2290">
                  <c:v>-2.9207232267037475E-2</c:v>
                </c:pt>
                <c:pt idx="2291">
                  <c:v>-4.6128882707464069E-2</c:v>
                </c:pt>
                <c:pt idx="2292">
                  <c:v>-6.1427909133055181E-2</c:v>
                </c:pt>
                <c:pt idx="2293">
                  <c:v>-7.2786277236903119E-2</c:v>
                </c:pt>
                <c:pt idx="2294">
                  <c:v>-8.7621696801112647E-2</c:v>
                </c:pt>
                <c:pt idx="2295">
                  <c:v>-0.11984237366713035</c:v>
                </c:pt>
                <c:pt idx="2296">
                  <c:v>-0.1729253592953176</c:v>
                </c:pt>
                <c:pt idx="2297">
                  <c:v>-0.15785813630041734</c:v>
                </c:pt>
                <c:pt idx="2298">
                  <c:v>-0.16736207695873895</c:v>
                </c:pt>
                <c:pt idx="2299">
                  <c:v>-0.19772832637923043</c:v>
                </c:pt>
                <c:pt idx="2300">
                  <c:v>-0.1805748725081131</c:v>
                </c:pt>
                <c:pt idx="2301">
                  <c:v>-0.16388502549837736</c:v>
                </c:pt>
                <c:pt idx="2302">
                  <c:v>-0.14742698191933234</c:v>
                </c:pt>
                <c:pt idx="2303">
                  <c:v>-0.16133518776077893</c:v>
                </c:pt>
                <c:pt idx="2304">
                  <c:v>-0.13769123783031978</c:v>
                </c:pt>
                <c:pt idx="2305">
                  <c:v>-0.1453407510431155</c:v>
                </c:pt>
                <c:pt idx="2306">
                  <c:v>-0.12331942512749194</c:v>
                </c:pt>
                <c:pt idx="2307">
                  <c:v>-0.15600370885489112</c:v>
                </c:pt>
                <c:pt idx="2308">
                  <c:v>-0.15646731571627259</c:v>
                </c:pt>
                <c:pt idx="2309">
                  <c:v>-0.18567454798331007</c:v>
                </c:pt>
                <c:pt idx="2310">
                  <c:v>-0.20143718127028276</c:v>
                </c:pt>
                <c:pt idx="2311">
                  <c:v>-0.20537783959202593</c:v>
                </c:pt>
                <c:pt idx="2312">
                  <c:v>-0.19355586462679653</c:v>
                </c:pt>
                <c:pt idx="2313">
                  <c:v>-0.19448307834955958</c:v>
                </c:pt>
                <c:pt idx="2314">
                  <c:v>-0.19888734353268422</c:v>
                </c:pt>
                <c:pt idx="2315">
                  <c:v>-0.23713490959666217</c:v>
                </c:pt>
                <c:pt idx="2316">
                  <c:v>-0.21882243857209083</c:v>
                </c:pt>
                <c:pt idx="2317">
                  <c:v>-0.21882243857209083</c:v>
                </c:pt>
                <c:pt idx="2318">
                  <c:v>-0.24663885025498378</c:v>
                </c:pt>
                <c:pt idx="2319">
                  <c:v>-0.23481687528975437</c:v>
                </c:pt>
                <c:pt idx="2320">
                  <c:v>-0.24455261937876671</c:v>
                </c:pt>
                <c:pt idx="2321">
                  <c:v>-0.23365785813630036</c:v>
                </c:pt>
                <c:pt idx="2322">
                  <c:v>-0.22878998609179413</c:v>
                </c:pt>
                <c:pt idx="2323">
                  <c:v>-0.23945294390356975</c:v>
                </c:pt>
                <c:pt idx="2324">
                  <c:v>-0.21488178025034776</c:v>
                </c:pt>
                <c:pt idx="2325">
                  <c:v>-0.24153917477978681</c:v>
                </c:pt>
                <c:pt idx="2326">
                  <c:v>-0.24153917477978681</c:v>
                </c:pt>
                <c:pt idx="2327">
                  <c:v>-0.26564673157162733</c:v>
                </c:pt>
                <c:pt idx="2328">
                  <c:v>-0.26889197960129818</c:v>
                </c:pt>
                <c:pt idx="2329">
                  <c:v>-0.29253592953175711</c:v>
                </c:pt>
                <c:pt idx="2330">
                  <c:v>-0.29392675011590175</c:v>
                </c:pt>
                <c:pt idx="2331">
                  <c:v>-0.28998609179415857</c:v>
                </c:pt>
                <c:pt idx="2332">
                  <c:v>-0.29439035697728322</c:v>
                </c:pt>
                <c:pt idx="2333">
                  <c:v>-0.32568382012053776</c:v>
                </c:pt>
                <c:pt idx="2334">
                  <c:v>-0.34585071859063521</c:v>
                </c:pt>
                <c:pt idx="2335">
                  <c:v>-0.36462679647658791</c:v>
                </c:pt>
                <c:pt idx="2336">
                  <c:v>-0.37320352341214658</c:v>
                </c:pt>
                <c:pt idx="2337">
                  <c:v>-0.39684747334260551</c:v>
                </c:pt>
                <c:pt idx="2338">
                  <c:v>-0.41237830319888735</c:v>
                </c:pt>
                <c:pt idx="2339">
                  <c:v>-0.44089012517385251</c:v>
                </c:pt>
                <c:pt idx="2340">
                  <c:v>-0.44089012517385251</c:v>
                </c:pt>
                <c:pt idx="2341">
                  <c:v>-0.38224385720908671</c:v>
                </c:pt>
                <c:pt idx="2342">
                  <c:v>-0.37992582290217891</c:v>
                </c:pt>
                <c:pt idx="2343">
                  <c:v>-0.38873435326842831</c:v>
                </c:pt>
                <c:pt idx="2344">
                  <c:v>-0.38502549837737599</c:v>
                </c:pt>
                <c:pt idx="2345">
                  <c:v>-0.38502549837737599</c:v>
                </c:pt>
                <c:pt idx="2346">
                  <c:v>-0.36740843764487718</c:v>
                </c:pt>
                <c:pt idx="2347">
                  <c:v>-0.37181270282800183</c:v>
                </c:pt>
                <c:pt idx="2348">
                  <c:v>-0.33634677793231338</c:v>
                </c:pt>
                <c:pt idx="2349">
                  <c:v>-0.3136300417246175</c:v>
                </c:pt>
                <c:pt idx="2350">
                  <c:v>-0.30737134909596664</c:v>
                </c:pt>
                <c:pt idx="2351">
                  <c:v>-0.29184051923968479</c:v>
                </c:pt>
                <c:pt idx="2352">
                  <c:v>-0.28743625405656004</c:v>
                </c:pt>
                <c:pt idx="2353">
                  <c:v>-0.29531757070004638</c:v>
                </c:pt>
                <c:pt idx="2354">
                  <c:v>-0.2948539638386648</c:v>
                </c:pt>
                <c:pt idx="2355">
                  <c:v>-0.28674084376448772</c:v>
                </c:pt>
                <c:pt idx="2356">
                  <c:v>-0.28535002318034308</c:v>
                </c:pt>
                <c:pt idx="2357">
                  <c:v>-0.28117756142790906</c:v>
                </c:pt>
                <c:pt idx="2358">
                  <c:v>-0.2672693555864627</c:v>
                </c:pt>
                <c:pt idx="2359">
                  <c:v>-0.2672693555864627</c:v>
                </c:pt>
                <c:pt idx="2360">
                  <c:v>-0.29786740843764492</c:v>
                </c:pt>
                <c:pt idx="2361">
                  <c:v>-0.30922577654149286</c:v>
                </c:pt>
                <c:pt idx="2362">
                  <c:v>-0.30528511821974968</c:v>
                </c:pt>
                <c:pt idx="2363">
                  <c:v>-0.29230412610106626</c:v>
                </c:pt>
                <c:pt idx="2364">
                  <c:v>-0.30458970792767737</c:v>
                </c:pt>
                <c:pt idx="2365">
                  <c:v>-0.30134445989800651</c:v>
                </c:pt>
                <c:pt idx="2366">
                  <c:v>-0.28164116828929076</c:v>
                </c:pt>
                <c:pt idx="2367">
                  <c:v>-0.29207232267037553</c:v>
                </c:pt>
                <c:pt idx="2368">
                  <c:v>-0.2883634677793232</c:v>
                </c:pt>
                <c:pt idx="2369">
                  <c:v>-0.28419100602688918</c:v>
                </c:pt>
                <c:pt idx="2370">
                  <c:v>-0.29392675011590175</c:v>
                </c:pt>
                <c:pt idx="2371">
                  <c:v>-0.30227167362076957</c:v>
                </c:pt>
                <c:pt idx="2372">
                  <c:v>-0.33240611961057021</c:v>
                </c:pt>
                <c:pt idx="2373">
                  <c:v>-0.34260547056096435</c:v>
                </c:pt>
                <c:pt idx="2374">
                  <c:v>-0.33194251274918873</c:v>
                </c:pt>
                <c:pt idx="2375">
                  <c:v>-0.32382939267501154</c:v>
                </c:pt>
                <c:pt idx="2376">
                  <c:v>-0.30922577654149286</c:v>
                </c:pt>
                <c:pt idx="2377">
                  <c:v>-0.30018544274455261</c:v>
                </c:pt>
                <c:pt idx="2378">
                  <c:v>-0.28140936485859991</c:v>
                </c:pt>
                <c:pt idx="2379">
                  <c:v>-0.28140936485859991</c:v>
                </c:pt>
                <c:pt idx="2380">
                  <c:v>-0.28442280945757992</c:v>
                </c:pt>
                <c:pt idx="2381">
                  <c:v>-0.27630968938340295</c:v>
                </c:pt>
                <c:pt idx="2382">
                  <c:v>-0.2960129809921187</c:v>
                </c:pt>
                <c:pt idx="2383">
                  <c:v>-0.28998609179415857</c:v>
                </c:pt>
                <c:pt idx="2384">
                  <c:v>-0.29114510894761247</c:v>
                </c:pt>
                <c:pt idx="2385">
                  <c:v>-0.30180806675938798</c:v>
                </c:pt>
                <c:pt idx="2386">
                  <c:v>-0.30064904960593408</c:v>
                </c:pt>
                <c:pt idx="2387">
                  <c:v>-0.30968938340287433</c:v>
                </c:pt>
                <c:pt idx="2388">
                  <c:v>-0.29508576726935565</c:v>
                </c:pt>
                <c:pt idx="2389">
                  <c:v>-0.29021789522484931</c:v>
                </c:pt>
                <c:pt idx="2390">
                  <c:v>-0.29647658785350017</c:v>
                </c:pt>
                <c:pt idx="2391">
                  <c:v>-0.31664348632359762</c:v>
                </c:pt>
                <c:pt idx="2392">
                  <c:v>-0.32591562355122861</c:v>
                </c:pt>
                <c:pt idx="2393">
                  <c:v>-0.34955957348168754</c:v>
                </c:pt>
                <c:pt idx="2394">
                  <c:v>-0.33565136764024106</c:v>
                </c:pt>
                <c:pt idx="2395">
                  <c:v>-0.31872971719981458</c:v>
                </c:pt>
                <c:pt idx="2396">
                  <c:v>-0.30435790449698652</c:v>
                </c:pt>
                <c:pt idx="2397">
                  <c:v>-0.30227167362076957</c:v>
                </c:pt>
                <c:pt idx="2398">
                  <c:v>-0.30992118683356518</c:v>
                </c:pt>
                <c:pt idx="2399">
                  <c:v>-0.29323133982382943</c:v>
                </c:pt>
                <c:pt idx="2400">
                  <c:v>-0.30018544274455261</c:v>
                </c:pt>
                <c:pt idx="2401">
                  <c:v>-0.28071395456652759</c:v>
                </c:pt>
                <c:pt idx="2402">
                  <c:v>-0.27005099675475197</c:v>
                </c:pt>
                <c:pt idx="2403">
                  <c:v>-0.30319888734353273</c:v>
                </c:pt>
                <c:pt idx="2404">
                  <c:v>-0.30273528048215115</c:v>
                </c:pt>
                <c:pt idx="2405">
                  <c:v>-0.2883634677793232</c:v>
                </c:pt>
                <c:pt idx="2406">
                  <c:v>-0.29021789522484931</c:v>
                </c:pt>
                <c:pt idx="2407">
                  <c:v>-0.2860454334724154</c:v>
                </c:pt>
                <c:pt idx="2408">
                  <c:v>-0.28743625405656004</c:v>
                </c:pt>
                <c:pt idx="2409">
                  <c:v>-0.27746870653685674</c:v>
                </c:pt>
                <c:pt idx="2410">
                  <c:v>-0.2848864163189615</c:v>
                </c:pt>
                <c:pt idx="2411">
                  <c:v>-0.30088085303662493</c:v>
                </c:pt>
                <c:pt idx="2412">
                  <c:v>-0.28813166434863235</c:v>
                </c:pt>
                <c:pt idx="2413">
                  <c:v>-0.26263328697264721</c:v>
                </c:pt>
                <c:pt idx="2414">
                  <c:v>-0.25753361149745013</c:v>
                </c:pt>
                <c:pt idx="2415">
                  <c:v>-0.27236903106165966</c:v>
                </c:pt>
                <c:pt idx="2416">
                  <c:v>-0.26170607324988404</c:v>
                </c:pt>
                <c:pt idx="2417">
                  <c:v>-0.27167362076958734</c:v>
                </c:pt>
                <c:pt idx="2418">
                  <c:v>-0.24756606397774683</c:v>
                </c:pt>
                <c:pt idx="2419">
                  <c:v>-0.25637459434399634</c:v>
                </c:pt>
                <c:pt idx="2420">
                  <c:v>-0.25197032916087148</c:v>
                </c:pt>
                <c:pt idx="2421">
                  <c:v>-0.25475197032916086</c:v>
                </c:pt>
                <c:pt idx="2422">
                  <c:v>-0.26263328697264721</c:v>
                </c:pt>
                <c:pt idx="2423">
                  <c:v>-0.26263328697264721</c:v>
                </c:pt>
                <c:pt idx="2424">
                  <c:v>-0.23551228558182669</c:v>
                </c:pt>
                <c:pt idx="2425">
                  <c:v>-0.23643949930458974</c:v>
                </c:pt>
                <c:pt idx="2426">
                  <c:v>-0.25173852573018074</c:v>
                </c:pt>
                <c:pt idx="2427">
                  <c:v>-0.26309689383402879</c:v>
                </c:pt>
                <c:pt idx="2428">
                  <c:v>-0.2749188687992582</c:v>
                </c:pt>
                <c:pt idx="2429">
                  <c:v>-0.27584608252202136</c:v>
                </c:pt>
                <c:pt idx="2430">
                  <c:v>-0.28256838201205381</c:v>
                </c:pt>
                <c:pt idx="2431">
                  <c:v>-0.30574872508113127</c:v>
                </c:pt>
                <c:pt idx="2432">
                  <c:v>-0.3282336578581363</c:v>
                </c:pt>
                <c:pt idx="2433">
                  <c:v>-0.31339823829392677</c:v>
                </c:pt>
                <c:pt idx="2434">
                  <c:v>-0.30690774223458517</c:v>
                </c:pt>
                <c:pt idx="2435">
                  <c:v>-0.31664348632359762</c:v>
                </c:pt>
                <c:pt idx="2436">
                  <c:v>-0.30992118683356518</c:v>
                </c:pt>
                <c:pt idx="2437">
                  <c:v>-0.31247102457116371</c:v>
                </c:pt>
                <c:pt idx="2438">
                  <c:v>-0.30945757997218359</c:v>
                </c:pt>
                <c:pt idx="2439">
                  <c:v>-0.33333333333333326</c:v>
                </c:pt>
                <c:pt idx="2440">
                  <c:v>-0.31687528975428836</c:v>
                </c:pt>
                <c:pt idx="2441">
                  <c:v>-0.30760315252665738</c:v>
                </c:pt>
                <c:pt idx="2442">
                  <c:v>-0.30041724617524346</c:v>
                </c:pt>
                <c:pt idx="2443">
                  <c:v>-0.31641168289290689</c:v>
                </c:pt>
                <c:pt idx="2444">
                  <c:v>-0.32220676866017617</c:v>
                </c:pt>
                <c:pt idx="2445">
                  <c:v>-0.30760315252665738</c:v>
                </c:pt>
                <c:pt idx="2446">
                  <c:v>-0.33402874362540569</c:v>
                </c:pt>
                <c:pt idx="2447">
                  <c:v>-0.37181270282800183</c:v>
                </c:pt>
                <c:pt idx="2448">
                  <c:v>-0.37134909596662025</c:v>
                </c:pt>
                <c:pt idx="2449">
                  <c:v>-0.37134909596662025</c:v>
                </c:pt>
                <c:pt idx="2450">
                  <c:v>-0.38085303662494208</c:v>
                </c:pt>
                <c:pt idx="2451">
                  <c:v>-0.37760778859527122</c:v>
                </c:pt>
                <c:pt idx="2452">
                  <c:v>-0.39360222531293465</c:v>
                </c:pt>
                <c:pt idx="2453">
                  <c:v>-0.40635141400092722</c:v>
                </c:pt>
                <c:pt idx="2454">
                  <c:v>-0.40078813166434857</c:v>
                </c:pt>
                <c:pt idx="2455">
                  <c:v>-0.38525730180806683</c:v>
                </c:pt>
                <c:pt idx="2456">
                  <c:v>-0.40704682429299954</c:v>
                </c:pt>
                <c:pt idx="2457">
                  <c:v>-0.40217895224849332</c:v>
                </c:pt>
                <c:pt idx="2458">
                  <c:v>-0.40101993509503941</c:v>
                </c:pt>
                <c:pt idx="2459">
                  <c:v>-0.40472878998609185</c:v>
                </c:pt>
                <c:pt idx="2460">
                  <c:v>-0.40310616597125637</c:v>
                </c:pt>
                <c:pt idx="2461">
                  <c:v>-0.42373667130273529</c:v>
                </c:pt>
                <c:pt idx="2462">
                  <c:v>-0.4102920723226704</c:v>
                </c:pt>
                <c:pt idx="2463">
                  <c:v>-0.42141863699582749</c:v>
                </c:pt>
                <c:pt idx="2464">
                  <c:v>-0.41145108947612419</c:v>
                </c:pt>
                <c:pt idx="2465">
                  <c:v>-0.39592025961984245</c:v>
                </c:pt>
                <c:pt idx="2466">
                  <c:v>-0.39893370421882246</c:v>
                </c:pt>
                <c:pt idx="2467">
                  <c:v>-0.38062123319425134</c:v>
                </c:pt>
                <c:pt idx="2468">
                  <c:v>-0.38085303662494208</c:v>
                </c:pt>
                <c:pt idx="2469">
                  <c:v>-0.38942976356050074</c:v>
                </c:pt>
                <c:pt idx="2470">
                  <c:v>-0.39754288363467782</c:v>
                </c:pt>
                <c:pt idx="2471">
                  <c:v>-0.37783959202596196</c:v>
                </c:pt>
                <c:pt idx="2472">
                  <c:v>-0.37946221604079744</c:v>
                </c:pt>
                <c:pt idx="2473">
                  <c:v>-0.36833565136764024</c:v>
                </c:pt>
                <c:pt idx="2474">
                  <c:v>-0.36949466852109414</c:v>
                </c:pt>
                <c:pt idx="2475">
                  <c:v>-0.39174779786740843</c:v>
                </c:pt>
                <c:pt idx="2476">
                  <c:v>-0.39313861845155307</c:v>
                </c:pt>
                <c:pt idx="2477">
                  <c:v>-0.39313861845155307</c:v>
                </c:pt>
                <c:pt idx="2478">
                  <c:v>-0.38548910523875746</c:v>
                </c:pt>
                <c:pt idx="2479">
                  <c:v>-0.39313861845155307</c:v>
                </c:pt>
                <c:pt idx="2480">
                  <c:v>-0.39174779786740843</c:v>
                </c:pt>
                <c:pt idx="2481">
                  <c:v>-0.37876680574872512</c:v>
                </c:pt>
                <c:pt idx="2482">
                  <c:v>-0.3857209086694483</c:v>
                </c:pt>
                <c:pt idx="2483">
                  <c:v>-0.38154844691701439</c:v>
                </c:pt>
                <c:pt idx="2484">
                  <c:v>-0.39823829392675014</c:v>
                </c:pt>
                <c:pt idx="2485">
                  <c:v>-0.41006026889197966</c:v>
                </c:pt>
                <c:pt idx="2486">
                  <c:v>-0.42860454334724163</c:v>
                </c:pt>
                <c:pt idx="2487">
                  <c:v>-0.43324061196105701</c:v>
                </c:pt>
                <c:pt idx="2488">
                  <c:v>-0.42605470560964298</c:v>
                </c:pt>
                <c:pt idx="2489">
                  <c:v>-0.42420027816411687</c:v>
                </c:pt>
                <c:pt idx="2490">
                  <c:v>-0.41840519239684748</c:v>
                </c:pt>
                <c:pt idx="2491">
                  <c:v>-0.41469633750579504</c:v>
                </c:pt>
                <c:pt idx="2492">
                  <c:v>-0.43208159480760311</c:v>
                </c:pt>
                <c:pt idx="2493">
                  <c:v>-0.43880389429763555</c:v>
                </c:pt>
                <c:pt idx="2494">
                  <c:v>-0.44923504867872044</c:v>
                </c:pt>
                <c:pt idx="2495">
                  <c:v>-0.42118683356513675</c:v>
                </c:pt>
                <c:pt idx="2496">
                  <c:v>-0.41979601298099212</c:v>
                </c:pt>
                <c:pt idx="2497">
                  <c:v>-0.45595734816875289</c:v>
                </c:pt>
                <c:pt idx="2498">
                  <c:v>-0.46221604079740386</c:v>
                </c:pt>
                <c:pt idx="2499">
                  <c:v>-0.48446917014371815</c:v>
                </c:pt>
                <c:pt idx="2500">
                  <c:v>-0.49211868335651365</c:v>
                </c:pt>
                <c:pt idx="2501">
                  <c:v>-0.49327770050996755</c:v>
                </c:pt>
                <c:pt idx="2502">
                  <c:v>-0.47844228094575803</c:v>
                </c:pt>
                <c:pt idx="2503">
                  <c:v>-0.48331015299026425</c:v>
                </c:pt>
                <c:pt idx="2504">
                  <c:v>-0.4911914696337506</c:v>
                </c:pt>
                <c:pt idx="2505">
                  <c:v>-0.48794622160407974</c:v>
                </c:pt>
                <c:pt idx="2506">
                  <c:v>-0.51390820584144647</c:v>
                </c:pt>
                <c:pt idx="2507">
                  <c:v>-0.51831247102457112</c:v>
                </c:pt>
                <c:pt idx="2508">
                  <c:v>-0.50301344459898001</c:v>
                </c:pt>
                <c:pt idx="2509">
                  <c:v>-0.48261474269819193</c:v>
                </c:pt>
                <c:pt idx="2510">
                  <c:v>-0.48678720445062584</c:v>
                </c:pt>
                <c:pt idx="2511">
                  <c:v>-0.48446917014371815</c:v>
                </c:pt>
                <c:pt idx="2512">
                  <c:v>-0.49072786277236902</c:v>
                </c:pt>
                <c:pt idx="2513">
                  <c:v>-0.51483541956420953</c:v>
                </c:pt>
                <c:pt idx="2514">
                  <c:v>-0.51553082985628196</c:v>
                </c:pt>
                <c:pt idx="2515">
                  <c:v>-0.52248493277700514</c:v>
                </c:pt>
                <c:pt idx="2516">
                  <c:v>-0.50741770978210476</c:v>
                </c:pt>
                <c:pt idx="2517">
                  <c:v>-0.49072786277236902</c:v>
                </c:pt>
                <c:pt idx="2518">
                  <c:v>-0.5</c:v>
                </c:pt>
                <c:pt idx="2519">
                  <c:v>-0.5</c:v>
                </c:pt>
                <c:pt idx="2520">
                  <c:v>-0.50950394065832172</c:v>
                </c:pt>
                <c:pt idx="2521">
                  <c:v>-0.49652294853963841</c:v>
                </c:pt>
                <c:pt idx="2522">
                  <c:v>-0.48331015299026425</c:v>
                </c:pt>
                <c:pt idx="2523">
                  <c:v>-0.48516458043579047</c:v>
                </c:pt>
                <c:pt idx="2524">
                  <c:v>-0.45618915159944362</c:v>
                </c:pt>
                <c:pt idx="2525">
                  <c:v>-0.45132127955493739</c:v>
                </c:pt>
                <c:pt idx="2526">
                  <c:v>-0.44969865554010202</c:v>
                </c:pt>
                <c:pt idx="2527">
                  <c:v>-0.46105702364394996</c:v>
                </c:pt>
                <c:pt idx="2528">
                  <c:v>-0.45711636532220679</c:v>
                </c:pt>
                <c:pt idx="2529">
                  <c:v>-0.39847009735744088</c:v>
                </c:pt>
                <c:pt idx="2530">
                  <c:v>-0.43045897079276774</c:v>
                </c:pt>
                <c:pt idx="2531">
                  <c:v>-0.43926750115901714</c:v>
                </c:pt>
                <c:pt idx="2532">
                  <c:v>-0.45039406583217434</c:v>
                </c:pt>
                <c:pt idx="2533">
                  <c:v>-0.44853963838664812</c:v>
                </c:pt>
                <c:pt idx="2534">
                  <c:v>-0.45039406583217434</c:v>
                </c:pt>
                <c:pt idx="2535">
                  <c:v>-0.46569309225776545</c:v>
                </c:pt>
                <c:pt idx="2536">
                  <c:v>-0.46499768196569313</c:v>
                </c:pt>
                <c:pt idx="2537">
                  <c:v>-0.47542883634677802</c:v>
                </c:pt>
                <c:pt idx="2538">
                  <c:v>-0.47821047751506718</c:v>
                </c:pt>
                <c:pt idx="2539">
                  <c:v>-0.48168752897542888</c:v>
                </c:pt>
                <c:pt idx="2540">
                  <c:v>-0.50046360686138147</c:v>
                </c:pt>
                <c:pt idx="2541">
                  <c:v>-0.51437181270282806</c:v>
                </c:pt>
                <c:pt idx="2542">
                  <c:v>-0.50695410292072318</c:v>
                </c:pt>
                <c:pt idx="2543">
                  <c:v>-0.50764951321279561</c:v>
                </c:pt>
                <c:pt idx="2544">
                  <c:v>-0.51367640241075563</c:v>
                </c:pt>
                <c:pt idx="2545">
                  <c:v>-0.52758460825220221</c:v>
                </c:pt>
                <c:pt idx="2546">
                  <c:v>-0.52387575336114978</c:v>
                </c:pt>
                <c:pt idx="2547">
                  <c:v>-0.51900788131664344</c:v>
                </c:pt>
                <c:pt idx="2548">
                  <c:v>-0.50718590635141392</c:v>
                </c:pt>
                <c:pt idx="2549">
                  <c:v>-0.51367640241075563</c:v>
                </c:pt>
                <c:pt idx="2550">
                  <c:v>-0.51321279554937416</c:v>
                </c:pt>
                <c:pt idx="2551">
                  <c:v>-0.51668984700973564</c:v>
                </c:pt>
                <c:pt idx="2552">
                  <c:v>-0.51437181270282806</c:v>
                </c:pt>
                <c:pt idx="2553">
                  <c:v>-0.5234121464997683</c:v>
                </c:pt>
                <c:pt idx="2554">
                  <c:v>-0.5199350950394066</c:v>
                </c:pt>
                <c:pt idx="2555">
                  <c:v>-0.51205377839592026</c:v>
                </c:pt>
                <c:pt idx="2556">
                  <c:v>-0.50254983773759854</c:v>
                </c:pt>
                <c:pt idx="2557">
                  <c:v>-0.50417246175243391</c:v>
                </c:pt>
                <c:pt idx="2558">
                  <c:v>-0.49374130737134914</c:v>
                </c:pt>
                <c:pt idx="2559">
                  <c:v>-0.49721835883171073</c:v>
                </c:pt>
                <c:pt idx="2560">
                  <c:v>-0.4888734353268428</c:v>
                </c:pt>
                <c:pt idx="2561">
                  <c:v>-0.50788131664348635</c:v>
                </c:pt>
                <c:pt idx="2562">
                  <c:v>-0.51043115438108488</c:v>
                </c:pt>
                <c:pt idx="2563">
                  <c:v>-0.49350950394065829</c:v>
                </c:pt>
                <c:pt idx="2564">
                  <c:v>-0.46893834028743631</c:v>
                </c:pt>
                <c:pt idx="2565">
                  <c:v>-0.46824292999536388</c:v>
                </c:pt>
                <c:pt idx="2566">
                  <c:v>-0.48446917014371815</c:v>
                </c:pt>
                <c:pt idx="2567">
                  <c:v>-0.47403801576263327</c:v>
                </c:pt>
                <c:pt idx="2568">
                  <c:v>-0.47056096430227168</c:v>
                </c:pt>
                <c:pt idx="2569">
                  <c:v>-0.4823829392675012</c:v>
                </c:pt>
                <c:pt idx="2570">
                  <c:v>-0.48423736671302731</c:v>
                </c:pt>
                <c:pt idx="2571">
                  <c:v>-0.4923504867872045</c:v>
                </c:pt>
                <c:pt idx="2572">
                  <c:v>-0.49721835883171073</c:v>
                </c:pt>
                <c:pt idx="2573">
                  <c:v>-0.49095966620305975</c:v>
                </c:pt>
                <c:pt idx="2574">
                  <c:v>-0.50672229949003245</c:v>
                </c:pt>
                <c:pt idx="2575">
                  <c:v>-0.52271673620769588</c:v>
                </c:pt>
                <c:pt idx="2576">
                  <c:v>-0.52016689847009734</c:v>
                </c:pt>
                <c:pt idx="2577">
                  <c:v>-0.51321279554937416</c:v>
                </c:pt>
                <c:pt idx="2578">
                  <c:v>-0.51205377839592026</c:v>
                </c:pt>
                <c:pt idx="2579">
                  <c:v>-0.50788131664348635</c:v>
                </c:pt>
                <c:pt idx="2580">
                  <c:v>-0.52016689847009734</c:v>
                </c:pt>
                <c:pt idx="2581">
                  <c:v>-0.51668984700973564</c:v>
                </c:pt>
                <c:pt idx="2582">
                  <c:v>-0.51668984700973564</c:v>
                </c:pt>
                <c:pt idx="2583">
                  <c:v>-0.52804821511358369</c:v>
                </c:pt>
                <c:pt idx="2584">
                  <c:v>-0.52781641168289295</c:v>
                </c:pt>
                <c:pt idx="2585">
                  <c:v>-0.53546592489568856</c:v>
                </c:pt>
                <c:pt idx="2586">
                  <c:v>-0.5210941121928605</c:v>
                </c:pt>
                <c:pt idx="2587">
                  <c:v>-0.52503477051460368</c:v>
                </c:pt>
                <c:pt idx="2588">
                  <c:v>-0.50788131664348635</c:v>
                </c:pt>
                <c:pt idx="2589">
                  <c:v>-0.50463606861381549</c:v>
                </c:pt>
                <c:pt idx="2590">
                  <c:v>-0.5011590171534539</c:v>
                </c:pt>
                <c:pt idx="2591">
                  <c:v>-0.50417246175243391</c:v>
                </c:pt>
                <c:pt idx="2592">
                  <c:v>-0.48539638386648121</c:v>
                </c:pt>
                <c:pt idx="2593">
                  <c:v>-0.49559573481687524</c:v>
                </c:pt>
                <c:pt idx="2594">
                  <c:v>-0.4812239221140473</c:v>
                </c:pt>
                <c:pt idx="2595">
                  <c:v>-0.46754751970329167</c:v>
                </c:pt>
                <c:pt idx="2596">
                  <c:v>-0.46430227167362081</c:v>
                </c:pt>
                <c:pt idx="2597">
                  <c:v>-0.45757997218358837</c:v>
                </c:pt>
                <c:pt idx="2598">
                  <c:v>-0.46175243393602228</c:v>
                </c:pt>
                <c:pt idx="2599">
                  <c:v>-0.4501622624014836</c:v>
                </c:pt>
                <c:pt idx="2600">
                  <c:v>-0.45062586926286508</c:v>
                </c:pt>
                <c:pt idx="2601">
                  <c:v>-0.45062586926286508</c:v>
                </c:pt>
                <c:pt idx="2602">
                  <c:v>-0.44853963838664812</c:v>
                </c:pt>
                <c:pt idx="2603">
                  <c:v>-0.4578117756142791</c:v>
                </c:pt>
                <c:pt idx="2604">
                  <c:v>-0.45850718590635142</c:v>
                </c:pt>
                <c:pt idx="2605">
                  <c:v>-0.45062586926286508</c:v>
                </c:pt>
                <c:pt idx="2606">
                  <c:v>-0.45062586926286508</c:v>
                </c:pt>
                <c:pt idx="2607">
                  <c:v>-0.45155308298562824</c:v>
                </c:pt>
                <c:pt idx="2608">
                  <c:v>-0.44297635605006958</c:v>
                </c:pt>
                <c:pt idx="2609">
                  <c:v>-0.43926750115901714</c:v>
                </c:pt>
                <c:pt idx="2610">
                  <c:v>-0.43254520166898469</c:v>
                </c:pt>
                <c:pt idx="2611">
                  <c:v>-0.45410292072322667</c:v>
                </c:pt>
                <c:pt idx="2612">
                  <c:v>-0.4566527584608252</c:v>
                </c:pt>
                <c:pt idx="2613">
                  <c:v>-0.46175243393602228</c:v>
                </c:pt>
                <c:pt idx="2614">
                  <c:v>-0.46940194714881778</c:v>
                </c:pt>
                <c:pt idx="2615">
                  <c:v>-0.4636068613815485</c:v>
                </c:pt>
                <c:pt idx="2616">
                  <c:v>-0.46986555401019936</c:v>
                </c:pt>
                <c:pt idx="2617">
                  <c:v>-0.47287899860917948</c:v>
                </c:pt>
                <c:pt idx="2618">
                  <c:v>-0.48145572554473803</c:v>
                </c:pt>
                <c:pt idx="2619">
                  <c:v>-0.48145572554473803</c:v>
                </c:pt>
                <c:pt idx="2620">
                  <c:v>-0.49860917941585536</c:v>
                </c:pt>
                <c:pt idx="2621">
                  <c:v>-0.50973574408901257</c:v>
                </c:pt>
                <c:pt idx="2622">
                  <c:v>-0.51784886416318954</c:v>
                </c:pt>
                <c:pt idx="2623">
                  <c:v>-0.52619378766805747</c:v>
                </c:pt>
                <c:pt idx="2624">
                  <c:v>-0.5433472415391748</c:v>
                </c:pt>
                <c:pt idx="2625">
                  <c:v>-0.53708854891052393</c:v>
                </c:pt>
                <c:pt idx="2626">
                  <c:v>-0.54682429299953639</c:v>
                </c:pt>
                <c:pt idx="2627">
                  <c:v>-0.54496986555401028</c:v>
                </c:pt>
                <c:pt idx="2628">
                  <c:v>-0.55586462679647664</c:v>
                </c:pt>
                <c:pt idx="2629">
                  <c:v>-0.56351414000927225</c:v>
                </c:pt>
                <c:pt idx="2630">
                  <c:v>-0.56189151599443676</c:v>
                </c:pt>
                <c:pt idx="2631">
                  <c:v>-0.53801576263328699</c:v>
                </c:pt>
                <c:pt idx="2632">
                  <c:v>-0.54659248956884565</c:v>
                </c:pt>
                <c:pt idx="2633">
                  <c:v>-0.55470560964302273</c:v>
                </c:pt>
                <c:pt idx="2634">
                  <c:v>-0.56583217431617983</c:v>
                </c:pt>
                <c:pt idx="2635">
                  <c:v>-0.56374594343996298</c:v>
                </c:pt>
                <c:pt idx="2636">
                  <c:v>-0.55795085767269348</c:v>
                </c:pt>
                <c:pt idx="2637">
                  <c:v>-0.56073249884098286</c:v>
                </c:pt>
                <c:pt idx="2638">
                  <c:v>-0.56467315716272592</c:v>
                </c:pt>
                <c:pt idx="2639">
                  <c:v>-0.56467315716272592</c:v>
                </c:pt>
                <c:pt idx="2640">
                  <c:v>-0.56930922577654153</c:v>
                </c:pt>
                <c:pt idx="2641">
                  <c:v>-0.55656003708854895</c:v>
                </c:pt>
                <c:pt idx="2642">
                  <c:v>-0.55493741307371347</c:v>
                </c:pt>
                <c:pt idx="2643">
                  <c:v>-0.56420955030134445</c:v>
                </c:pt>
                <c:pt idx="2644">
                  <c:v>-0.5908669448307835</c:v>
                </c:pt>
                <c:pt idx="2645">
                  <c:v>-0.61242466388502548</c:v>
                </c:pt>
                <c:pt idx="2646">
                  <c:v>-0.63212795549374134</c:v>
                </c:pt>
                <c:pt idx="2647">
                  <c:v>-0.65623551228558186</c:v>
                </c:pt>
                <c:pt idx="2648">
                  <c:v>-0.64348632359758917</c:v>
                </c:pt>
                <c:pt idx="2649">
                  <c:v>-0.64371812702828002</c:v>
                </c:pt>
                <c:pt idx="2650">
                  <c:v>-0.65554010199350954</c:v>
                </c:pt>
                <c:pt idx="2651">
                  <c:v>-0.65461288827074648</c:v>
                </c:pt>
                <c:pt idx="2652">
                  <c:v>-0.66898470097357443</c:v>
                </c:pt>
                <c:pt idx="2653">
                  <c:v>-0.70074177097821044</c:v>
                </c:pt>
                <c:pt idx="2654">
                  <c:v>-0.81108020398701897</c:v>
                </c:pt>
                <c:pt idx="2655">
                  <c:v>-0.76981919332406124</c:v>
                </c:pt>
                <c:pt idx="2656">
                  <c:v>-0.78395920259619845</c:v>
                </c:pt>
                <c:pt idx="2657">
                  <c:v>-0.80899397311080201</c:v>
                </c:pt>
                <c:pt idx="2658">
                  <c:v>-0.78071395456652759</c:v>
                </c:pt>
                <c:pt idx="2659">
                  <c:v>-0.79925822902178956</c:v>
                </c:pt>
                <c:pt idx="2660">
                  <c:v>-0.80227167362076957</c:v>
                </c:pt>
                <c:pt idx="2661">
                  <c:v>-0.81988873435326848</c:v>
                </c:pt>
                <c:pt idx="2662">
                  <c:v>-0.80806675938803896</c:v>
                </c:pt>
                <c:pt idx="2663">
                  <c:v>-0.80876216968011128</c:v>
                </c:pt>
                <c:pt idx="2664">
                  <c:v>-0.82522021325915618</c:v>
                </c:pt>
                <c:pt idx="2665">
                  <c:v>-0.8036624942049142</c:v>
                </c:pt>
                <c:pt idx="2666">
                  <c:v>-0.80134445989800651</c:v>
                </c:pt>
                <c:pt idx="2667">
                  <c:v>-0.79995363931386176</c:v>
                </c:pt>
                <c:pt idx="2668">
                  <c:v>-0.81386184515530835</c:v>
                </c:pt>
                <c:pt idx="2669">
                  <c:v>-0.81449930458970798</c:v>
                </c:pt>
                <c:pt idx="2670">
                  <c:v>-0.80934167825683823</c:v>
                </c:pt>
                <c:pt idx="2671">
                  <c:v>-0.82012053778395921</c:v>
                </c:pt>
                <c:pt idx="2672">
                  <c:v>-0.80493741307371347</c:v>
                </c:pt>
                <c:pt idx="2673">
                  <c:v>-0.79757765414928139</c:v>
                </c:pt>
                <c:pt idx="2674">
                  <c:v>-0.78714649976819662</c:v>
                </c:pt>
                <c:pt idx="2675">
                  <c:v>-0.78054010199350954</c:v>
                </c:pt>
                <c:pt idx="2676">
                  <c:v>-0.76066295781177562</c:v>
                </c:pt>
                <c:pt idx="2677">
                  <c:v>-0.75950394065832172</c:v>
                </c:pt>
                <c:pt idx="2678">
                  <c:v>-0.75950394065832172</c:v>
                </c:pt>
                <c:pt idx="2679">
                  <c:v>-0.75718590635141403</c:v>
                </c:pt>
                <c:pt idx="2680">
                  <c:v>-0.76008344923504867</c:v>
                </c:pt>
                <c:pt idx="2681">
                  <c:v>-0.76645804357904501</c:v>
                </c:pt>
                <c:pt idx="2682">
                  <c:v>-0.77706305053314795</c:v>
                </c:pt>
                <c:pt idx="2683">
                  <c:v>-0.75452016689847012</c:v>
                </c:pt>
                <c:pt idx="2684">
                  <c:v>-0.750753361149745</c:v>
                </c:pt>
                <c:pt idx="2685">
                  <c:v>-0.74739221140472878</c:v>
                </c:pt>
                <c:pt idx="2686">
                  <c:v>-0.74026425591098755</c:v>
                </c:pt>
                <c:pt idx="2687">
                  <c:v>-0.7300649049605934</c:v>
                </c:pt>
                <c:pt idx="2688">
                  <c:v>-0.72763096893834023</c:v>
                </c:pt>
                <c:pt idx="2689">
                  <c:v>-0.72166203059805278</c:v>
                </c:pt>
                <c:pt idx="2690">
                  <c:v>-0.71905424200278167</c:v>
                </c:pt>
                <c:pt idx="2691">
                  <c:v>-0.68863004172461761</c:v>
                </c:pt>
                <c:pt idx="2692">
                  <c:v>-0.68497913769123786</c:v>
                </c:pt>
                <c:pt idx="2693">
                  <c:v>-0.71018776077885959</c:v>
                </c:pt>
                <c:pt idx="2694">
                  <c:v>-0.69523643949930458</c:v>
                </c:pt>
                <c:pt idx="2695">
                  <c:v>-0.70010431154381081</c:v>
                </c:pt>
                <c:pt idx="2696">
                  <c:v>-0.71076726935558643</c:v>
                </c:pt>
                <c:pt idx="2697">
                  <c:v>-0.70647890588780715</c:v>
                </c:pt>
                <c:pt idx="2698">
                  <c:v>-0.68944135373203519</c:v>
                </c:pt>
                <c:pt idx="2699">
                  <c:v>-0.69616365322206764</c:v>
                </c:pt>
                <c:pt idx="2700">
                  <c:v>-0.70219054242002787</c:v>
                </c:pt>
                <c:pt idx="2701">
                  <c:v>-0.722009735744089</c:v>
                </c:pt>
                <c:pt idx="2702">
                  <c:v>-0.72398006490496059</c:v>
                </c:pt>
                <c:pt idx="2703">
                  <c:v>-0.72218358831710705</c:v>
                </c:pt>
                <c:pt idx="2704">
                  <c:v>-0.69320815948076031</c:v>
                </c:pt>
                <c:pt idx="2705">
                  <c:v>-0.70230644413537324</c:v>
                </c:pt>
                <c:pt idx="2706">
                  <c:v>-0.69204914232730652</c:v>
                </c:pt>
                <c:pt idx="2707">
                  <c:v>-0.6944251274918869</c:v>
                </c:pt>
                <c:pt idx="2708">
                  <c:v>-0.69384561891515995</c:v>
                </c:pt>
                <c:pt idx="2709">
                  <c:v>-0.69384561891515995</c:v>
                </c:pt>
                <c:pt idx="2710">
                  <c:v>-0.6813861845155309</c:v>
                </c:pt>
                <c:pt idx="2711">
                  <c:v>-0.68028511821974957</c:v>
                </c:pt>
                <c:pt idx="2712">
                  <c:v>-0.69413537320352336</c:v>
                </c:pt>
                <c:pt idx="2713">
                  <c:v>-0.69935095039406581</c:v>
                </c:pt>
                <c:pt idx="2714">
                  <c:v>-0.69060037088548909</c:v>
                </c:pt>
                <c:pt idx="2715">
                  <c:v>-0.6798215113583681</c:v>
                </c:pt>
                <c:pt idx="2716">
                  <c:v>-0.67356281872971724</c:v>
                </c:pt>
                <c:pt idx="2717">
                  <c:v>-0.66968011126564675</c:v>
                </c:pt>
                <c:pt idx="2718">
                  <c:v>-0.63073713490959671</c:v>
                </c:pt>
                <c:pt idx="2719">
                  <c:v>-0.58379694019471495</c:v>
                </c:pt>
                <c:pt idx="2720">
                  <c:v>-0.61398933704218828</c:v>
                </c:pt>
                <c:pt idx="2721">
                  <c:v>-0.64215345387111733</c:v>
                </c:pt>
                <c:pt idx="2722">
                  <c:v>-0.67605470560964309</c:v>
                </c:pt>
                <c:pt idx="2723">
                  <c:v>-0.66371117292535931</c:v>
                </c:pt>
                <c:pt idx="2724">
                  <c:v>-0.6606397774687065</c:v>
                </c:pt>
                <c:pt idx="2725">
                  <c:v>-0.65119378766805758</c:v>
                </c:pt>
                <c:pt idx="2726">
                  <c:v>-0.66753592953175711</c:v>
                </c:pt>
                <c:pt idx="2727">
                  <c:v>-0.66591330551692174</c:v>
                </c:pt>
                <c:pt idx="2728">
                  <c:v>-0.67501159017153456</c:v>
                </c:pt>
                <c:pt idx="2729">
                  <c:v>-0.67935790449698663</c:v>
                </c:pt>
                <c:pt idx="2730">
                  <c:v>-0.68040101993509505</c:v>
                </c:pt>
                <c:pt idx="2731">
                  <c:v>-0.70334955957348178</c:v>
                </c:pt>
                <c:pt idx="2732">
                  <c:v>-0.69720676866017617</c:v>
                </c:pt>
                <c:pt idx="2733">
                  <c:v>-0.71175243393602217</c:v>
                </c:pt>
                <c:pt idx="2734">
                  <c:v>-0.70572554473806215</c:v>
                </c:pt>
                <c:pt idx="2735">
                  <c:v>-0.69761242466388507</c:v>
                </c:pt>
                <c:pt idx="2736">
                  <c:v>-0.70642095503013447</c:v>
                </c:pt>
                <c:pt idx="2737">
                  <c:v>-0.69888734353268434</c:v>
                </c:pt>
                <c:pt idx="2738">
                  <c:v>-0.69888734353268434</c:v>
                </c:pt>
                <c:pt idx="2739">
                  <c:v>-0.6982498840982847</c:v>
                </c:pt>
                <c:pt idx="2740">
                  <c:v>-0.70873898933704216</c:v>
                </c:pt>
                <c:pt idx="2741">
                  <c:v>-0.70844923504867874</c:v>
                </c:pt>
                <c:pt idx="2742">
                  <c:v>-0.72369031061659705</c:v>
                </c:pt>
                <c:pt idx="2743">
                  <c:v>-0.71366481223922118</c:v>
                </c:pt>
                <c:pt idx="2744">
                  <c:v>-0.71992350486787204</c:v>
                </c:pt>
                <c:pt idx="2745">
                  <c:v>-0.70798562818729716</c:v>
                </c:pt>
                <c:pt idx="2746">
                  <c:v>-0.69929299953639312</c:v>
                </c:pt>
                <c:pt idx="2747">
                  <c:v>-0.70004636068613824</c:v>
                </c:pt>
                <c:pt idx="2748">
                  <c:v>-0.70671070931849789</c:v>
                </c:pt>
                <c:pt idx="2749">
                  <c:v>-0.70914464534075106</c:v>
                </c:pt>
                <c:pt idx="2750">
                  <c:v>-0.68891979601298092</c:v>
                </c:pt>
                <c:pt idx="2751">
                  <c:v>-0.69222299490032446</c:v>
                </c:pt>
                <c:pt idx="2752">
                  <c:v>-0.69210709318497909</c:v>
                </c:pt>
                <c:pt idx="2753">
                  <c:v>-0.69413537320352336</c:v>
                </c:pt>
                <c:pt idx="2754">
                  <c:v>-0.69969865554010202</c:v>
                </c:pt>
                <c:pt idx="2755">
                  <c:v>-0.70404496986555398</c:v>
                </c:pt>
                <c:pt idx="2756">
                  <c:v>-0.69425127491886873</c:v>
                </c:pt>
                <c:pt idx="2757">
                  <c:v>-0.70207464070468251</c:v>
                </c:pt>
                <c:pt idx="2758">
                  <c:v>-0.70230644413537324</c:v>
                </c:pt>
                <c:pt idx="2759">
                  <c:v>-0.6990032452480297</c:v>
                </c:pt>
                <c:pt idx="2760">
                  <c:v>-0.69332406119610568</c:v>
                </c:pt>
                <c:pt idx="2761">
                  <c:v>-0.68683356513676408</c:v>
                </c:pt>
                <c:pt idx="2762">
                  <c:v>-0.6917014371812702</c:v>
                </c:pt>
                <c:pt idx="2763">
                  <c:v>-0.68631200741770981</c:v>
                </c:pt>
                <c:pt idx="2764">
                  <c:v>-0.67472183588317103</c:v>
                </c:pt>
                <c:pt idx="2765">
                  <c:v>-0.68005331478905884</c:v>
                </c:pt>
                <c:pt idx="2766">
                  <c:v>-0.67437413073713492</c:v>
                </c:pt>
                <c:pt idx="2767">
                  <c:v>-0.68179184051923969</c:v>
                </c:pt>
                <c:pt idx="2768">
                  <c:v>-0.67454798331015309</c:v>
                </c:pt>
                <c:pt idx="2769">
                  <c:v>-0.6764024107556792</c:v>
                </c:pt>
                <c:pt idx="2770">
                  <c:v>-0.68271905424200274</c:v>
                </c:pt>
                <c:pt idx="2771">
                  <c:v>-0.68492118683356518</c:v>
                </c:pt>
                <c:pt idx="2772">
                  <c:v>-0.695526193787668</c:v>
                </c:pt>
                <c:pt idx="2773">
                  <c:v>-0.7001622624014836</c:v>
                </c:pt>
                <c:pt idx="2774">
                  <c:v>-0.69106397774687056</c:v>
                </c:pt>
                <c:pt idx="2775">
                  <c:v>-0.68961520630505335</c:v>
                </c:pt>
                <c:pt idx="2776">
                  <c:v>-0.69958275382475654</c:v>
                </c:pt>
                <c:pt idx="2777">
                  <c:v>-0.69685906351414006</c:v>
                </c:pt>
                <c:pt idx="2778">
                  <c:v>-0.69280250347705152</c:v>
                </c:pt>
                <c:pt idx="2779">
                  <c:v>-0.70178488641631898</c:v>
                </c:pt>
                <c:pt idx="2780">
                  <c:v>-0.70282800185442751</c:v>
                </c:pt>
                <c:pt idx="2781">
                  <c:v>-0.71065136764024106</c:v>
                </c:pt>
                <c:pt idx="2782">
                  <c:v>-0.71314325452016691</c:v>
                </c:pt>
                <c:pt idx="2783">
                  <c:v>-0.71343300880853033</c:v>
                </c:pt>
                <c:pt idx="2784">
                  <c:v>-0.71343300880853033</c:v>
                </c:pt>
                <c:pt idx="2785">
                  <c:v>-0.72989105238757535</c:v>
                </c:pt>
                <c:pt idx="2786">
                  <c:v>-0.72705146036161339</c:v>
                </c:pt>
                <c:pt idx="2787">
                  <c:v>-0.74240843764487718</c:v>
                </c:pt>
                <c:pt idx="2788">
                  <c:v>-0.74148122392211402</c:v>
                </c:pt>
                <c:pt idx="2789">
                  <c:v>-0.73672925359295316</c:v>
                </c:pt>
                <c:pt idx="2790">
                  <c:v>-0.73788827074640706</c:v>
                </c:pt>
                <c:pt idx="2791">
                  <c:v>-0.72502318034306912</c:v>
                </c:pt>
                <c:pt idx="2792">
                  <c:v>-0.72450162262401485</c:v>
                </c:pt>
                <c:pt idx="2793">
                  <c:v>-0.72461752433936022</c:v>
                </c:pt>
                <c:pt idx="2794">
                  <c:v>-0.73736671302735279</c:v>
                </c:pt>
                <c:pt idx="2795">
                  <c:v>-0.73951089476124243</c:v>
                </c:pt>
                <c:pt idx="2796">
                  <c:v>-0.75312934631432549</c:v>
                </c:pt>
                <c:pt idx="2797">
                  <c:v>-0.75139082058414464</c:v>
                </c:pt>
                <c:pt idx="2798">
                  <c:v>-0.75434631432545207</c:v>
                </c:pt>
                <c:pt idx="2799">
                  <c:v>-0.74640704682429304</c:v>
                </c:pt>
                <c:pt idx="2800">
                  <c:v>-0.75399860917941586</c:v>
                </c:pt>
                <c:pt idx="2801">
                  <c:v>-0.75620074177097818</c:v>
                </c:pt>
                <c:pt idx="2802">
                  <c:v>-0.76431386184515526</c:v>
                </c:pt>
                <c:pt idx="2803">
                  <c:v>-0.7588085303662494</c:v>
                </c:pt>
                <c:pt idx="2804">
                  <c:v>-0.74797171998145573</c:v>
                </c:pt>
                <c:pt idx="2805">
                  <c:v>-0.75394065832174317</c:v>
                </c:pt>
                <c:pt idx="2806">
                  <c:v>-0.74698655540101999</c:v>
                </c:pt>
                <c:pt idx="2807">
                  <c:v>-0.73603384330088084</c:v>
                </c:pt>
                <c:pt idx="2808">
                  <c:v>-0.74009040333796938</c:v>
                </c:pt>
                <c:pt idx="2809">
                  <c:v>-0.73951089476124243</c:v>
                </c:pt>
                <c:pt idx="2810">
                  <c:v>-0.74571163653222072</c:v>
                </c:pt>
                <c:pt idx="2811">
                  <c:v>-0.74449466852109403</c:v>
                </c:pt>
                <c:pt idx="2812">
                  <c:v>-0.73910523875753364</c:v>
                </c:pt>
                <c:pt idx="2813">
                  <c:v>-0.74756606397774683</c:v>
                </c:pt>
                <c:pt idx="2814">
                  <c:v>-0.75272369031061659</c:v>
                </c:pt>
                <c:pt idx="2815">
                  <c:v>-0.74745016226240146</c:v>
                </c:pt>
                <c:pt idx="2816">
                  <c:v>-0.75347705146036159</c:v>
                </c:pt>
                <c:pt idx="2817">
                  <c:v>-0.74055401019935085</c:v>
                </c:pt>
                <c:pt idx="2818">
                  <c:v>-0.73968474733426048</c:v>
                </c:pt>
                <c:pt idx="2819">
                  <c:v>-0.75347705146036159</c:v>
                </c:pt>
                <c:pt idx="2820">
                  <c:v>-0.75649049605934171</c:v>
                </c:pt>
                <c:pt idx="2821">
                  <c:v>-0.77022484932777002</c:v>
                </c:pt>
                <c:pt idx="2822">
                  <c:v>-0.76437181270282806</c:v>
                </c:pt>
                <c:pt idx="2823">
                  <c:v>-0.76483541956420953</c:v>
                </c:pt>
                <c:pt idx="2824">
                  <c:v>-0.75573713490959671</c:v>
                </c:pt>
                <c:pt idx="2825">
                  <c:v>-0.75776541492814098</c:v>
                </c:pt>
                <c:pt idx="2826">
                  <c:v>-0.75863467779323135</c:v>
                </c:pt>
                <c:pt idx="2827">
                  <c:v>-0.7573018080667594</c:v>
                </c:pt>
                <c:pt idx="2828">
                  <c:v>-0.76477746870653684</c:v>
                </c:pt>
                <c:pt idx="2829">
                  <c:v>-0.72670375521557729</c:v>
                </c:pt>
                <c:pt idx="2830">
                  <c:v>-0.71812702828001851</c:v>
                </c:pt>
                <c:pt idx="2831">
                  <c:v>-0.72021325915623557</c:v>
                </c:pt>
                <c:pt idx="2832">
                  <c:v>-0.73145572554473803</c:v>
                </c:pt>
                <c:pt idx="2833">
                  <c:v>-0.71685210941121924</c:v>
                </c:pt>
              </c:numCache>
            </c:numRef>
          </c:val>
          <c:smooth val="0"/>
          <c:extLst>
            <c:ext xmlns:c16="http://schemas.microsoft.com/office/drawing/2014/chart" uri="{C3380CC4-5D6E-409C-BE32-E72D297353CC}">
              <c16:uniqueId val="{00000000-058F-4346-BFC1-3C8F6C132B87}"/>
            </c:ext>
          </c:extLst>
        </c:ser>
        <c:ser>
          <c:idx val="1"/>
          <c:order val="1"/>
          <c:tx>
            <c:strRef>
              <c:f>Sheet1!$C$4</c:f>
              <c:strCache>
                <c:ptCount val="1"/>
                <c:pt idx="0">
                  <c:v>S&amp;P 500</c:v>
                </c:pt>
              </c:strCache>
            </c:strRef>
          </c:tx>
          <c:spPr>
            <a:ln w="28575" cap="rnd">
              <a:solidFill>
                <a:srgbClr val="4D73A1"/>
              </a:solidFill>
              <a:round/>
            </a:ln>
            <a:effectLst/>
          </c:spPr>
          <c:marker>
            <c:symbol val="none"/>
          </c:marker>
          <c:cat>
            <c:numRef>
              <c:f>Sheet1!$A$5:$A$2839</c:f>
              <c:numCache>
                <c:formatCode>[$-409]mmm\-dd\-yyyy;@</c:formatCode>
                <c:ptCount val="2835"/>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40224</c:v>
                </c:pt>
                <c:pt idx="31">
                  <c:v>40225</c:v>
                </c:pt>
                <c:pt idx="32">
                  <c:v>40226</c:v>
                </c:pt>
                <c:pt idx="33">
                  <c:v>40227</c:v>
                </c:pt>
                <c:pt idx="34">
                  <c:v>40228</c:v>
                </c:pt>
                <c:pt idx="35">
                  <c:v>40231</c:v>
                </c:pt>
                <c:pt idx="36">
                  <c:v>40232</c:v>
                </c:pt>
                <c:pt idx="37">
                  <c:v>40233</c:v>
                </c:pt>
                <c:pt idx="38">
                  <c:v>40234</c:v>
                </c:pt>
                <c:pt idx="39">
                  <c:v>40235</c:v>
                </c:pt>
                <c:pt idx="40">
                  <c:v>40238</c:v>
                </c:pt>
                <c:pt idx="41">
                  <c:v>40239</c:v>
                </c:pt>
                <c:pt idx="42">
                  <c:v>40240</c:v>
                </c:pt>
                <c:pt idx="43">
                  <c:v>40241</c:v>
                </c:pt>
                <c:pt idx="44">
                  <c:v>40242</c:v>
                </c:pt>
                <c:pt idx="45">
                  <c:v>40245</c:v>
                </c:pt>
                <c:pt idx="46">
                  <c:v>40246</c:v>
                </c:pt>
                <c:pt idx="47">
                  <c:v>40247</c:v>
                </c:pt>
                <c:pt idx="48">
                  <c:v>40248</c:v>
                </c:pt>
                <c:pt idx="49">
                  <c:v>40249</c:v>
                </c:pt>
                <c:pt idx="50">
                  <c:v>40252</c:v>
                </c:pt>
                <c:pt idx="51">
                  <c:v>40253</c:v>
                </c:pt>
                <c:pt idx="52">
                  <c:v>40254</c:v>
                </c:pt>
                <c:pt idx="53">
                  <c:v>40255</c:v>
                </c:pt>
                <c:pt idx="54">
                  <c:v>40256</c:v>
                </c:pt>
                <c:pt idx="55">
                  <c:v>40259</c:v>
                </c:pt>
                <c:pt idx="56">
                  <c:v>40260</c:v>
                </c:pt>
                <c:pt idx="57">
                  <c:v>40261</c:v>
                </c:pt>
                <c:pt idx="58">
                  <c:v>40262</c:v>
                </c:pt>
                <c:pt idx="59">
                  <c:v>40263</c:v>
                </c:pt>
                <c:pt idx="60">
                  <c:v>40266</c:v>
                </c:pt>
                <c:pt idx="61">
                  <c:v>40267</c:v>
                </c:pt>
                <c:pt idx="62">
                  <c:v>40268</c:v>
                </c:pt>
                <c:pt idx="63">
                  <c:v>40269</c:v>
                </c:pt>
                <c:pt idx="64">
                  <c:v>40270</c:v>
                </c:pt>
                <c:pt idx="65">
                  <c:v>40273</c:v>
                </c:pt>
                <c:pt idx="66">
                  <c:v>40274</c:v>
                </c:pt>
                <c:pt idx="67">
                  <c:v>40275</c:v>
                </c:pt>
                <c:pt idx="68">
                  <c:v>40276</c:v>
                </c:pt>
                <c:pt idx="69">
                  <c:v>40277</c:v>
                </c:pt>
                <c:pt idx="70">
                  <c:v>40280</c:v>
                </c:pt>
                <c:pt idx="71">
                  <c:v>40281</c:v>
                </c:pt>
                <c:pt idx="72">
                  <c:v>40282</c:v>
                </c:pt>
                <c:pt idx="73">
                  <c:v>40283</c:v>
                </c:pt>
                <c:pt idx="74">
                  <c:v>40284</c:v>
                </c:pt>
                <c:pt idx="75">
                  <c:v>40287</c:v>
                </c:pt>
                <c:pt idx="76">
                  <c:v>40288</c:v>
                </c:pt>
                <c:pt idx="77">
                  <c:v>40289</c:v>
                </c:pt>
                <c:pt idx="78">
                  <c:v>40290</c:v>
                </c:pt>
                <c:pt idx="79">
                  <c:v>40291</c:v>
                </c:pt>
                <c:pt idx="80">
                  <c:v>40294</c:v>
                </c:pt>
                <c:pt idx="81">
                  <c:v>40295</c:v>
                </c:pt>
                <c:pt idx="82">
                  <c:v>40296</c:v>
                </c:pt>
                <c:pt idx="83">
                  <c:v>40297</c:v>
                </c:pt>
                <c:pt idx="84">
                  <c:v>40298</c:v>
                </c:pt>
                <c:pt idx="85">
                  <c:v>40301</c:v>
                </c:pt>
                <c:pt idx="86">
                  <c:v>40302</c:v>
                </c:pt>
                <c:pt idx="87">
                  <c:v>40303</c:v>
                </c:pt>
                <c:pt idx="88">
                  <c:v>40304</c:v>
                </c:pt>
                <c:pt idx="89">
                  <c:v>40305</c:v>
                </c:pt>
                <c:pt idx="90">
                  <c:v>40308</c:v>
                </c:pt>
                <c:pt idx="91">
                  <c:v>40309</c:v>
                </c:pt>
                <c:pt idx="92">
                  <c:v>40310</c:v>
                </c:pt>
                <c:pt idx="93">
                  <c:v>40311</c:v>
                </c:pt>
                <c:pt idx="94">
                  <c:v>40312</c:v>
                </c:pt>
                <c:pt idx="95">
                  <c:v>40315</c:v>
                </c:pt>
                <c:pt idx="96">
                  <c:v>40316</c:v>
                </c:pt>
                <c:pt idx="97">
                  <c:v>40317</c:v>
                </c:pt>
                <c:pt idx="98">
                  <c:v>40318</c:v>
                </c:pt>
                <c:pt idx="99">
                  <c:v>40319</c:v>
                </c:pt>
                <c:pt idx="100">
                  <c:v>40322</c:v>
                </c:pt>
                <c:pt idx="101">
                  <c:v>40323</c:v>
                </c:pt>
                <c:pt idx="102">
                  <c:v>40324</c:v>
                </c:pt>
                <c:pt idx="103">
                  <c:v>40325</c:v>
                </c:pt>
                <c:pt idx="104">
                  <c:v>40326</c:v>
                </c:pt>
                <c:pt idx="105">
                  <c:v>40329</c:v>
                </c:pt>
                <c:pt idx="106">
                  <c:v>40330</c:v>
                </c:pt>
                <c:pt idx="107">
                  <c:v>40331</c:v>
                </c:pt>
                <c:pt idx="108">
                  <c:v>40332</c:v>
                </c:pt>
                <c:pt idx="109">
                  <c:v>40333</c:v>
                </c:pt>
                <c:pt idx="110">
                  <c:v>40336</c:v>
                </c:pt>
                <c:pt idx="111">
                  <c:v>40337</c:v>
                </c:pt>
                <c:pt idx="112">
                  <c:v>40338</c:v>
                </c:pt>
                <c:pt idx="113">
                  <c:v>40339</c:v>
                </c:pt>
                <c:pt idx="114">
                  <c:v>40340</c:v>
                </c:pt>
                <c:pt idx="115">
                  <c:v>40343</c:v>
                </c:pt>
                <c:pt idx="116">
                  <c:v>40344</c:v>
                </c:pt>
                <c:pt idx="117">
                  <c:v>40345</c:v>
                </c:pt>
                <c:pt idx="118">
                  <c:v>40346</c:v>
                </c:pt>
                <c:pt idx="119">
                  <c:v>40347</c:v>
                </c:pt>
                <c:pt idx="120">
                  <c:v>40350</c:v>
                </c:pt>
                <c:pt idx="121">
                  <c:v>40351</c:v>
                </c:pt>
                <c:pt idx="122">
                  <c:v>40352</c:v>
                </c:pt>
                <c:pt idx="123">
                  <c:v>40353</c:v>
                </c:pt>
                <c:pt idx="124">
                  <c:v>40354</c:v>
                </c:pt>
                <c:pt idx="125">
                  <c:v>40357</c:v>
                </c:pt>
                <c:pt idx="126">
                  <c:v>40358</c:v>
                </c:pt>
                <c:pt idx="127">
                  <c:v>40359</c:v>
                </c:pt>
                <c:pt idx="128">
                  <c:v>40360</c:v>
                </c:pt>
                <c:pt idx="129">
                  <c:v>40361</c:v>
                </c:pt>
                <c:pt idx="130">
                  <c:v>40364</c:v>
                </c:pt>
                <c:pt idx="131">
                  <c:v>40365</c:v>
                </c:pt>
                <c:pt idx="132">
                  <c:v>40366</c:v>
                </c:pt>
                <c:pt idx="133">
                  <c:v>40367</c:v>
                </c:pt>
                <c:pt idx="134">
                  <c:v>40368</c:v>
                </c:pt>
                <c:pt idx="135">
                  <c:v>40371</c:v>
                </c:pt>
                <c:pt idx="136">
                  <c:v>40372</c:v>
                </c:pt>
                <c:pt idx="137">
                  <c:v>40373</c:v>
                </c:pt>
                <c:pt idx="138">
                  <c:v>40374</c:v>
                </c:pt>
                <c:pt idx="139">
                  <c:v>40375</c:v>
                </c:pt>
                <c:pt idx="140">
                  <c:v>40378</c:v>
                </c:pt>
                <c:pt idx="141">
                  <c:v>40379</c:v>
                </c:pt>
                <c:pt idx="142">
                  <c:v>40380</c:v>
                </c:pt>
                <c:pt idx="143">
                  <c:v>40381</c:v>
                </c:pt>
                <c:pt idx="144">
                  <c:v>40382</c:v>
                </c:pt>
                <c:pt idx="145">
                  <c:v>40385</c:v>
                </c:pt>
                <c:pt idx="146">
                  <c:v>40386</c:v>
                </c:pt>
                <c:pt idx="147">
                  <c:v>40387</c:v>
                </c:pt>
                <c:pt idx="148">
                  <c:v>40388</c:v>
                </c:pt>
                <c:pt idx="149">
                  <c:v>40389</c:v>
                </c:pt>
                <c:pt idx="150">
                  <c:v>40392</c:v>
                </c:pt>
                <c:pt idx="151">
                  <c:v>40393</c:v>
                </c:pt>
                <c:pt idx="152">
                  <c:v>40394</c:v>
                </c:pt>
                <c:pt idx="153">
                  <c:v>40395</c:v>
                </c:pt>
                <c:pt idx="154">
                  <c:v>40396</c:v>
                </c:pt>
                <c:pt idx="155">
                  <c:v>40399</c:v>
                </c:pt>
                <c:pt idx="156">
                  <c:v>40400</c:v>
                </c:pt>
                <c:pt idx="157">
                  <c:v>40401</c:v>
                </c:pt>
                <c:pt idx="158">
                  <c:v>40402</c:v>
                </c:pt>
                <c:pt idx="159">
                  <c:v>40403</c:v>
                </c:pt>
                <c:pt idx="160">
                  <c:v>40406</c:v>
                </c:pt>
                <c:pt idx="161">
                  <c:v>40407</c:v>
                </c:pt>
                <c:pt idx="162">
                  <c:v>40408</c:v>
                </c:pt>
                <c:pt idx="163">
                  <c:v>40409</c:v>
                </c:pt>
                <c:pt idx="164">
                  <c:v>40410</c:v>
                </c:pt>
                <c:pt idx="165">
                  <c:v>40413</c:v>
                </c:pt>
                <c:pt idx="166">
                  <c:v>40414</c:v>
                </c:pt>
                <c:pt idx="167">
                  <c:v>40415</c:v>
                </c:pt>
                <c:pt idx="168">
                  <c:v>40416</c:v>
                </c:pt>
                <c:pt idx="169">
                  <c:v>40417</c:v>
                </c:pt>
                <c:pt idx="170">
                  <c:v>40420</c:v>
                </c:pt>
                <c:pt idx="171">
                  <c:v>40421</c:v>
                </c:pt>
                <c:pt idx="172">
                  <c:v>40422</c:v>
                </c:pt>
                <c:pt idx="173">
                  <c:v>40423</c:v>
                </c:pt>
                <c:pt idx="174">
                  <c:v>40424</c:v>
                </c:pt>
                <c:pt idx="175">
                  <c:v>40427</c:v>
                </c:pt>
                <c:pt idx="176">
                  <c:v>40428</c:v>
                </c:pt>
                <c:pt idx="177">
                  <c:v>40429</c:v>
                </c:pt>
                <c:pt idx="178">
                  <c:v>40430</c:v>
                </c:pt>
                <c:pt idx="179">
                  <c:v>40431</c:v>
                </c:pt>
                <c:pt idx="180">
                  <c:v>40434</c:v>
                </c:pt>
                <c:pt idx="181">
                  <c:v>40435</c:v>
                </c:pt>
                <c:pt idx="182">
                  <c:v>40436</c:v>
                </c:pt>
                <c:pt idx="183">
                  <c:v>40437</c:v>
                </c:pt>
                <c:pt idx="184">
                  <c:v>40438</c:v>
                </c:pt>
                <c:pt idx="185">
                  <c:v>40441</c:v>
                </c:pt>
                <c:pt idx="186">
                  <c:v>40442</c:v>
                </c:pt>
                <c:pt idx="187">
                  <c:v>40443</c:v>
                </c:pt>
                <c:pt idx="188">
                  <c:v>40444</c:v>
                </c:pt>
                <c:pt idx="189">
                  <c:v>40445</c:v>
                </c:pt>
                <c:pt idx="190">
                  <c:v>40448</c:v>
                </c:pt>
                <c:pt idx="191">
                  <c:v>40449</c:v>
                </c:pt>
                <c:pt idx="192">
                  <c:v>40450</c:v>
                </c:pt>
                <c:pt idx="193">
                  <c:v>40451</c:v>
                </c:pt>
                <c:pt idx="194">
                  <c:v>40452</c:v>
                </c:pt>
                <c:pt idx="195">
                  <c:v>40455</c:v>
                </c:pt>
                <c:pt idx="196">
                  <c:v>40456</c:v>
                </c:pt>
                <c:pt idx="197">
                  <c:v>40457</c:v>
                </c:pt>
                <c:pt idx="198">
                  <c:v>40458</c:v>
                </c:pt>
                <c:pt idx="199">
                  <c:v>40459</c:v>
                </c:pt>
                <c:pt idx="200">
                  <c:v>40462</c:v>
                </c:pt>
                <c:pt idx="201">
                  <c:v>40463</c:v>
                </c:pt>
                <c:pt idx="202">
                  <c:v>40464</c:v>
                </c:pt>
                <c:pt idx="203">
                  <c:v>40465</c:v>
                </c:pt>
                <c:pt idx="204">
                  <c:v>40466</c:v>
                </c:pt>
                <c:pt idx="205">
                  <c:v>40469</c:v>
                </c:pt>
                <c:pt idx="206">
                  <c:v>40470</c:v>
                </c:pt>
                <c:pt idx="207">
                  <c:v>40471</c:v>
                </c:pt>
                <c:pt idx="208">
                  <c:v>40472</c:v>
                </c:pt>
                <c:pt idx="209">
                  <c:v>40473</c:v>
                </c:pt>
                <c:pt idx="210">
                  <c:v>40476</c:v>
                </c:pt>
                <c:pt idx="211">
                  <c:v>40477</c:v>
                </c:pt>
                <c:pt idx="212">
                  <c:v>40478</c:v>
                </c:pt>
                <c:pt idx="213">
                  <c:v>40479</c:v>
                </c:pt>
                <c:pt idx="214">
                  <c:v>40480</c:v>
                </c:pt>
                <c:pt idx="215">
                  <c:v>40483</c:v>
                </c:pt>
                <c:pt idx="216">
                  <c:v>40484</c:v>
                </c:pt>
                <c:pt idx="217">
                  <c:v>40485</c:v>
                </c:pt>
                <c:pt idx="218">
                  <c:v>40486</c:v>
                </c:pt>
                <c:pt idx="219">
                  <c:v>40487</c:v>
                </c:pt>
                <c:pt idx="220">
                  <c:v>40490</c:v>
                </c:pt>
                <c:pt idx="221">
                  <c:v>40491</c:v>
                </c:pt>
                <c:pt idx="222">
                  <c:v>40492</c:v>
                </c:pt>
                <c:pt idx="223">
                  <c:v>40493</c:v>
                </c:pt>
                <c:pt idx="224">
                  <c:v>40494</c:v>
                </c:pt>
                <c:pt idx="225">
                  <c:v>40497</c:v>
                </c:pt>
                <c:pt idx="226">
                  <c:v>40498</c:v>
                </c:pt>
                <c:pt idx="227">
                  <c:v>40499</c:v>
                </c:pt>
                <c:pt idx="228">
                  <c:v>40500</c:v>
                </c:pt>
                <c:pt idx="229">
                  <c:v>40501</c:v>
                </c:pt>
                <c:pt idx="230">
                  <c:v>40504</c:v>
                </c:pt>
                <c:pt idx="231">
                  <c:v>40505</c:v>
                </c:pt>
                <c:pt idx="232">
                  <c:v>40506</c:v>
                </c:pt>
                <c:pt idx="233">
                  <c:v>40507</c:v>
                </c:pt>
                <c:pt idx="234">
                  <c:v>40508</c:v>
                </c:pt>
                <c:pt idx="235">
                  <c:v>40511</c:v>
                </c:pt>
                <c:pt idx="236">
                  <c:v>40512</c:v>
                </c:pt>
                <c:pt idx="237">
                  <c:v>40513</c:v>
                </c:pt>
                <c:pt idx="238">
                  <c:v>40514</c:v>
                </c:pt>
                <c:pt idx="239">
                  <c:v>40515</c:v>
                </c:pt>
                <c:pt idx="240">
                  <c:v>40518</c:v>
                </c:pt>
                <c:pt idx="241">
                  <c:v>40519</c:v>
                </c:pt>
                <c:pt idx="242">
                  <c:v>40520</c:v>
                </c:pt>
                <c:pt idx="243">
                  <c:v>40521</c:v>
                </c:pt>
                <c:pt idx="244">
                  <c:v>40522</c:v>
                </c:pt>
                <c:pt idx="245">
                  <c:v>40525</c:v>
                </c:pt>
                <c:pt idx="246">
                  <c:v>40526</c:v>
                </c:pt>
                <c:pt idx="247">
                  <c:v>40527</c:v>
                </c:pt>
                <c:pt idx="248">
                  <c:v>40528</c:v>
                </c:pt>
                <c:pt idx="249">
                  <c:v>40529</c:v>
                </c:pt>
                <c:pt idx="250">
                  <c:v>40532</c:v>
                </c:pt>
                <c:pt idx="251">
                  <c:v>40533</c:v>
                </c:pt>
                <c:pt idx="252">
                  <c:v>40534</c:v>
                </c:pt>
                <c:pt idx="253">
                  <c:v>40535</c:v>
                </c:pt>
                <c:pt idx="254">
                  <c:v>40536</c:v>
                </c:pt>
                <c:pt idx="255">
                  <c:v>40539</c:v>
                </c:pt>
                <c:pt idx="256">
                  <c:v>40540</c:v>
                </c:pt>
                <c:pt idx="257">
                  <c:v>40541</c:v>
                </c:pt>
                <c:pt idx="258">
                  <c:v>40542</c:v>
                </c:pt>
                <c:pt idx="259">
                  <c:v>40543</c:v>
                </c:pt>
                <c:pt idx="260">
                  <c:v>40546</c:v>
                </c:pt>
                <c:pt idx="261">
                  <c:v>40547</c:v>
                </c:pt>
                <c:pt idx="262">
                  <c:v>40548</c:v>
                </c:pt>
                <c:pt idx="263">
                  <c:v>40549</c:v>
                </c:pt>
                <c:pt idx="264">
                  <c:v>40550</c:v>
                </c:pt>
                <c:pt idx="265">
                  <c:v>40553</c:v>
                </c:pt>
                <c:pt idx="266">
                  <c:v>40554</c:v>
                </c:pt>
                <c:pt idx="267">
                  <c:v>40555</c:v>
                </c:pt>
                <c:pt idx="268">
                  <c:v>40556</c:v>
                </c:pt>
                <c:pt idx="269">
                  <c:v>40557</c:v>
                </c:pt>
                <c:pt idx="270">
                  <c:v>40560</c:v>
                </c:pt>
                <c:pt idx="271">
                  <c:v>40561</c:v>
                </c:pt>
                <c:pt idx="272">
                  <c:v>40562</c:v>
                </c:pt>
                <c:pt idx="273">
                  <c:v>40563</c:v>
                </c:pt>
                <c:pt idx="274">
                  <c:v>40564</c:v>
                </c:pt>
                <c:pt idx="275">
                  <c:v>40567</c:v>
                </c:pt>
                <c:pt idx="276">
                  <c:v>40568</c:v>
                </c:pt>
                <c:pt idx="277">
                  <c:v>40569</c:v>
                </c:pt>
                <c:pt idx="278">
                  <c:v>40570</c:v>
                </c:pt>
                <c:pt idx="279">
                  <c:v>40571</c:v>
                </c:pt>
                <c:pt idx="280">
                  <c:v>40574</c:v>
                </c:pt>
                <c:pt idx="281">
                  <c:v>40575</c:v>
                </c:pt>
                <c:pt idx="282">
                  <c:v>40576</c:v>
                </c:pt>
                <c:pt idx="283">
                  <c:v>40577</c:v>
                </c:pt>
                <c:pt idx="284">
                  <c:v>40578</c:v>
                </c:pt>
                <c:pt idx="285">
                  <c:v>40581</c:v>
                </c:pt>
                <c:pt idx="286">
                  <c:v>40582</c:v>
                </c:pt>
                <c:pt idx="287">
                  <c:v>40583</c:v>
                </c:pt>
                <c:pt idx="288">
                  <c:v>40584</c:v>
                </c:pt>
                <c:pt idx="289">
                  <c:v>40585</c:v>
                </c:pt>
                <c:pt idx="290">
                  <c:v>40588</c:v>
                </c:pt>
                <c:pt idx="291">
                  <c:v>40589</c:v>
                </c:pt>
                <c:pt idx="292">
                  <c:v>40590</c:v>
                </c:pt>
                <c:pt idx="293">
                  <c:v>40591</c:v>
                </c:pt>
                <c:pt idx="294">
                  <c:v>40592</c:v>
                </c:pt>
                <c:pt idx="295">
                  <c:v>40595</c:v>
                </c:pt>
                <c:pt idx="296">
                  <c:v>40596</c:v>
                </c:pt>
                <c:pt idx="297">
                  <c:v>40597</c:v>
                </c:pt>
                <c:pt idx="298">
                  <c:v>40598</c:v>
                </c:pt>
                <c:pt idx="299">
                  <c:v>40599</c:v>
                </c:pt>
                <c:pt idx="300">
                  <c:v>40602</c:v>
                </c:pt>
                <c:pt idx="301">
                  <c:v>40603</c:v>
                </c:pt>
                <c:pt idx="302">
                  <c:v>40604</c:v>
                </c:pt>
                <c:pt idx="303">
                  <c:v>40605</c:v>
                </c:pt>
                <c:pt idx="304">
                  <c:v>40606</c:v>
                </c:pt>
                <c:pt idx="305">
                  <c:v>40609</c:v>
                </c:pt>
                <c:pt idx="306">
                  <c:v>40610</c:v>
                </c:pt>
                <c:pt idx="307">
                  <c:v>40611</c:v>
                </c:pt>
                <c:pt idx="308">
                  <c:v>40612</c:v>
                </c:pt>
                <c:pt idx="309">
                  <c:v>40613</c:v>
                </c:pt>
                <c:pt idx="310">
                  <c:v>40616</c:v>
                </c:pt>
                <c:pt idx="311">
                  <c:v>40617</c:v>
                </c:pt>
                <c:pt idx="312">
                  <c:v>40618</c:v>
                </c:pt>
                <c:pt idx="313">
                  <c:v>40619</c:v>
                </c:pt>
                <c:pt idx="314">
                  <c:v>40620</c:v>
                </c:pt>
                <c:pt idx="315">
                  <c:v>40623</c:v>
                </c:pt>
                <c:pt idx="316">
                  <c:v>40624</c:v>
                </c:pt>
                <c:pt idx="317">
                  <c:v>40625</c:v>
                </c:pt>
                <c:pt idx="318">
                  <c:v>40626</c:v>
                </c:pt>
                <c:pt idx="319">
                  <c:v>40627</c:v>
                </c:pt>
                <c:pt idx="320">
                  <c:v>40630</c:v>
                </c:pt>
                <c:pt idx="321">
                  <c:v>40631</c:v>
                </c:pt>
                <c:pt idx="322">
                  <c:v>40632</c:v>
                </c:pt>
                <c:pt idx="323">
                  <c:v>40633</c:v>
                </c:pt>
                <c:pt idx="324">
                  <c:v>40634</c:v>
                </c:pt>
                <c:pt idx="325">
                  <c:v>40637</c:v>
                </c:pt>
                <c:pt idx="326">
                  <c:v>40638</c:v>
                </c:pt>
                <c:pt idx="327">
                  <c:v>40639</c:v>
                </c:pt>
                <c:pt idx="328">
                  <c:v>40640</c:v>
                </c:pt>
                <c:pt idx="329">
                  <c:v>40641</c:v>
                </c:pt>
                <c:pt idx="330">
                  <c:v>40644</c:v>
                </c:pt>
                <c:pt idx="331">
                  <c:v>40645</c:v>
                </c:pt>
                <c:pt idx="332">
                  <c:v>40646</c:v>
                </c:pt>
                <c:pt idx="333">
                  <c:v>40647</c:v>
                </c:pt>
                <c:pt idx="334">
                  <c:v>40648</c:v>
                </c:pt>
                <c:pt idx="335">
                  <c:v>40651</c:v>
                </c:pt>
                <c:pt idx="336">
                  <c:v>40652</c:v>
                </c:pt>
                <c:pt idx="337">
                  <c:v>40653</c:v>
                </c:pt>
                <c:pt idx="338">
                  <c:v>40654</c:v>
                </c:pt>
                <c:pt idx="339">
                  <c:v>40655</c:v>
                </c:pt>
                <c:pt idx="340">
                  <c:v>40658</c:v>
                </c:pt>
                <c:pt idx="341">
                  <c:v>40659</c:v>
                </c:pt>
                <c:pt idx="342">
                  <c:v>40660</c:v>
                </c:pt>
                <c:pt idx="343">
                  <c:v>40661</c:v>
                </c:pt>
                <c:pt idx="344">
                  <c:v>40662</c:v>
                </c:pt>
                <c:pt idx="345">
                  <c:v>40665</c:v>
                </c:pt>
                <c:pt idx="346">
                  <c:v>40666</c:v>
                </c:pt>
                <c:pt idx="347">
                  <c:v>40667</c:v>
                </c:pt>
                <c:pt idx="348">
                  <c:v>40668</c:v>
                </c:pt>
                <c:pt idx="349">
                  <c:v>40669</c:v>
                </c:pt>
                <c:pt idx="350">
                  <c:v>40672</c:v>
                </c:pt>
                <c:pt idx="351">
                  <c:v>40673</c:v>
                </c:pt>
                <c:pt idx="352">
                  <c:v>40674</c:v>
                </c:pt>
                <c:pt idx="353">
                  <c:v>40675</c:v>
                </c:pt>
                <c:pt idx="354">
                  <c:v>40676</c:v>
                </c:pt>
                <c:pt idx="355">
                  <c:v>40679</c:v>
                </c:pt>
                <c:pt idx="356">
                  <c:v>40680</c:v>
                </c:pt>
                <c:pt idx="357">
                  <c:v>40681</c:v>
                </c:pt>
                <c:pt idx="358">
                  <c:v>40682</c:v>
                </c:pt>
                <c:pt idx="359">
                  <c:v>40683</c:v>
                </c:pt>
                <c:pt idx="360">
                  <c:v>40686</c:v>
                </c:pt>
                <c:pt idx="361">
                  <c:v>40687</c:v>
                </c:pt>
                <c:pt idx="362">
                  <c:v>40688</c:v>
                </c:pt>
                <c:pt idx="363">
                  <c:v>40689</c:v>
                </c:pt>
                <c:pt idx="364">
                  <c:v>40690</c:v>
                </c:pt>
                <c:pt idx="365">
                  <c:v>40693</c:v>
                </c:pt>
                <c:pt idx="366">
                  <c:v>40694</c:v>
                </c:pt>
                <c:pt idx="367">
                  <c:v>40695</c:v>
                </c:pt>
                <c:pt idx="368">
                  <c:v>40696</c:v>
                </c:pt>
                <c:pt idx="369">
                  <c:v>40697</c:v>
                </c:pt>
                <c:pt idx="370">
                  <c:v>40700</c:v>
                </c:pt>
                <c:pt idx="371">
                  <c:v>40701</c:v>
                </c:pt>
                <c:pt idx="372">
                  <c:v>40702</c:v>
                </c:pt>
                <c:pt idx="373">
                  <c:v>40703</c:v>
                </c:pt>
                <c:pt idx="374">
                  <c:v>40704</c:v>
                </c:pt>
                <c:pt idx="375">
                  <c:v>40707</c:v>
                </c:pt>
                <c:pt idx="376">
                  <c:v>40708</c:v>
                </c:pt>
                <c:pt idx="377">
                  <c:v>40709</c:v>
                </c:pt>
                <c:pt idx="378">
                  <c:v>40710</c:v>
                </c:pt>
                <c:pt idx="379">
                  <c:v>40711</c:v>
                </c:pt>
                <c:pt idx="380">
                  <c:v>40714</c:v>
                </c:pt>
                <c:pt idx="381">
                  <c:v>40715</c:v>
                </c:pt>
                <c:pt idx="382">
                  <c:v>40716</c:v>
                </c:pt>
                <c:pt idx="383">
                  <c:v>40717</c:v>
                </c:pt>
                <c:pt idx="384">
                  <c:v>40718</c:v>
                </c:pt>
                <c:pt idx="385">
                  <c:v>40721</c:v>
                </c:pt>
                <c:pt idx="386">
                  <c:v>40722</c:v>
                </c:pt>
                <c:pt idx="387">
                  <c:v>40723</c:v>
                </c:pt>
                <c:pt idx="388">
                  <c:v>40724</c:v>
                </c:pt>
                <c:pt idx="389">
                  <c:v>40725</c:v>
                </c:pt>
                <c:pt idx="390">
                  <c:v>40728</c:v>
                </c:pt>
                <c:pt idx="391">
                  <c:v>40729</c:v>
                </c:pt>
                <c:pt idx="392">
                  <c:v>40730</c:v>
                </c:pt>
                <c:pt idx="393">
                  <c:v>40731</c:v>
                </c:pt>
                <c:pt idx="394">
                  <c:v>40732</c:v>
                </c:pt>
                <c:pt idx="395">
                  <c:v>40735</c:v>
                </c:pt>
                <c:pt idx="396">
                  <c:v>40736</c:v>
                </c:pt>
                <c:pt idx="397">
                  <c:v>40737</c:v>
                </c:pt>
                <c:pt idx="398">
                  <c:v>40738</c:v>
                </c:pt>
                <c:pt idx="399">
                  <c:v>40739</c:v>
                </c:pt>
                <c:pt idx="400">
                  <c:v>40742</c:v>
                </c:pt>
                <c:pt idx="401">
                  <c:v>40743</c:v>
                </c:pt>
                <c:pt idx="402">
                  <c:v>40744</c:v>
                </c:pt>
                <c:pt idx="403">
                  <c:v>40745</c:v>
                </c:pt>
                <c:pt idx="404">
                  <c:v>40746</c:v>
                </c:pt>
                <c:pt idx="405">
                  <c:v>40749</c:v>
                </c:pt>
                <c:pt idx="406">
                  <c:v>40750</c:v>
                </c:pt>
                <c:pt idx="407">
                  <c:v>40751</c:v>
                </c:pt>
                <c:pt idx="408">
                  <c:v>40752</c:v>
                </c:pt>
                <c:pt idx="409">
                  <c:v>40753</c:v>
                </c:pt>
                <c:pt idx="410">
                  <c:v>40756</c:v>
                </c:pt>
                <c:pt idx="411">
                  <c:v>40757</c:v>
                </c:pt>
                <c:pt idx="412">
                  <c:v>40758</c:v>
                </c:pt>
                <c:pt idx="413">
                  <c:v>40759</c:v>
                </c:pt>
                <c:pt idx="414">
                  <c:v>40760</c:v>
                </c:pt>
                <c:pt idx="415">
                  <c:v>40763</c:v>
                </c:pt>
                <c:pt idx="416">
                  <c:v>40764</c:v>
                </c:pt>
                <c:pt idx="417">
                  <c:v>40765</c:v>
                </c:pt>
                <c:pt idx="418">
                  <c:v>40766</c:v>
                </c:pt>
                <c:pt idx="419">
                  <c:v>40767</c:v>
                </c:pt>
                <c:pt idx="420">
                  <c:v>40770</c:v>
                </c:pt>
                <c:pt idx="421">
                  <c:v>40771</c:v>
                </c:pt>
                <c:pt idx="422">
                  <c:v>40772</c:v>
                </c:pt>
                <c:pt idx="423">
                  <c:v>40773</c:v>
                </c:pt>
                <c:pt idx="424">
                  <c:v>40774</c:v>
                </c:pt>
                <c:pt idx="425">
                  <c:v>40777</c:v>
                </c:pt>
                <c:pt idx="426">
                  <c:v>40778</c:v>
                </c:pt>
                <c:pt idx="427">
                  <c:v>40779</c:v>
                </c:pt>
                <c:pt idx="428">
                  <c:v>40780</c:v>
                </c:pt>
                <c:pt idx="429">
                  <c:v>40781</c:v>
                </c:pt>
                <c:pt idx="430">
                  <c:v>40784</c:v>
                </c:pt>
                <c:pt idx="431">
                  <c:v>40785</c:v>
                </c:pt>
                <c:pt idx="432">
                  <c:v>40786</c:v>
                </c:pt>
                <c:pt idx="433">
                  <c:v>40787</c:v>
                </c:pt>
                <c:pt idx="434">
                  <c:v>40788</c:v>
                </c:pt>
                <c:pt idx="435">
                  <c:v>40791</c:v>
                </c:pt>
                <c:pt idx="436">
                  <c:v>40792</c:v>
                </c:pt>
                <c:pt idx="437">
                  <c:v>40793</c:v>
                </c:pt>
                <c:pt idx="438">
                  <c:v>40794</c:v>
                </c:pt>
                <c:pt idx="439">
                  <c:v>40795</c:v>
                </c:pt>
                <c:pt idx="440">
                  <c:v>40798</c:v>
                </c:pt>
                <c:pt idx="441">
                  <c:v>40799</c:v>
                </c:pt>
                <c:pt idx="442">
                  <c:v>40800</c:v>
                </c:pt>
                <c:pt idx="443">
                  <c:v>40801</c:v>
                </c:pt>
                <c:pt idx="444">
                  <c:v>40802</c:v>
                </c:pt>
                <c:pt idx="445">
                  <c:v>40805</c:v>
                </c:pt>
                <c:pt idx="446">
                  <c:v>40806</c:v>
                </c:pt>
                <c:pt idx="447">
                  <c:v>40807</c:v>
                </c:pt>
                <c:pt idx="448">
                  <c:v>40808</c:v>
                </c:pt>
                <c:pt idx="449">
                  <c:v>40809</c:v>
                </c:pt>
                <c:pt idx="450">
                  <c:v>40812</c:v>
                </c:pt>
                <c:pt idx="451">
                  <c:v>40813</c:v>
                </c:pt>
                <c:pt idx="452">
                  <c:v>40814</c:v>
                </c:pt>
                <c:pt idx="453">
                  <c:v>40815</c:v>
                </c:pt>
                <c:pt idx="454">
                  <c:v>40816</c:v>
                </c:pt>
                <c:pt idx="455">
                  <c:v>40819</c:v>
                </c:pt>
                <c:pt idx="456">
                  <c:v>40820</c:v>
                </c:pt>
                <c:pt idx="457">
                  <c:v>40821</c:v>
                </c:pt>
                <c:pt idx="458">
                  <c:v>40822</c:v>
                </c:pt>
                <c:pt idx="459">
                  <c:v>40823</c:v>
                </c:pt>
                <c:pt idx="460">
                  <c:v>40826</c:v>
                </c:pt>
                <c:pt idx="461">
                  <c:v>40827</c:v>
                </c:pt>
                <c:pt idx="462">
                  <c:v>40828</c:v>
                </c:pt>
                <c:pt idx="463">
                  <c:v>40829</c:v>
                </c:pt>
                <c:pt idx="464">
                  <c:v>40830</c:v>
                </c:pt>
                <c:pt idx="465">
                  <c:v>40833</c:v>
                </c:pt>
                <c:pt idx="466">
                  <c:v>40834</c:v>
                </c:pt>
                <c:pt idx="467">
                  <c:v>40835</c:v>
                </c:pt>
                <c:pt idx="468">
                  <c:v>40836</c:v>
                </c:pt>
                <c:pt idx="469">
                  <c:v>40837</c:v>
                </c:pt>
                <c:pt idx="470">
                  <c:v>40840</c:v>
                </c:pt>
                <c:pt idx="471">
                  <c:v>40841</c:v>
                </c:pt>
                <c:pt idx="472">
                  <c:v>40842</c:v>
                </c:pt>
                <c:pt idx="473">
                  <c:v>40843</c:v>
                </c:pt>
                <c:pt idx="474">
                  <c:v>40844</c:v>
                </c:pt>
                <c:pt idx="475">
                  <c:v>40847</c:v>
                </c:pt>
                <c:pt idx="476">
                  <c:v>40848</c:v>
                </c:pt>
                <c:pt idx="477">
                  <c:v>40849</c:v>
                </c:pt>
                <c:pt idx="478">
                  <c:v>40850</c:v>
                </c:pt>
                <c:pt idx="479">
                  <c:v>40851</c:v>
                </c:pt>
                <c:pt idx="480">
                  <c:v>40854</c:v>
                </c:pt>
                <c:pt idx="481">
                  <c:v>40855</c:v>
                </c:pt>
                <c:pt idx="482">
                  <c:v>40856</c:v>
                </c:pt>
                <c:pt idx="483">
                  <c:v>40857</c:v>
                </c:pt>
                <c:pt idx="484">
                  <c:v>40858</c:v>
                </c:pt>
                <c:pt idx="485">
                  <c:v>40861</c:v>
                </c:pt>
                <c:pt idx="486">
                  <c:v>40862</c:v>
                </c:pt>
                <c:pt idx="487">
                  <c:v>40863</c:v>
                </c:pt>
                <c:pt idx="488">
                  <c:v>40864</c:v>
                </c:pt>
                <c:pt idx="489">
                  <c:v>40865</c:v>
                </c:pt>
                <c:pt idx="490">
                  <c:v>40868</c:v>
                </c:pt>
                <c:pt idx="491">
                  <c:v>40869</c:v>
                </c:pt>
                <c:pt idx="492">
                  <c:v>40870</c:v>
                </c:pt>
                <c:pt idx="493">
                  <c:v>40871</c:v>
                </c:pt>
                <c:pt idx="494">
                  <c:v>40872</c:v>
                </c:pt>
                <c:pt idx="495">
                  <c:v>40875</c:v>
                </c:pt>
                <c:pt idx="496">
                  <c:v>40876</c:v>
                </c:pt>
                <c:pt idx="497">
                  <c:v>40877</c:v>
                </c:pt>
                <c:pt idx="498">
                  <c:v>40878</c:v>
                </c:pt>
                <c:pt idx="499">
                  <c:v>40879</c:v>
                </c:pt>
                <c:pt idx="500">
                  <c:v>40882</c:v>
                </c:pt>
                <c:pt idx="501">
                  <c:v>40883</c:v>
                </c:pt>
                <c:pt idx="502">
                  <c:v>40884</c:v>
                </c:pt>
                <c:pt idx="503">
                  <c:v>40885</c:v>
                </c:pt>
                <c:pt idx="504">
                  <c:v>40886</c:v>
                </c:pt>
                <c:pt idx="505">
                  <c:v>40889</c:v>
                </c:pt>
                <c:pt idx="506">
                  <c:v>40890</c:v>
                </c:pt>
                <c:pt idx="507">
                  <c:v>40891</c:v>
                </c:pt>
                <c:pt idx="508">
                  <c:v>40892</c:v>
                </c:pt>
                <c:pt idx="509">
                  <c:v>40893</c:v>
                </c:pt>
                <c:pt idx="510">
                  <c:v>40896</c:v>
                </c:pt>
                <c:pt idx="511">
                  <c:v>40897</c:v>
                </c:pt>
                <c:pt idx="512">
                  <c:v>40898</c:v>
                </c:pt>
                <c:pt idx="513">
                  <c:v>40899</c:v>
                </c:pt>
                <c:pt idx="514">
                  <c:v>40900</c:v>
                </c:pt>
                <c:pt idx="515">
                  <c:v>40903</c:v>
                </c:pt>
                <c:pt idx="516">
                  <c:v>40904</c:v>
                </c:pt>
                <c:pt idx="517">
                  <c:v>40905</c:v>
                </c:pt>
                <c:pt idx="518">
                  <c:v>40906</c:v>
                </c:pt>
                <c:pt idx="519">
                  <c:v>40907</c:v>
                </c:pt>
                <c:pt idx="520">
                  <c:v>40910</c:v>
                </c:pt>
                <c:pt idx="521">
                  <c:v>40911</c:v>
                </c:pt>
                <c:pt idx="522">
                  <c:v>40912</c:v>
                </c:pt>
                <c:pt idx="523">
                  <c:v>40913</c:v>
                </c:pt>
                <c:pt idx="524">
                  <c:v>40914</c:v>
                </c:pt>
                <c:pt idx="525">
                  <c:v>40917</c:v>
                </c:pt>
                <c:pt idx="526">
                  <c:v>40918</c:v>
                </c:pt>
                <c:pt idx="527">
                  <c:v>40919</c:v>
                </c:pt>
                <c:pt idx="528">
                  <c:v>40920</c:v>
                </c:pt>
                <c:pt idx="529">
                  <c:v>40921</c:v>
                </c:pt>
                <c:pt idx="530">
                  <c:v>40924</c:v>
                </c:pt>
                <c:pt idx="531">
                  <c:v>40925</c:v>
                </c:pt>
                <c:pt idx="532">
                  <c:v>40926</c:v>
                </c:pt>
                <c:pt idx="533">
                  <c:v>40927</c:v>
                </c:pt>
                <c:pt idx="534">
                  <c:v>40928</c:v>
                </c:pt>
                <c:pt idx="535">
                  <c:v>40931</c:v>
                </c:pt>
                <c:pt idx="536">
                  <c:v>40932</c:v>
                </c:pt>
                <c:pt idx="537">
                  <c:v>40933</c:v>
                </c:pt>
                <c:pt idx="538">
                  <c:v>40934</c:v>
                </c:pt>
                <c:pt idx="539">
                  <c:v>40935</c:v>
                </c:pt>
                <c:pt idx="540">
                  <c:v>40938</c:v>
                </c:pt>
                <c:pt idx="541">
                  <c:v>40939</c:v>
                </c:pt>
                <c:pt idx="542">
                  <c:v>40940</c:v>
                </c:pt>
                <c:pt idx="543">
                  <c:v>40941</c:v>
                </c:pt>
                <c:pt idx="544">
                  <c:v>40942</c:v>
                </c:pt>
                <c:pt idx="545">
                  <c:v>40945</c:v>
                </c:pt>
                <c:pt idx="546">
                  <c:v>40946</c:v>
                </c:pt>
                <c:pt idx="547">
                  <c:v>40947</c:v>
                </c:pt>
                <c:pt idx="548">
                  <c:v>40948</c:v>
                </c:pt>
                <c:pt idx="549">
                  <c:v>40949</c:v>
                </c:pt>
                <c:pt idx="550">
                  <c:v>40952</c:v>
                </c:pt>
                <c:pt idx="551">
                  <c:v>40953</c:v>
                </c:pt>
                <c:pt idx="552">
                  <c:v>40954</c:v>
                </c:pt>
                <c:pt idx="553">
                  <c:v>40955</c:v>
                </c:pt>
                <c:pt idx="554">
                  <c:v>40956</c:v>
                </c:pt>
                <c:pt idx="555">
                  <c:v>40959</c:v>
                </c:pt>
                <c:pt idx="556">
                  <c:v>40960</c:v>
                </c:pt>
                <c:pt idx="557">
                  <c:v>40961</c:v>
                </c:pt>
                <c:pt idx="558">
                  <c:v>40962</c:v>
                </c:pt>
                <c:pt idx="559">
                  <c:v>40963</c:v>
                </c:pt>
                <c:pt idx="560">
                  <c:v>40966</c:v>
                </c:pt>
                <c:pt idx="561">
                  <c:v>40967</c:v>
                </c:pt>
                <c:pt idx="562">
                  <c:v>40968</c:v>
                </c:pt>
                <c:pt idx="563">
                  <c:v>40969</c:v>
                </c:pt>
                <c:pt idx="564">
                  <c:v>40970</c:v>
                </c:pt>
                <c:pt idx="565">
                  <c:v>40973</c:v>
                </c:pt>
                <c:pt idx="566">
                  <c:v>40974</c:v>
                </c:pt>
                <c:pt idx="567">
                  <c:v>40975</c:v>
                </c:pt>
                <c:pt idx="568">
                  <c:v>40976</c:v>
                </c:pt>
                <c:pt idx="569">
                  <c:v>40977</c:v>
                </c:pt>
                <c:pt idx="570">
                  <c:v>40980</c:v>
                </c:pt>
                <c:pt idx="571">
                  <c:v>40981</c:v>
                </c:pt>
                <c:pt idx="572">
                  <c:v>40982</c:v>
                </c:pt>
                <c:pt idx="573">
                  <c:v>40983</c:v>
                </c:pt>
                <c:pt idx="574">
                  <c:v>40984</c:v>
                </c:pt>
                <c:pt idx="575">
                  <c:v>40987</c:v>
                </c:pt>
                <c:pt idx="576">
                  <c:v>40988</c:v>
                </c:pt>
                <c:pt idx="577">
                  <c:v>40989</c:v>
                </c:pt>
                <c:pt idx="578">
                  <c:v>40990</c:v>
                </c:pt>
                <c:pt idx="579">
                  <c:v>40991</c:v>
                </c:pt>
                <c:pt idx="580">
                  <c:v>40994</c:v>
                </c:pt>
                <c:pt idx="581">
                  <c:v>40995</c:v>
                </c:pt>
                <c:pt idx="582">
                  <c:v>40996</c:v>
                </c:pt>
                <c:pt idx="583">
                  <c:v>40997</c:v>
                </c:pt>
                <c:pt idx="584">
                  <c:v>40998</c:v>
                </c:pt>
                <c:pt idx="585">
                  <c:v>41001</c:v>
                </c:pt>
                <c:pt idx="586">
                  <c:v>41002</c:v>
                </c:pt>
                <c:pt idx="587">
                  <c:v>41003</c:v>
                </c:pt>
                <c:pt idx="588">
                  <c:v>41004</c:v>
                </c:pt>
                <c:pt idx="589">
                  <c:v>41005</c:v>
                </c:pt>
                <c:pt idx="590">
                  <c:v>41008</c:v>
                </c:pt>
                <c:pt idx="591">
                  <c:v>41009</c:v>
                </c:pt>
                <c:pt idx="592">
                  <c:v>41010</c:v>
                </c:pt>
                <c:pt idx="593">
                  <c:v>41011</c:v>
                </c:pt>
                <c:pt idx="594">
                  <c:v>41012</c:v>
                </c:pt>
                <c:pt idx="595">
                  <c:v>41015</c:v>
                </c:pt>
                <c:pt idx="596">
                  <c:v>41016</c:v>
                </c:pt>
                <c:pt idx="597">
                  <c:v>41017</c:v>
                </c:pt>
                <c:pt idx="598">
                  <c:v>41018</c:v>
                </c:pt>
                <c:pt idx="599">
                  <c:v>41019</c:v>
                </c:pt>
                <c:pt idx="600">
                  <c:v>41022</c:v>
                </c:pt>
                <c:pt idx="601">
                  <c:v>41023</c:v>
                </c:pt>
                <c:pt idx="602">
                  <c:v>41024</c:v>
                </c:pt>
                <c:pt idx="603">
                  <c:v>41025</c:v>
                </c:pt>
                <c:pt idx="604">
                  <c:v>41026</c:v>
                </c:pt>
                <c:pt idx="605">
                  <c:v>41029</c:v>
                </c:pt>
                <c:pt idx="606">
                  <c:v>41030</c:v>
                </c:pt>
                <c:pt idx="607">
                  <c:v>41031</c:v>
                </c:pt>
                <c:pt idx="608">
                  <c:v>41032</c:v>
                </c:pt>
                <c:pt idx="609">
                  <c:v>41033</c:v>
                </c:pt>
                <c:pt idx="610">
                  <c:v>41036</c:v>
                </c:pt>
                <c:pt idx="611">
                  <c:v>41037</c:v>
                </c:pt>
                <c:pt idx="612">
                  <c:v>41038</c:v>
                </c:pt>
                <c:pt idx="613">
                  <c:v>41039</c:v>
                </c:pt>
                <c:pt idx="614">
                  <c:v>41040</c:v>
                </c:pt>
                <c:pt idx="615">
                  <c:v>41043</c:v>
                </c:pt>
                <c:pt idx="616">
                  <c:v>41044</c:v>
                </c:pt>
                <c:pt idx="617">
                  <c:v>41045</c:v>
                </c:pt>
                <c:pt idx="618">
                  <c:v>41046</c:v>
                </c:pt>
                <c:pt idx="619">
                  <c:v>41047</c:v>
                </c:pt>
                <c:pt idx="620">
                  <c:v>41050</c:v>
                </c:pt>
                <c:pt idx="621">
                  <c:v>41051</c:v>
                </c:pt>
                <c:pt idx="622">
                  <c:v>41052</c:v>
                </c:pt>
                <c:pt idx="623">
                  <c:v>41053</c:v>
                </c:pt>
                <c:pt idx="624">
                  <c:v>41054</c:v>
                </c:pt>
                <c:pt idx="625">
                  <c:v>41057</c:v>
                </c:pt>
                <c:pt idx="626">
                  <c:v>41058</c:v>
                </c:pt>
                <c:pt idx="627">
                  <c:v>41059</c:v>
                </c:pt>
                <c:pt idx="628">
                  <c:v>41060</c:v>
                </c:pt>
                <c:pt idx="629">
                  <c:v>41061</c:v>
                </c:pt>
                <c:pt idx="630">
                  <c:v>41064</c:v>
                </c:pt>
                <c:pt idx="631">
                  <c:v>41065</c:v>
                </c:pt>
                <c:pt idx="632">
                  <c:v>41066</c:v>
                </c:pt>
                <c:pt idx="633">
                  <c:v>41067</c:v>
                </c:pt>
                <c:pt idx="634">
                  <c:v>41068</c:v>
                </c:pt>
                <c:pt idx="635">
                  <c:v>41071</c:v>
                </c:pt>
                <c:pt idx="636">
                  <c:v>41072</c:v>
                </c:pt>
                <c:pt idx="637">
                  <c:v>41073</c:v>
                </c:pt>
                <c:pt idx="638">
                  <c:v>41074</c:v>
                </c:pt>
                <c:pt idx="639">
                  <c:v>41075</c:v>
                </c:pt>
                <c:pt idx="640">
                  <c:v>41078</c:v>
                </c:pt>
                <c:pt idx="641">
                  <c:v>41079</c:v>
                </c:pt>
                <c:pt idx="642">
                  <c:v>41080</c:v>
                </c:pt>
                <c:pt idx="643">
                  <c:v>41081</c:v>
                </c:pt>
                <c:pt idx="644">
                  <c:v>41082</c:v>
                </c:pt>
                <c:pt idx="645">
                  <c:v>41085</c:v>
                </c:pt>
                <c:pt idx="646">
                  <c:v>41086</c:v>
                </c:pt>
                <c:pt idx="647">
                  <c:v>41087</c:v>
                </c:pt>
                <c:pt idx="648">
                  <c:v>41088</c:v>
                </c:pt>
                <c:pt idx="649">
                  <c:v>41089</c:v>
                </c:pt>
                <c:pt idx="650">
                  <c:v>41092</c:v>
                </c:pt>
                <c:pt idx="651">
                  <c:v>41093</c:v>
                </c:pt>
                <c:pt idx="652">
                  <c:v>41094</c:v>
                </c:pt>
                <c:pt idx="653">
                  <c:v>41095</c:v>
                </c:pt>
                <c:pt idx="654">
                  <c:v>41096</c:v>
                </c:pt>
                <c:pt idx="655">
                  <c:v>41099</c:v>
                </c:pt>
                <c:pt idx="656">
                  <c:v>41100</c:v>
                </c:pt>
                <c:pt idx="657">
                  <c:v>41101</c:v>
                </c:pt>
                <c:pt idx="658">
                  <c:v>41102</c:v>
                </c:pt>
                <c:pt idx="659">
                  <c:v>41103</c:v>
                </c:pt>
                <c:pt idx="660">
                  <c:v>41106</c:v>
                </c:pt>
                <c:pt idx="661">
                  <c:v>41107</c:v>
                </c:pt>
                <c:pt idx="662">
                  <c:v>41108</c:v>
                </c:pt>
                <c:pt idx="663">
                  <c:v>41109</c:v>
                </c:pt>
                <c:pt idx="664">
                  <c:v>41110</c:v>
                </c:pt>
                <c:pt idx="665">
                  <c:v>41113</c:v>
                </c:pt>
                <c:pt idx="666">
                  <c:v>41114</c:v>
                </c:pt>
                <c:pt idx="667">
                  <c:v>41115</c:v>
                </c:pt>
                <c:pt idx="668">
                  <c:v>41116</c:v>
                </c:pt>
                <c:pt idx="669">
                  <c:v>41117</c:v>
                </c:pt>
                <c:pt idx="670">
                  <c:v>41120</c:v>
                </c:pt>
                <c:pt idx="671">
                  <c:v>41121</c:v>
                </c:pt>
                <c:pt idx="672">
                  <c:v>41122</c:v>
                </c:pt>
                <c:pt idx="673">
                  <c:v>41123</c:v>
                </c:pt>
                <c:pt idx="674">
                  <c:v>41124</c:v>
                </c:pt>
                <c:pt idx="675">
                  <c:v>41127</c:v>
                </c:pt>
                <c:pt idx="676">
                  <c:v>41128</c:v>
                </c:pt>
                <c:pt idx="677">
                  <c:v>41129</c:v>
                </c:pt>
                <c:pt idx="678">
                  <c:v>41130</c:v>
                </c:pt>
                <c:pt idx="679">
                  <c:v>41131</c:v>
                </c:pt>
                <c:pt idx="680">
                  <c:v>41134</c:v>
                </c:pt>
                <c:pt idx="681">
                  <c:v>41135</c:v>
                </c:pt>
                <c:pt idx="682">
                  <c:v>41136</c:v>
                </c:pt>
                <c:pt idx="683">
                  <c:v>41137</c:v>
                </c:pt>
                <c:pt idx="684">
                  <c:v>41138</c:v>
                </c:pt>
                <c:pt idx="685">
                  <c:v>41141</c:v>
                </c:pt>
                <c:pt idx="686">
                  <c:v>41142</c:v>
                </c:pt>
                <c:pt idx="687">
                  <c:v>41143</c:v>
                </c:pt>
                <c:pt idx="688">
                  <c:v>41144</c:v>
                </c:pt>
                <c:pt idx="689">
                  <c:v>41145</c:v>
                </c:pt>
                <c:pt idx="690">
                  <c:v>41148</c:v>
                </c:pt>
                <c:pt idx="691">
                  <c:v>41149</c:v>
                </c:pt>
                <c:pt idx="692">
                  <c:v>41150</c:v>
                </c:pt>
                <c:pt idx="693">
                  <c:v>41151</c:v>
                </c:pt>
                <c:pt idx="694">
                  <c:v>41152</c:v>
                </c:pt>
                <c:pt idx="695">
                  <c:v>41155</c:v>
                </c:pt>
                <c:pt idx="696">
                  <c:v>41156</c:v>
                </c:pt>
                <c:pt idx="697">
                  <c:v>41157</c:v>
                </c:pt>
                <c:pt idx="698">
                  <c:v>41158</c:v>
                </c:pt>
                <c:pt idx="699">
                  <c:v>41159</c:v>
                </c:pt>
                <c:pt idx="700">
                  <c:v>41162</c:v>
                </c:pt>
                <c:pt idx="701">
                  <c:v>41163</c:v>
                </c:pt>
                <c:pt idx="702">
                  <c:v>41164</c:v>
                </c:pt>
                <c:pt idx="703">
                  <c:v>41165</c:v>
                </c:pt>
                <c:pt idx="704">
                  <c:v>41166</c:v>
                </c:pt>
                <c:pt idx="705">
                  <c:v>41169</c:v>
                </c:pt>
                <c:pt idx="706">
                  <c:v>41170</c:v>
                </c:pt>
                <c:pt idx="707">
                  <c:v>41171</c:v>
                </c:pt>
                <c:pt idx="708">
                  <c:v>41172</c:v>
                </c:pt>
                <c:pt idx="709">
                  <c:v>41173</c:v>
                </c:pt>
                <c:pt idx="710">
                  <c:v>41176</c:v>
                </c:pt>
                <c:pt idx="711">
                  <c:v>41177</c:v>
                </c:pt>
                <c:pt idx="712">
                  <c:v>41178</c:v>
                </c:pt>
                <c:pt idx="713">
                  <c:v>41179</c:v>
                </c:pt>
                <c:pt idx="714">
                  <c:v>41180</c:v>
                </c:pt>
                <c:pt idx="715">
                  <c:v>41183</c:v>
                </c:pt>
                <c:pt idx="716">
                  <c:v>41184</c:v>
                </c:pt>
                <c:pt idx="717">
                  <c:v>41185</c:v>
                </c:pt>
                <c:pt idx="718">
                  <c:v>41186</c:v>
                </c:pt>
                <c:pt idx="719">
                  <c:v>41187</c:v>
                </c:pt>
                <c:pt idx="720">
                  <c:v>41190</c:v>
                </c:pt>
                <c:pt idx="721">
                  <c:v>41191</c:v>
                </c:pt>
                <c:pt idx="722">
                  <c:v>41192</c:v>
                </c:pt>
                <c:pt idx="723">
                  <c:v>41193</c:v>
                </c:pt>
                <c:pt idx="724">
                  <c:v>41194</c:v>
                </c:pt>
                <c:pt idx="725">
                  <c:v>41197</c:v>
                </c:pt>
                <c:pt idx="726">
                  <c:v>41198</c:v>
                </c:pt>
                <c:pt idx="727">
                  <c:v>41199</c:v>
                </c:pt>
                <c:pt idx="728">
                  <c:v>41200</c:v>
                </c:pt>
                <c:pt idx="729">
                  <c:v>41201</c:v>
                </c:pt>
                <c:pt idx="730">
                  <c:v>41204</c:v>
                </c:pt>
                <c:pt idx="731">
                  <c:v>41205</c:v>
                </c:pt>
                <c:pt idx="732">
                  <c:v>41206</c:v>
                </c:pt>
                <c:pt idx="733">
                  <c:v>41207</c:v>
                </c:pt>
                <c:pt idx="734">
                  <c:v>41208</c:v>
                </c:pt>
                <c:pt idx="735">
                  <c:v>41211</c:v>
                </c:pt>
                <c:pt idx="736">
                  <c:v>41212</c:v>
                </c:pt>
                <c:pt idx="737">
                  <c:v>41213</c:v>
                </c:pt>
                <c:pt idx="738">
                  <c:v>41214</c:v>
                </c:pt>
                <c:pt idx="739">
                  <c:v>41215</c:v>
                </c:pt>
                <c:pt idx="740">
                  <c:v>41218</c:v>
                </c:pt>
                <c:pt idx="741">
                  <c:v>41219</c:v>
                </c:pt>
                <c:pt idx="742">
                  <c:v>41220</c:v>
                </c:pt>
                <c:pt idx="743">
                  <c:v>41221</c:v>
                </c:pt>
                <c:pt idx="744">
                  <c:v>41222</c:v>
                </c:pt>
                <c:pt idx="745">
                  <c:v>41225</c:v>
                </c:pt>
                <c:pt idx="746">
                  <c:v>41226</c:v>
                </c:pt>
                <c:pt idx="747">
                  <c:v>41227</c:v>
                </c:pt>
                <c:pt idx="748">
                  <c:v>41228</c:v>
                </c:pt>
                <c:pt idx="749">
                  <c:v>41229</c:v>
                </c:pt>
                <c:pt idx="750">
                  <c:v>41232</c:v>
                </c:pt>
                <c:pt idx="751">
                  <c:v>41233</c:v>
                </c:pt>
                <c:pt idx="752">
                  <c:v>41234</c:v>
                </c:pt>
                <c:pt idx="753">
                  <c:v>41235</c:v>
                </c:pt>
                <c:pt idx="754">
                  <c:v>41236</c:v>
                </c:pt>
                <c:pt idx="755">
                  <c:v>41239</c:v>
                </c:pt>
                <c:pt idx="756">
                  <c:v>41240</c:v>
                </c:pt>
                <c:pt idx="757">
                  <c:v>41241</c:v>
                </c:pt>
                <c:pt idx="758">
                  <c:v>41242</c:v>
                </c:pt>
                <c:pt idx="759">
                  <c:v>41243</c:v>
                </c:pt>
                <c:pt idx="760">
                  <c:v>41246</c:v>
                </c:pt>
                <c:pt idx="761">
                  <c:v>41247</c:v>
                </c:pt>
                <c:pt idx="762">
                  <c:v>41248</c:v>
                </c:pt>
                <c:pt idx="763">
                  <c:v>41249</c:v>
                </c:pt>
                <c:pt idx="764">
                  <c:v>41250</c:v>
                </c:pt>
                <c:pt idx="765">
                  <c:v>41253</c:v>
                </c:pt>
                <c:pt idx="766">
                  <c:v>41254</c:v>
                </c:pt>
                <c:pt idx="767">
                  <c:v>41255</c:v>
                </c:pt>
                <c:pt idx="768">
                  <c:v>41256</c:v>
                </c:pt>
                <c:pt idx="769">
                  <c:v>41257</c:v>
                </c:pt>
                <c:pt idx="770">
                  <c:v>41260</c:v>
                </c:pt>
                <c:pt idx="771">
                  <c:v>41261</c:v>
                </c:pt>
                <c:pt idx="772">
                  <c:v>41262</c:v>
                </c:pt>
                <c:pt idx="773">
                  <c:v>41263</c:v>
                </c:pt>
                <c:pt idx="774">
                  <c:v>41264</c:v>
                </c:pt>
                <c:pt idx="775">
                  <c:v>41267</c:v>
                </c:pt>
                <c:pt idx="776">
                  <c:v>41268</c:v>
                </c:pt>
                <c:pt idx="777">
                  <c:v>41269</c:v>
                </c:pt>
                <c:pt idx="778">
                  <c:v>41270</c:v>
                </c:pt>
                <c:pt idx="779">
                  <c:v>41271</c:v>
                </c:pt>
                <c:pt idx="780">
                  <c:v>41274</c:v>
                </c:pt>
                <c:pt idx="781">
                  <c:v>41275</c:v>
                </c:pt>
                <c:pt idx="782">
                  <c:v>41276</c:v>
                </c:pt>
                <c:pt idx="783">
                  <c:v>41277</c:v>
                </c:pt>
                <c:pt idx="784">
                  <c:v>41278</c:v>
                </c:pt>
                <c:pt idx="785">
                  <c:v>41281</c:v>
                </c:pt>
                <c:pt idx="786">
                  <c:v>41282</c:v>
                </c:pt>
                <c:pt idx="787">
                  <c:v>41283</c:v>
                </c:pt>
                <c:pt idx="788">
                  <c:v>41284</c:v>
                </c:pt>
                <c:pt idx="789">
                  <c:v>41285</c:v>
                </c:pt>
                <c:pt idx="790">
                  <c:v>41288</c:v>
                </c:pt>
                <c:pt idx="791">
                  <c:v>41289</c:v>
                </c:pt>
                <c:pt idx="792">
                  <c:v>41290</c:v>
                </c:pt>
                <c:pt idx="793">
                  <c:v>41291</c:v>
                </c:pt>
                <c:pt idx="794">
                  <c:v>41292</c:v>
                </c:pt>
                <c:pt idx="795">
                  <c:v>41295</c:v>
                </c:pt>
                <c:pt idx="796">
                  <c:v>41296</c:v>
                </c:pt>
                <c:pt idx="797">
                  <c:v>41297</c:v>
                </c:pt>
                <c:pt idx="798">
                  <c:v>41298</c:v>
                </c:pt>
                <c:pt idx="799">
                  <c:v>41299</c:v>
                </c:pt>
                <c:pt idx="800">
                  <c:v>41302</c:v>
                </c:pt>
                <c:pt idx="801">
                  <c:v>41303</c:v>
                </c:pt>
                <c:pt idx="802">
                  <c:v>41304</c:v>
                </c:pt>
                <c:pt idx="803">
                  <c:v>41305</c:v>
                </c:pt>
                <c:pt idx="804">
                  <c:v>41306</c:v>
                </c:pt>
                <c:pt idx="805">
                  <c:v>41309</c:v>
                </c:pt>
                <c:pt idx="806">
                  <c:v>41310</c:v>
                </c:pt>
                <c:pt idx="807">
                  <c:v>41311</c:v>
                </c:pt>
                <c:pt idx="808">
                  <c:v>41312</c:v>
                </c:pt>
                <c:pt idx="809">
                  <c:v>41313</c:v>
                </c:pt>
                <c:pt idx="810">
                  <c:v>41316</c:v>
                </c:pt>
                <c:pt idx="811">
                  <c:v>41317</c:v>
                </c:pt>
                <c:pt idx="812">
                  <c:v>41318</c:v>
                </c:pt>
                <c:pt idx="813">
                  <c:v>41319</c:v>
                </c:pt>
                <c:pt idx="814">
                  <c:v>41320</c:v>
                </c:pt>
                <c:pt idx="815">
                  <c:v>41323</c:v>
                </c:pt>
                <c:pt idx="816">
                  <c:v>41324</c:v>
                </c:pt>
                <c:pt idx="817">
                  <c:v>41325</c:v>
                </c:pt>
                <c:pt idx="818">
                  <c:v>41326</c:v>
                </c:pt>
                <c:pt idx="819">
                  <c:v>41327</c:v>
                </c:pt>
                <c:pt idx="820">
                  <c:v>41330</c:v>
                </c:pt>
                <c:pt idx="821">
                  <c:v>41331</c:v>
                </c:pt>
                <c:pt idx="822">
                  <c:v>41332</c:v>
                </c:pt>
                <c:pt idx="823">
                  <c:v>41333</c:v>
                </c:pt>
                <c:pt idx="824">
                  <c:v>41334</c:v>
                </c:pt>
                <c:pt idx="825">
                  <c:v>41337</c:v>
                </c:pt>
                <c:pt idx="826">
                  <c:v>41338</c:v>
                </c:pt>
                <c:pt idx="827">
                  <c:v>41339</c:v>
                </c:pt>
                <c:pt idx="828">
                  <c:v>41340</c:v>
                </c:pt>
                <c:pt idx="829">
                  <c:v>41341</c:v>
                </c:pt>
                <c:pt idx="830">
                  <c:v>41344</c:v>
                </c:pt>
                <c:pt idx="831">
                  <c:v>41345</c:v>
                </c:pt>
                <c:pt idx="832">
                  <c:v>41346</c:v>
                </c:pt>
                <c:pt idx="833">
                  <c:v>41347</c:v>
                </c:pt>
                <c:pt idx="834">
                  <c:v>41348</c:v>
                </c:pt>
                <c:pt idx="835">
                  <c:v>41351</c:v>
                </c:pt>
                <c:pt idx="836">
                  <c:v>41352</c:v>
                </c:pt>
                <c:pt idx="837">
                  <c:v>41353</c:v>
                </c:pt>
                <c:pt idx="838">
                  <c:v>41354</c:v>
                </c:pt>
                <c:pt idx="839">
                  <c:v>41355</c:v>
                </c:pt>
                <c:pt idx="840">
                  <c:v>41358</c:v>
                </c:pt>
                <c:pt idx="841">
                  <c:v>41359</c:v>
                </c:pt>
                <c:pt idx="842">
                  <c:v>41360</c:v>
                </c:pt>
                <c:pt idx="843">
                  <c:v>41361</c:v>
                </c:pt>
                <c:pt idx="844">
                  <c:v>41362</c:v>
                </c:pt>
                <c:pt idx="845">
                  <c:v>41365</c:v>
                </c:pt>
                <c:pt idx="846">
                  <c:v>41366</c:v>
                </c:pt>
                <c:pt idx="847">
                  <c:v>41367</c:v>
                </c:pt>
                <c:pt idx="848">
                  <c:v>41368</c:v>
                </c:pt>
                <c:pt idx="849">
                  <c:v>41369</c:v>
                </c:pt>
                <c:pt idx="850">
                  <c:v>41372</c:v>
                </c:pt>
                <c:pt idx="851">
                  <c:v>41373</c:v>
                </c:pt>
                <c:pt idx="852">
                  <c:v>41374</c:v>
                </c:pt>
                <c:pt idx="853">
                  <c:v>41375</c:v>
                </c:pt>
                <c:pt idx="854">
                  <c:v>41376</c:v>
                </c:pt>
                <c:pt idx="855">
                  <c:v>41379</c:v>
                </c:pt>
                <c:pt idx="856">
                  <c:v>41380</c:v>
                </c:pt>
                <c:pt idx="857">
                  <c:v>41381</c:v>
                </c:pt>
                <c:pt idx="858">
                  <c:v>41382</c:v>
                </c:pt>
                <c:pt idx="859">
                  <c:v>41383</c:v>
                </c:pt>
                <c:pt idx="860">
                  <c:v>41386</c:v>
                </c:pt>
                <c:pt idx="861">
                  <c:v>41387</c:v>
                </c:pt>
                <c:pt idx="862">
                  <c:v>41388</c:v>
                </c:pt>
                <c:pt idx="863">
                  <c:v>41389</c:v>
                </c:pt>
                <c:pt idx="864">
                  <c:v>41390</c:v>
                </c:pt>
                <c:pt idx="865">
                  <c:v>41393</c:v>
                </c:pt>
                <c:pt idx="866">
                  <c:v>41394</c:v>
                </c:pt>
                <c:pt idx="867">
                  <c:v>41395</c:v>
                </c:pt>
                <c:pt idx="868">
                  <c:v>41396</c:v>
                </c:pt>
                <c:pt idx="869">
                  <c:v>41397</c:v>
                </c:pt>
                <c:pt idx="870">
                  <c:v>41400</c:v>
                </c:pt>
                <c:pt idx="871">
                  <c:v>41401</c:v>
                </c:pt>
                <c:pt idx="872">
                  <c:v>41402</c:v>
                </c:pt>
                <c:pt idx="873">
                  <c:v>41403</c:v>
                </c:pt>
                <c:pt idx="874">
                  <c:v>41404</c:v>
                </c:pt>
                <c:pt idx="875">
                  <c:v>41407</c:v>
                </c:pt>
                <c:pt idx="876">
                  <c:v>41408</c:v>
                </c:pt>
                <c:pt idx="877">
                  <c:v>41409</c:v>
                </c:pt>
                <c:pt idx="878">
                  <c:v>41410</c:v>
                </c:pt>
                <c:pt idx="879">
                  <c:v>41411</c:v>
                </c:pt>
                <c:pt idx="880">
                  <c:v>41414</c:v>
                </c:pt>
                <c:pt idx="881">
                  <c:v>41415</c:v>
                </c:pt>
                <c:pt idx="882">
                  <c:v>41416</c:v>
                </c:pt>
                <c:pt idx="883">
                  <c:v>41417</c:v>
                </c:pt>
                <c:pt idx="884">
                  <c:v>41418</c:v>
                </c:pt>
                <c:pt idx="885">
                  <c:v>41421</c:v>
                </c:pt>
                <c:pt idx="886">
                  <c:v>41422</c:v>
                </c:pt>
                <c:pt idx="887">
                  <c:v>41423</c:v>
                </c:pt>
                <c:pt idx="888">
                  <c:v>41424</c:v>
                </c:pt>
                <c:pt idx="889">
                  <c:v>41425</c:v>
                </c:pt>
                <c:pt idx="890">
                  <c:v>41428</c:v>
                </c:pt>
                <c:pt idx="891">
                  <c:v>41429</c:v>
                </c:pt>
                <c:pt idx="892">
                  <c:v>41430</c:v>
                </c:pt>
                <c:pt idx="893">
                  <c:v>41431</c:v>
                </c:pt>
                <c:pt idx="894">
                  <c:v>41432</c:v>
                </c:pt>
                <c:pt idx="895">
                  <c:v>41435</c:v>
                </c:pt>
                <c:pt idx="896">
                  <c:v>41436</c:v>
                </c:pt>
                <c:pt idx="897">
                  <c:v>41437</c:v>
                </c:pt>
                <c:pt idx="898">
                  <c:v>41438</c:v>
                </c:pt>
                <c:pt idx="899">
                  <c:v>41439</c:v>
                </c:pt>
                <c:pt idx="900">
                  <c:v>41442</c:v>
                </c:pt>
                <c:pt idx="901">
                  <c:v>41443</c:v>
                </c:pt>
                <c:pt idx="902">
                  <c:v>41444</c:v>
                </c:pt>
                <c:pt idx="903">
                  <c:v>41445</c:v>
                </c:pt>
                <c:pt idx="904">
                  <c:v>41446</c:v>
                </c:pt>
                <c:pt idx="905">
                  <c:v>41449</c:v>
                </c:pt>
                <c:pt idx="906">
                  <c:v>41450</c:v>
                </c:pt>
                <c:pt idx="907">
                  <c:v>41451</c:v>
                </c:pt>
                <c:pt idx="908">
                  <c:v>41452</c:v>
                </c:pt>
                <c:pt idx="909">
                  <c:v>41453</c:v>
                </c:pt>
                <c:pt idx="910">
                  <c:v>41456</c:v>
                </c:pt>
                <c:pt idx="911">
                  <c:v>41457</c:v>
                </c:pt>
                <c:pt idx="912">
                  <c:v>41458</c:v>
                </c:pt>
                <c:pt idx="913">
                  <c:v>41459</c:v>
                </c:pt>
                <c:pt idx="914">
                  <c:v>41460</c:v>
                </c:pt>
                <c:pt idx="915">
                  <c:v>41463</c:v>
                </c:pt>
                <c:pt idx="916">
                  <c:v>41464</c:v>
                </c:pt>
                <c:pt idx="917">
                  <c:v>41465</c:v>
                </c:pt>
                <c:pt idx="918">
                  <c:v>41466</c:v>
                </c:pt>
                <c:pt idx="919">
                  <c:v>41467</c:v>
                </c:pt>
                <c:pt idx="920">
                  <c:v>41470</c:v>
                </c:pt>
                <c:pt idx="921">
                  <c:v>41471</c:v>
                </c:pt>
                <c:pt idx="922">
                  <c:v>41472</c:v>
                </c:pt>
                <c:pt idx="923">
                  <c:v>41473</c:v>
                </c:pt>
                <c:pt idx="924">
                  <c:v>41474</c:v>
                </c:pt>
                <c:pt idx="925">
                  <c:v>41477</c:v>
                </c:pt>
                <c:pt idx="926">
                  <c:v>41478</c:v>
                </c:pt>
                <c:pt idx="927">
                  <c:v>41479</c:v>
                </c:pt>
                <c:pt idx="928">
                  <c:v>41480</c:v>
                </c:pt>
                <c:pt idx="929">
                  <c:v>41481</c:v>
                </c:pt>
                <c:pt idx="930">
                  <c:v>41484</c:v>
                </c:pt>
                <c:pt idx="931">
                  <c:v>41485</c:v>
                </c:pt>
                <c:pt idx="932">
                  <c:v>41486</c:v>
                </c:pt>
                <c:pt idx="933">
                  <c:v>41487</c:v>
                </c:pt>
                <c:pt idx="934">
                  <c:v>41488</c:v>
                </c:pt>
                <c:pt idx="935">
                  <c:v>41491</c:v>
                </c:pt>
                <c:pt idx="936">
                  <c:v>41492</c:v>
                </c:pt>
                <c:pt idx="937">
                  <c:v>41493</c:v>
                </c:pt>
                <c:pt idx="938">
                  <c:v>41494</c:v>
                </c:pt>
                <c:pt idx="939">
                  <c:v>41495</c:v>
                </c:pt>
                <c:pt idx="940">
                  <c:v>41498</c:v>
                </c:pt>
                <c:pt idx="941">
                  <c:v>41499</c:v>
                </c:pt>
                <c:pt idx="942">
                  <c:v>41500</c:v>
                </c:pt>
                <c:pt idx="943">
                  <c:v>41501</c:v>
                </c:pt>
                <c:pt idx="944">
                  <c:v>41502</c:v>
                </c:pt>
                <c:pt idx="945">
                  <c:v>41505</c:v>
                </c:pt>
                <c:pt idx="946">
                  <c:v>41506</c:v>
                </c:pt>
                <c:pt idx="947">
                  <c:v>41507</c:v>
                </c:pt>
                <c:pt idx="948">
                  <c:v>41508</c:v>
                </c:pt>
                <c:pt idx="949">
                  <c:v>41509</c:v>
                </c:pt>
                <c:pt idx="950">
                  <c:v>41512</c:v>
                </c:pt>
                <c:pt idx="951">
                  <c:v>41513</c:v>
                </c:pt>
                <c:pt idx="952">
                  <c:v>41514</c:v>
                </c:pt>
                <c:pt idx="953">
                  <c:v>41515</c:v>
                </c:pt>
                <c:pt idx="954">
                  <c:v>41516</c:v>
                </c:pt>
                <c:pt idx="955">
                  <c:v>41519</c:v>
                </c:pt>
                <c:pt idx="956">
                  <c:v>41520</c:v>
                </c:pt>
                <c:pt idx="957">
                  <c:v>41521</c:v>
                </c:pt>
                <c:pt idx="958">
                  <c:v>41522</c:v>
                </c:pt>
                <c:pt idx="959">
                  <c:v>41523</c:v>
                </c:pt>
                <c:pt idx="960">
                  <c:v>41526</c:v>
                </c:pt>
                <c:pt idx="961">
                  <c:v>41527</c:v>
                </c:pt>
                <c:pt idx="962">
                  <c:v>41528</c:v>
                </c:pt>
                <c:pt idx="963">
                  <c:v>41529</c:v>
                </c:pt>
                <c:pt idx="964">
                  <c:v>41530</c:v>
                </c:pt>
                <c:pt idx="965">
                  <c:v>41533</c:v>
                </c:pt>
                <c:pt idx="966">
                  <c:v>41534</c:v>
                </c:pt>
                <c:pt idx="967">
                  <c:v>41535</c:v>
                </c:pt>
                <c:pt idx="968">
                  <c:v>41536</c:v>
                </c:pt>
                <c:pt idx="969">
                  <c:v>41537</c:v>
                </c:pt>
                <c:pt idx="970">
                  <c:v>41540</c:v>
                </c:pt>
                <c:pt idx="971">
                  <c:v>41541</c:v>
                </c:pt>
                <c:pt idx="972">
                  <c:v>41542</c:v>
                </c:pt>
                <c:pt idx="973">
                  <c:v>41543</c:v>
                </c:pt>
                <c:pt idx="974">
                  <c:v>41544</c:v>
                </c:pt>
                <c:pt idx="975">
                  <c:v>41547</c:v>
                </c:pt>
                <c:pt idx="976">
                  <c:v>41548</c:v>
                </c:pt>
                <c:pt idx="977">
                  <c:v>41549</c:v>
                </c:pt>
                <c:pt idx="978">
                  <c:v>41550</c:v>
                </c:pt>
                <c:pt idx="979">
                  <c:v>41551</c:v>
                </c:pt>
                <c:pt idx="980">
                  <c:v>41554</c:v>
                </c:pt>
                <c:pt idx="981">
                  <c:v>41555</c:v>
                </c:pt>
                <c:pt idx="982">
                  <c:v>41556</c:v>
                </c:pt>
                <c:pt idx="983">
                  <c:v>41557</c:v>
                </c:pt>
                <c:pt idx="984">
                  <c:v>41558</c:v>
                </c:pt>
                <c:pt idx="985">
                  <c:v>41561</c:v>
                </c:pt>
                <c:pt idx="986">
                  <c:v>41562</c:v>
                </c:pt>
                <c:pt idx="987">
                  <c:v>41563</c:v>
                </c:pt>
                <c:pt idx="988">
                  <c:v>41564</c:v>
                </c:pt>
                <c:pt idx="989">
                  <c:v>41565</c:v>
                </c:pt>
                <c:pt idx="990">
                  <c:v>41568</c:v>
                </c:pt>
                <c:pt idx="991">
                  <c:v>41569</c:v>
                </c:pt>
                <c:pt idx="992">
                  <c:v>41570</c:v>
                </c:pt>
                <c:pt idx="993">
                  <c:v>41571</c:v>
                </c:pt>
                <c:pt idx="994">
                  <c:v>41572</c:v>
                </c:pt>
                <c:pt idx="995">
                  <c:v>41575</c:v>
                </c:pt>
                <c:pt idx="996">
                  <c:v>41576</c:v>
                </c:pt>
                <c:pt idx="997">
                  <c:v>41577</c:v>
                </c:pt>
                <c:pt idx="998">
                  <c:v>41578</c:v>
                </c:pt>
                <c:pt idx="999">
                  <c:v>41579</c:v>
                </c:pt>
                <c:pt idx="1000">
                  <c:v>41582</c:v>
                </c:pt>
                <c:pt idx="1001">
                  <c:v>41583</c:v>
                </c:pt>
                <c:pt idx="1002">
                  <c:v>41584</c:v>
                </c:pt>
                <c:pt idx="1003">
                  <c:v>41585</c:v>
                </c:pt>
                <c:pt idx="1004">
                  <c:v>41586</c:v>
                </c:pt>
                <c:pt idx="1005">
                  <c:v>41589</c:v>
                </c:pt>
                <c:pt idx="1006">
                  <c:v>41590</c:v>
                </c:pt>
                <c:pt idx="1007">
                  <c:v>41591</c:v>
                </c:pt>
                <c:pt idx="1008">
                  <c:v>41592</c:v>
                </c:pt>
                <c:pt idx="1009">
                  <c:v>41593</c:v>
                </c:pt>
                <c:pt idx="1010">
                  <c:v>41596</c:v>
                </c:pt>
                <c:pt idx="1011">
                  <c:v>41597</c:v>
                </c:pt>
                <c:pt idx="1012">
                  <c:v>41598</c:v>
                </c:pt>
                <c:pt idx="1013">
                  <c:v>41599</c:v>
                </c:pt>
                <c:pt idx="1014">
                  <c:v>41600</c:v>
                </c:pt>
                <c:pt idx="1015">
                  <c:v>41603</c:v>
                </c:pt>
                <c:pt idx="1016">
                  <c:v>41604</c:v>
                </c:pt>
                <c:pt idx="1017">
                  <c:v>41605</c:v>
                </c:pt>
                <c:pt idx="1018">
                  <c:v>41606</c:v>
                </c:pt>
                <c:pt idx="1019">
                  <c:v>41607</c:v>
                </c:pt>
                <c:pt idx="1020">
                  <c:v>41610</c:v>
                </c:pt>
                <c:pt idx="1021">
                  <c:v>41611</c:v>
                </c:pt>
                <c:pt idx="1022">
                  <c:v>41612</c:v>
                </c:pt>
                <c:pt idx="1023">
                  <c:v>41613</c:v>
                </c:pt>
                <c:pt idx="1024">
                  <c:v>41614</c:v>
                </c:pt>
                <c:pt idx="1025">
                  <c:v>41617</c:v>
                </c:pt>
                <c:pt idx="1026">
                  <c:v>41618</c:v>
                </c:pt>
                <c:pt idx="1027">
                  <c:v>41619</c:v>
                </c:pt>
                <c:pt idx="1028">
                  <c:v>41620</c:v>
                </c:pt>
                <c:pt idx="1029">
                  <c:v>41621</c:v>
                </c:pt>
                <c:pt idx="1030">
                  <c:v>41624</c:v>
                </c:pt>
                <c:pt idx="1031">
                  <c:v>41625</c:v>
                </c:pt>
                <c:pt idx="1032">
                  <c:v>41626</c:v>
                </c:pt>
                <c:pt idx="1033">
                  <c:v>41627</c:v>
                </c:pt>
                <c:pt idx="1034">
                  <c:v>41628</c:v>
                </c:pt>
                <c:pt idx="1035">
                  <c:v>41631</c:v>
                </c:pt>
                <c:pt idx="1036">
                  <c:v>41632</c:v>
                </c:pt>
                <c:pt idx="1037">
                  <c:v>41633</c:v>
                </c:pt>
                <c:pt idx="1038">
                  <c:v>41634</c:v>
                </c:pt>
                <c:pt idx="1039">
                  <c:v>41635</c:v>
                </c:pt>
                <c:pt idx="1040">
                  <c:v>41638</c:v>
                </c:pt>
                <c:pt idx="1041">
                  <c:v>41639</c:v>
                </c:pt>
                <c:pt idx="1042">
                  <c:v>41640</c:v>
                </c:pt>
                <c:pt idx="1043">
                  <c:v>41641</c:v>
                </c:pt>
                <c:pt idx="1044">
                  <c:v>41642</c:v>
                </c:pt>
                <c:pt idx="1045">
                  <c:v>41645</c:v>
                </c:pt>
                <c:pt idx="1046">
                  <c:v>41646</c:v>
                </c:pt>
                <c:pt idx="1047">
                  <c:v>41647</c:v>
                </c:pt>
                <c:pt idx="1048">
                  <c:v>41648</c:v>
                </c:pt>
                <c:pt idx="1049">
                  <c:v>41649</c:v>
                </c:pt>
                <c:pt idx="1050">
                  <c:v>41652</c:v>
                </c:pt>
                <c:pt idx="1051">
                  <c:v>41653</c:v>
                </c:pt>
                <c:pt idx="1052">
                  <c:v>41654</c:v>
                </c:pt>
                <c:pt idx="1053">
                  <c:v>41655</c:v>
                </c:pt>
                <c:pt idx="1054">
                  <c:v>41656</c:v>
                </c:pt>
                <c:pt idx="1055">
                  <c:v>41659</c:v>
                </c:pt>
                <c:pt idx="1056">
                  <c:v>41660</c:v>
                </c:pt>
                <c:pt idx="1057">
                  <c:v>41661</c:v>
                </c:pt>
                <c:pt idx="1058">
                  <c:v>41662</c:v>
                </c:pt>
                <c:pt idx="1059">
                  <c:v>41663</c:v>
                </c:pt>
                <c:pt idx="1060">
                  <c:v>41666</c:v>
                </c:pt>
                <c:pt idx="1061">
                  <c:v>41667</c:v>
                </c:pt>
                <c:pt idx="1062">
                  <c:v>41668</c:v>
                </c:pt>
                <c:pt idx="1063">
                  <c:v>41669</c:v>
                </c:pt>
                <c:pt idx="1064">
                  <c:v>41670</c:v>
                </c:pt>
                <c:pt idx="1065">
                  <c:v>41673</c:v>
                </c:pt>
                <c:pt idx="1066">
                  <c:v>41674</c:v>
                </c:pt>
                <c:pt idx="1067">
                  <c:v>41675</c:v>
                </c:pt>
                <c:pt idx="1068">
                  <c:v>41676</c:v>
                </c:pt>
                <c:pt idx="1069">
                  <c:v>41677</c:v>
                </c:pt>
                <c:pt idx="1070">
                  <c:v>41680</c:v>
                </c:pt>
                <c:pt idx="1071">
                  <c:v>41681</c:v>
                </c:pt>
                <c:pt idx="1072">
                  <c:v>41682</c:v>
                </c:pt>
                <c:pt idx="1073">
                  <c:v>41683</c:v>
                </c:pt>
                <c:pt idx="1074">
                  <c:v>41684</c:v>
                </c:pt>
                <c:pt idx="1075">
                  <c:v>41687</c:v>
                </c:pt>
                <c:pt idx="1076">
                  <c:v>41688</c:v>
                </c:pt>
                <c:pt idx="1077">
                  <c:v>41689</c:v>
                </c:pt>
                <c:pt idx="1078">
                  <c:v>41690</c:v>
                </c:pt>
                <c:pt idx="1079">
                  <c:v>41691</c:v>
                </c:pt>
                <c:pt idx="1080">
                  <c:v>41694</c:v>
                </c:pt>
                <c:pt idx="1081">
                  <c:v>41695</c:v>
                </c:pt>
                <c:pt idx="1082">
                  <c:v>41696</c:v>
                </c:pt>
                <c:pt idx="1083">
                  <c:v>41697</c:v>
                </c:pt>
                <c:pt idx="1084">
                  <c:v>41698</c:v>
                </c:pt>
                <c:pt idx="1085">
                  <c:v>41701</c:v>
                </c:pt>
                <c:pt idx="1086">
                  <c:v>41702</c:v>
                </c:pt>
                <c:pt idx="1087">
                  <c:v>41703</c:v>
                </c:pt>
                <c:pt idx="1088">
                  <c:v>41704</c:v>
                </c:pt>
                <c:pt idx="1089">
                  <c:v>41705</c:v>
                </c:pt>
                <c:pt idx="1090">
                  <c:v>41708</c:v>
                </c:pt>
                <c:pt idx="1091">
                  <c:v>41709</c:v>
                </c:pt>
                <c:pt idx="1092">
                  <c:v>41710</c:v>
                </c:pt>
                <c:pt idx="1093">
                  <c:v>41711</c:v>
                </c:pt>
                <c:pt idx="1094">
                  <c:v>41712</c:v>
                </c:pt>
                <c:pt idx="1095">
                  <c:v>41715</c:v>
                </c:pt>
                <c:pt idx="1096">
                  <c:v>41716</c:v>
                </c:pt>
                <c:pt idx="1097">
                  <c:v>41717</c:v>
                </c:pt>
                <c:pt idx="1098">
                  <c:v>41718</c:v>
                </c:pt>
                <c:pt idx="1099">
                  <c:v>41719</c:v>
                </c:pt>
                <c:pt idx="1100">
                  <c:v>41722</c:v>
                </c:pt>
                <c:pt idx="1101">
                  <c:v>41723</c:v>
                </c:pt>
                <c:pt idx="1102">
                  <c:v>41724</c:v>
                </c:pt>
                <c:pt idx="1103">
                  <c:v>41725</c:v>
                </c:pt>
                <c:pt idx="1104">
                  <c:v>41726</c:v>
                </c:pt>
                <c:pt idx="1105">
                  <c:v>41729</c:v>
                </c:pt>
                <c:pt idx="1106">
                  <c:v>41730</c:v>
                </c:pt>
                <c:pt idx="1107">
                  <c:v>41731</c:v>
                </c:pt>
                <c:pt idx="1108">
                  <c:v>41732</c:v>
                </c:pt>
                <c:pt idx="1109">
                  <c:v>41733</c:v>
                </c:pt>
                <c:pt idx="1110">
                  <c:v>41736</c:v>
                </c:pt>
                <c:pt idx="1111">
                  <c:v>41737</c:v>
                </c:pt>
                <c:pt idx="1112">
                  <c:v>41738</c:v>
                </c:pt>
                <c:pt idx="1113">
                  <c:v>41739</c:v>
                </c:pt>
                <c:pt idx="1114">
                  <c:v>41740</c:v>
                </c:pt>
                <c:pt idx="1115">
                  <c:v>41743</c:v>
                </c:pt>
                <c:pt idx="1116">
                  <c:v>41744</c:v>
                </c:pt>
                <c:pt idx="1117">
                  <c:v>41745</c:v>
                </c:pt>
                <c:pt idx="1118">
                  <c:v>41746</c:v>
                </c:pt>
                <c:pt idx="1119">
                  <c:v>41747</c:v>
                </c:pt>
                <c:pt idx="1120">
                  <c:v>41750</c:v>
                </c:pt>
                <c:pt idx="1121">
                  <c:v>41751</c:v>
                </c:pt>
                <c:pt idx="1122">
                  <c:v>41752</c:v>
                </c:pt>
                <c:pt idx="1123">
                  <c:v>41753</c:v>
                </c:pt>
                <c:pt idx="1124">
                  <c:v>41754</c:v>
                </c:pt>
                <c:pt idx="1125">
                  <c:v>41757</c:v>
                </c:pt>
                <c:pt idx="1126">
                  <c:v>41758</c:v>
                </c:pt>
                <c:pt idx="1127">
                  <c:v>41759</c:v>
                </c:pt>
                <c:pt idx="1128">
                  <c:v>41760</c:v>
                </c:pt>
                <c:pt idx="1129">
                  <c:v>41761</c:v>
                </c:pt>
                <c:pt idx="1130">
                  <c:v>41764</c:v>
                </c:pt>
                <c:pt idx="1131">
                  <c:v>41765</c:v>
                </c:pt>
                <c:pt idx="1132">
                  <c:v>41766</c:v>
                </c:pt>
                <c:pt idx="1133">
                  <c:v>41767</c:v>
                </c:pt>
                <c:pt idx="1134">
                  <c:v>41768</c:v>
                </c:pt>
                <c:pt idx="1135">
                  <c:v>41771</c:v>
                </c:pt>
                <c:pt idx="1136">
                  <c:v>41772</c:v>
                </c:pt>
                <c:pt idx="1137">
                  <c:v>41773</c:v>
                </c:pt>
                <c:pt idx="1138">
                  <c:v>41774</c:v>
                </c:pt>
                <c:pt idx="1139">
                  <c:v>41775</c:v>
                </c:pt>
                <c:pt idx="1140">
                  <c:v>41778</c:v>
                </c:pt>
                <c:pt idx="1141">
                  <c:v>41779</c:v>
                </c:pt>
                <c:pt idx="1142">
                  <c:v>41780</c:v>
                </c:pt>
                <c:pt idx="1143">
                  <c:v>41781</c:v>
                </c:pt>
                <c:pt idx="1144">
                  <c:v>41782</c:v>
                </c:pt>
                <c:pt idx="1145">
                  <c:v>41785</c:v>
                </c:pt>
                <c:pt idx="1146">
                  <c:v>41786</c:v>
                </c:pt>
                <c:pt idx="1147">
                  <c:v>41787</c:v>
                </c:pt>
                <c:pt idx="1148">
                  <c:v>41788</c:v>
                </c:pt>
                <c:pt idx="1149">
                  <c:v>41789</c:v>
                </c:pt>
                <c:pt idx="1150">
                  <c:v>41792</c:v>
                </c:pt>
                <c:pt idx="1151">
                  <c:v>41793</c:v>
                </c:pt>
                <c:pt idx="1152">
                  <c:v>41794</c:v>
                </c:pt>
                <c:pt idx="1153">
                  <c:v>41795</c:v>
                </c:pt>
                <c:pt idx="1154">
                  <c:v>41796</c:v>
                </c:pt>
                <c:pt idx="1155">
                  <c:v>41799</c:v>
                </c:pt>
                <c:pt idx="1156">
                  <c:v>41800</c:v>
                </c:pt>
                <c:pt idx="1157">
                  <c:v>41801</c:v>
                </c:pt>
                <c:pt idx="1158">
                  <c:v>41802</c:v>
                </c:pt>
                <c:pt idx="1159">
                  <c:v>41803</c:v>
                </c:pt>
                <c:pt idx="1160">
                  <c:v>41806</c:v>
                </c:pt>
                <c:pt idx="1161">
                  <c:v>41807</c:v>
                </c:pt>
                <c:pt idx="1162">
                  <c:v>41808</c:v>
                </c:pt>
                <c:pt idx="1163">
                  <c:v>41809</c:v>
                </c:pt>
                <c:pt idx="1164">
                  <c:v>41810</c:v>
                </c:pt>
                <c:pt idx="1165">
                  <c:v>41813</c:v>
                </c:pt>
                <c:pt idx="1166">
                  <c:v>41814</c:v>
                </c:pt>
                <c:pt idx="1167">
                  <c:v>41815</c:v>
                </c:pt>
                <c:pt idx="1168">
                  <c:v>41816</c:v>
                </c:pt>
                <c:pt idx="1169">
                  <c:v>41817</c:v>
                </c:pt>
                <c:pt idx="1170">
                  <c:v>41820</c:v>
                </c:pt>
                <c:pt idx="1171">
                  <c:v>41821</c:v>
                </c:pt>
                <c:pt idx="1172">
                  <c:v>41822</c:v>
                </c:pt>
                <c:pt idx="1173">
                  <c:v>41823</c:v>
                </c:pt>
                <c:pt idx="1174">
                  <c:v>41824</c:v>
                </c:pt>
                <c:pt idx="1175">
                  <c:v>41827</c:v>
                </c:pt>
                <c:pt idx="1176">
                  <c:v>41828</c:v>
                </c:pt>
                <c:pt idx="1177">
                  <c:v>41829</c:v>
                </c:pt>
                <c:pt idx="1178">
                  <c:v>41830</c:v>
                </c:pt>
                <c:pt idx="1179">
                  <c:v>41831</c:v>
                </c:pt>
                <c:pt idx="1180">
                  <c:v>41834</c:v>
                </c:pt>
                <c:pt idx="1181">
                  <c:v>41835</c:v>
                </c:pt>
                <c:pt idx="1182">
                  <c:v>41836</c:v>
                </c:pt>
                <c:pt idx="1183">
                  <c:v>41837</c:v>
                </c:pt>
                <c:pt idx="1184">
                  <c:v>41838</c:v>
                </c:pt>
                <c:pt idx="1185">
                  <c:v>41841</c:v>
                </c:pt>
                <c:pt idx="1186">
                  <c:v>41842</c:v>
                </c:pt>
                <c:pt idx="1187">
                  <c:v>41843</c:v>
                </c:pt>
                <c:pt idx="1188">
                  <c:v>41844</c:v>
                </c:pt>
                <c:pt idx="1189">
                  <c:v>41845</c:v>
                </c:pt>
                <c:pt idx="1190">
                  <c:v>41848</c:v>
                </c:pt>
                <c:pt idx="1191">
                  <c:v>41849</c:v>
                </c:pt>
                <c:pt idx="1192">
                  <c:v>41850</c:v>
                </c:pt>
                <c:pt idx="1193">
                  <c:v>41851</c:v>
                </c:pt>
                <c:pt idx="1194">
                  <c:v>41852</c:v>
                </c:pt>
                <c:pt idx="1195">
                  <c:v>41855</c:v>
                </c:pt>
                <c:pt idx="1196">
                  <c:v>41856</c:v>
                </c:pt>
                <c:pt idx="1197">
                  <c:v>41857</c:v>
                </c:pt>
                <c:pt idx="1198">
                  <c:v>41858</c:v>
                </c:pt>
                <c:pt idx="1199">
                  <c:v>41859</c:v>
                </c:pt>
                <c:pt idx="1200">
                  <c:v>41862</c:v>
                </c:pt>
                <c:pt idx="1201">
                  <c:v>41863</c:v>
                </c:pt>
                <c:pt idx="1202">
                  <c:v>41864</c:v>
                </c:pt>
                <c:pt idx="1203">
                  <c:v>41865</c:v>
                </c:pt>
                <c:pt idx="1204">
                  <c:v>41866</c:v>
                </c:pt>
                <c:pt idx="1205">
                  <c:v>41869</c:v>
                </c:pt>
                <c:pt idx="1206">
                  <c:v>41870</c:v>
                </c:pt>
                <c:pt idx="1207">
                  <c:v>41871</c:v>
                </c:pt>
                <c:pt idx="1208">
                  <c:v>41872</c:v>
                </c:pt>
                <c:pt idx="1209">
                  <c:v>41873</c:v>
                </c:pt>
                <c:pt idx="1210">
                  <c:v>41876</c:v>
                </c:pt>
                <c:pt idx="1211">
                  <c:v>41877</c:v>
                </c:pt>
                <c:pt idx="1212">
                  <c:v>41878</c:v>
                </c:pt>
                <c:pt idx="1213">
                  <c:v>41879</c:v>
                </c:pt>
                <c:pt idx="1214">
                  <c:v>41880</c:v>
                </c:pt>
                <c:pt idx="1215">
                  <c:v>41883</c:v>
                </c:pt>
                <c:pt idx="1216">
                  <c:v>41884</c:v>
                </c:pt>
                <c:pt idx="1217">
                  <c:v>41885</c:v>
                </c:pt>
                <c:pt idx="1218">
                  <c:v>41886</c:v>
                </c:pt>
                <c:pt idx="1219">
                  <c:v>41887</c:v>
                </c:pt>
                <c:pt idx="1220">
                  <c:v>41890</c:v>
                </c:pt>
                <c:pt idx="1221">
                  <c:v>41891</c:v>
                </c:pt>
                <c:pt idx="1222">
                  <c:v>41892</c:v>
                </c:pt>
                <c:pt idx="1223">
                  <c:v>41893</c:v>
                </c:pt>
                <c:pt idx="1224">
                  <c:v>41894</c:v>
                </c:pt>
                <c:pt idx="1225">
                  <c:v>41897</c:v>
                </c:pt>
                <c:pt idx="1226">
                  <c:v>41898</c:v>
                </c:pt>
                <c:pt idx="1227">
                  <c:v>41899</c:v>
                </c:pt>
                <c:pt idx="1228">
                  <c:v>41900</c:v>
                </c:pt>
                <c:pt idx="1229">
                  <c:v>41901</c:v>
                </c:pt>
                <c:pt idx="1230">
                  <c:v>41904</c:v>
                </c:pt>
                <c:pt idx="1231">
                  <c:v>41905</c:v>
                </c:pt>
                <c:pt idx="1232">
                  <c:v>41906</c:v>
                </c:pt>
                <c:pt idx="1233">
                  <c:v>41907</c:v>
                </c:pt>
                <c:pt idx="1234">
                  <c:v>41908</c:v>
                </c:pt>
                <c:pt idx="1235">
                  <c:v>41911</c:v>
                </c:pt>
                <c:pt idx="1236">
                  <c:v>41912</c:v>
                </c:pt>
                <c:pt idx="1237">
                  <c:v>41913</c:v>
                </c:pt>
                <c:pt idx="1238">
                  <c:v>41914</c:v>
                </c:pt>
                <c:pt idx="1239">
                  <c:v>41915</c:v>
                </c:pt>
                <c:pt idx="1240">
                  <c:v>41918</c:v>
                </c:pt>
                <c:pt idx="1241">
                  <c:v>41919</c:v>
                </c:pt>
                <c:pt idx="1242">
                  <c:v>41920</c:v>
                </c:pt>
                <c:pt idx="1243">
                  <c:v>41921</c:v>
                </c:pt>
                <c:pt idx="1244">
                  <c:v>41922</c:v>
                </c:pt>
                <c:pt idx="1245">
                  <c:v>41925</c:v>
                </c:pt>
                <c:pt idx="1246">
                  <c:v>41926</c:v>
                </c:pt>
                <c:pt idx="1247">
                  <c:v>41927</c:v>
                </c:pt>
                <c:pt idx="1248">
                  <c:v>41928</c:v>
                </c:pt>
                <c:pt idx="1249">
                  <c:v>41929</c:v>
                </c:pt>
                <c:pt idx="1250">
                  <c:v>41932</c:v>
                </c:pt>
                <c:pt idx="1251">
                  <c:v>41933</c:v>
                </c:pt>
                <c:pt idx="1252">
                  <c:v>41934</c:v>
                </c:pt>
                <c:pt idx="1253">
                  <c:v>41935</c:v>
                </c:pt>
                <c:pt idx="1254">
                  <c:v>41936</c:v>
                </c:pt>
                <c:pt idx="1255">
                  <c:v>41939</c:v>
                </c:pt>
                <c:pt idx="1256">
                  <c:v>41940</c:v>
                </c:pt>
                <c:pt idx="1257">
                  <c:v>41941</c:v>
                </c:pt>
                <c:pt idx="1258">
                  <c:v>41942</c:v>
                </c:pt>
                <c:pt idx="1259">
                  <c:v>41943</c:v>
                </c:pt>
                <c:pt idx="1260">
                  <c:v>41946</c:v>
                </c:pt>
                <c:pt idx="1261">
                  <c:v>41947</c:v>
                </c:pt>
                <c:pt idx="1262">
                  <c:v>41948</c:v>
                </c:pt>
                <c:pt idx="1263">
                  <c:v>41949</c:v>
                </c:pt>
                <c:pt idx="1264">
                  <c:v>41950</c:v>
                </c:pt>
                <c:pt idx="1265">
                  <c:v>41953</c:v>
                </c:pt>
                <c:pt idx="1266">
                  <c:v>41954</c:v>
                </c:pt>
                <c:pt idx="1267">
                  <c:v>41955</c:v>
                </c:pt>
                <c:pt idx="1268">
                  <c:v>41956</c:v>
                </c:pt>
                <c:pt idx="1269">
                  <c:v>41957</c:v>
                </c:pt>
                <c:pt idx="1270">
                  <c:v>41960</c:v>
                </c:pt>
                <c:pt idx="1271">
                  <c:v>41961</c:v>
                </c:pt>
                <c:pt idx="1272">
                  <c:v>41962</c:v>
                </c:pt>
                <c:pt idx="1273">
                  <c:v>41963</c:v>
                </c:pt>
                <c:pt idx="1274">
                  <c:v>41964</c:v>
                </c:pt>
                <c:pt idx="1275">
                  <c:v>41967</c:v>
                </c:pt>
                <c:pt idx="1276">
                  <c:v>41968</c:v>
                </c:pt>
                <c:pt idx="1277">
                  <c:v>41969</c:v>
                </c:pt>
                <c:pt idx="1278">
                  <c:v>41970</c:v>
                </c:pt>
                <c:pt idx="1279">
                  <c:v>41971</c:v>
                </c:pt>
                <c:pt idx="1280">
                  <c:v>41974</c:v>
                </c:pt>
                <c:pt idx="1281">
                  <c:v>41975</c:v>
                </c:pt>
                <c:pt idx="1282">
                  <c:v>41976</c:v>
                </c:pt>
                <c:pt idx="1283">
                  <c:v>41977</c:v>
                </c:pt>
                <c:pt idx="1284">
                  <c:v>41978</c:v>
                </c:pt>
                <c:pt idx="1285">
                  <c:v>41981</c:v>
                </c:pt>
                <c:pt idx="1286">
                  <c:v>41982</c:v>
                </c:pt>
                <c:pt idx="1287">
                  <c:v>41983</c:v>
                </c:pt>
                <c:pt idx="1288">
                  <c:v>41984</c:v>
                </c:pt>
                <c:pt idx="1289">
                  <c:v>41985</c:v>
                </c:pt>
                <c:pt idx="1290">
                  <c:v>41988</c:v>
                </c:pt>
                <c:pt idx="1291">
                  <c:v>41989</c:v>
                </c:pt>
                <c:pt idx="1292">
                  <c:v>41990</c:v>
                </c:pt>
                <c:pt idx="1293">
                  <c:v>41991</c:v>
                </c:pt>
                <c:pt idx="1294">
                  <c:v>41992</c:v>
                </c:pt>
                <c:pt idx="1295">
                  <c:v>41995</c:v>
                </c:pt>
                <c:pt idx="1296">
                  <c:v>41996</c:v>
                </c:pt>
                <c:pt idx="1297">
                  <c:v>41997</c:v>
                </c:pt>
                <c:pt idx="1298">
                  <c:v>41998</c:v>
                </c:pt>
                <c:pt idx="1299">
                  <c:v>41999</c:v>
                </c:pt>
                <c:pt idx="1300">
                  <c:v>42002</c:v>
                </c:pt>
                <c:pt idx="1301">
                  <c:v>42003</c:v>
                </c:pt>
                <c:pt idx="1302">
                  <c:v>42004</c:v>
                </c:pt>
                <c:pt idx="1303">
                  <c:v>42005</c:v>
                </c:pt>
                <c:pt idx="1304">
                  <c:v>42006</c:v>
                </c:pt>
                <c:pt idx="1305">
                  <c:v>42009</c:v>
                </c:pt>
                <c:pt idx="1306">
                  <c:v>42010</c:v>
                </c:pt>
                <c:pt idx="1307">
                  <c:v>42011</c:v>
                </c:pt>
                <c:pt idx="1308">
                  <c:v>42012</c:v>
                </c:pt>
                <c:pt idx="1309">
                  <c:v>42013</c:v>
                </c:pt>
                <c:pt idx="1310">
                  <c:v>42016</c:v>
                </c:pt>
                <c:pt idx="1311">
                  <c:v>42017</c:v>
                </c:pt>
                <c:pt idx="1312">
                  <c:v>42018</c:v>
                </c:pt>
                <c:pt idx="1313">
                  <c:v>42019</c:v>
                </c:pt>
                <c:pt idx="1314">
                  <c:v>42020</c:v>
                </c:pt>
                <c:pt idx="1315">
                  <c:v>42023</c:v>
                </c:pt>
                <c:pt idx="1316">
                  <c:v>42024</c:v>
                </c:pt>
                <c:pt idx="1317">
                  <c:v>42025</c:v>
                </c:pt>
                <c:pt idx="1318">
                  <c:v>42026</c:v>
                </c:pt>
                <c:pt idx="1319">
                  <c:v>42027</c:v>
                </c:pt>
                <c:pt idx="1320">
                  <c:v>42030</c:v>
                </c:pt>
                <c:pt idx="1321">
                  <c:v>42031</c:v>
                </c:pt>
                <c:pt idx="1322">
                  <c:v>42032</c:v>
                </c:pt>
                <c:pt idx="1323">
                  <c:v>42033</c:v>
                </c:pt>
                <c:pt idx="1324">
                  <c:v>42034</c:v>
                </c:pt>
                <c:pt idx="1325">
                  <c:v>42037</c:v>
                </c:pt>
                <c:pt idx="1326">
                  <c:v>42038</c:v>
                </c:pt>
                <c:pt idx="1327">
                  <c:v>42039</c:v>
                </c:pt>
                <c:pt idx="1328">
                  <c:v>42040</c:v>
                </c:pt>
                <c:pt idx="1329">
                  <c:v>42041</c:v>
                </c:pt>
                <c:pt idx="1330">
                  <c:v>42044</c:v>
                </c:pt>
                <c:pt idx="1331">
                  <c:v>42045</c:v>
                </c:pt>
                <c:pt idx="1332">
                  <c:v>42046</c:v>
                </c:pt>
                <c:pt idx="1333">
                  <c:v>42047</c:v>
                </c:pt>
                <c:pt idx="1334">
                  <c:v>42048</c:v>
                </c:pt>
                <c:pt idx="1335">
                  <c:v>42051</c:v>
                </c:pt>
                <c:pt idx="1336">
                  <c:v>42052</c:v>
                </c:pt>
                <c:pt idx="1337">
                  <c:v>42053</c:v>
                </c:pt>
                <c:pt idx="1338">
                  <c:v>42054</c:v>
                </c:pt>
                <c:pt idx="1339">
                  <c:v>42055</c:v>
                </c:pt>
                <c:pt idx="1340">
                  <c:v>42058</c:v>
                </c:pt>
                <c:pt idx="1341">
                  <c:v>42059</c:v>
                </c:pt>
                <c:pt idx="1342">
                  <c:v>42060</c:v>
                </c:pt>
                <c:pt idx="1343">
                  <c:v>42061</c:v>
                </c:pt>
                <c:pt idx="1344">
                  <c:v>42062</c:v>
                </c:pt>
                <c:pt idx="1345">
                  <c:v>42065</c:v>
                </c:pt>
                <c:pt idx="1346">
                  <c:v>42066</c:v>
                </c:pt>
                <c:pt idx="1347">
                  <c:v>42067</c:v>
                </c:pt>
                <c:pt idx="1348">
                  <c:v>42068</c:v>
                </c:pt>
                <c:pt idx="1349">
                  <c:v>42069</c:v>
                </c:pt>
                <c:pt idx="1350">
                  <c:v>42072</c:v>
                </c:pt>
                <c:pt idx="1351">
                  <c:v>42073</c:v>
                </c:pt>
                <c:pt idx="1352">
                  <c:v>42074</c:v>
                </c:pt>
                <c:pt idx="1353">
                  <c:v>42075</c:v>
                </c:pt>
                <c:pt idx="1354">
                  <c:v>42076</c:v>
                </c:pt>
                <c:pt idx="1355">
                  <c:v>42079</c:v>
                </c:pt>
                <c:pt idx="1356">
                  <c:v>42080</c:v>
                </c:pt>
                <c:pt idx="1357">
                  <c:v>42081</c:v>
                </c:pt>
                <c:pt idx="1358">
                  <c:v>42082</c:v>
                </c:pt>
                <c:pt idx="1359">
                  <c:v>42083</c:v>
                </c:pt>
                <c:pt idx="1360">
                  <c:v>42086</c:v>
                </c:pt>
                <c:pt idx="1361">
                  <c:v>42087</c:v>
                </c:pt>
                <c:pt idx="1362">
                  <c:v>42088</c:v>
                </c:pt>
                <c:pt idx="1363">
                  <c:v>42089</c:v>
                </c:pt>
                <c:pt idx="1364">
                  <c:v>42090</c:v>
                </c:pt>
                <c:pt idx="1365">
                  <c:v>42093</c:v>
                </c:pt>
                <c:pt idx="1366">
                  <c:v>42094</c:v>
                </c:pt>
                <c:pt idx="1367">
                  <c:v>42095</c:v>
                </c:pt>
                <c:pt idx="1368">
                  <c:v>42096</c:v>
                </c:pt>
                <c:pt idx="1369">
                  <c:v>42097</c:v>
                </c:pt>
                <c:pt idx="1370">
                  <c:v>42100</c:v>
                </c:pt>
                <c:pt idx="1371">
                  <c:v>42101</c:v>
                </c:pt>
                <c:pt idx="1372">
                  <c:v>42102</c:v>
                </c:pt>
                <c:pt idx="1373">
                  <c:v>42103</c:v>
                </c:pt>
                <c:pt idx="1374">
                  <c:v>42104</c:v>
                </c:pt>
                <c:pt idx="1375">
                  <c:v>42107</c:v>
                </c:pt>
                <c:pt idx="1376">
                  <c:v>42108</c:v>
                </c:pt>
                <c:pt idx="1377">
                  <c:v>42109</c:v>
                </c:pt>
                <c:pt idx="1378">
                  <c:v>42110</c:v>
                </c:pt>
                <c:pt idx="1379">
                  <c:v>42111</c:v>
                </c:pt>
                <c:pt idx="1380">
                  <c:v>42114</c:v>
                </c:pt>
                <c:pt idx="1381">
                  <c:v>42115</c:v>
                </c:pt>
                <c:pt idx="1382">
                  <c:v>42116</c:v>
                </c:pt>
                <c:pt idx="1383">
                  <c:v>42117</c:v>
                </c:pt>
                <c:pt idx="1384">
                  <c:v>42118</c:v>
                </c:pt>
                <c:pt idx="1385">
                  <c:v>42121</c:v>
                </c:pt>
                <c:pt idx="1386">
                  <c:v>42122</c:v>
                </c:pt>
                <c:pt idx="1387">
                  <c:v>42123</c:v>
                </c:pt>
                <c:pt idx="1388">
                  <c:v>42124</c:v>
                </c:pt>
                <c:pt idx="1389">
                  <c:v>42125</c:v>
                </c:pt>
                <c:pt idx="1390">
                  <c:v>42128</c:v>
                </c:pt>
                <c:pt idx="1391">
                  <c:v>42129</c:v>
                </c:pt>
                <c:pt idx="1392">
                  <c:v>42130</c:v>
                </c:pt>
                <c:pt idx="1393">
                  <c:v>42131</c:v>
                </c:pt>
                <c:pt idx="1394">
                  <c:v>42132</c:v>
                </c:pt>
                <c:pt idx="1395">
                  <c:v>42135</c:v>
                </c:pt>
                <c:pt idx="1396">
                  <c:v>42136</c:v>
                </c:pt>
                <c:pt idx="1397">
                  <c:v>42137</c:v>
                </c:pt>
                <c:pt idx="1398">
                  <c:v>42138</c:v>
                </c:pt>
                <c:pt idx="1399">
                  <c:v>42139</c:v>
                </c:pt>
                <c:pt idx="1400">
                  <c:v>42142</c:v>
                </c:pt>
                <c:pt idx="1401">
                  <c:v>42143</c:v>
                </c:pt>
                <c:pt idx="1402">
                  <c:v>42144</c:v>
                </c:pt>
                <c:pt idx="1403">
                  <c:v>42145</c:v>
                </c:pt>
                <c:pt idx="1404">
                  <c:v>42146</c:v>
                </c:pt>
                <c:pt idx="1405">
                  <c:v>42149</c:v>
                </c:pt>
                <c:pt idx="1406">
                  <c:v>42150</c:v>
                </c:pt>
                <c:pt idx="1407">
                  <c:v>42151</c:v>
                </c:pt>
                <c:pt idx="1408">
                  <c:v>42152</c:v>
                </c:pt>
                <c:pt idx="1409">
                  <c:v>42153</c:v>
                </c:pt>
                <c:pt idx="1410">
                  <c:v>42156</c:v>
                </c:pt>
                <c:pt idx="1411">
                  <c:v>42157</c:v>
                </c:pt>
                <c:pt idx="1412">
                  <c:v>42158</c:v>
                </c:pt>
                <c:pt idx="1413">
                  <c:v>42159</c:v>
                </c:pt>
                <c:pt idx="1414">
                  <c:v>42160</c:v>
                </c:pt>
                <c:pt idx="1415">
                  <c:v>42163</c:v>
                </c:pt>
                <c:pt idx="1416">
                  <c:v>42164</c:v>
                </c:pt>
                <c:pt idx="1417">
                  <c:v>42165</c:v>
                </c:pt>
                <c:pt idx="1418">
                  <c:v>42166</c:v>
                </c:pt>
                <c:pt idx="1419">
                  <c:v>42167</c:v>
                </c:pt>
                <c:pt idx="1420">
                  <c:v>42170</c:v>
                </c:pt>
                <c:pt idx="1421">
                  <c:v>42171</c:v>
                </c:pt>
                <c:pt idx="1422">
                  <c:v>42172</c:v>
                </c:pt>
                <c:pt idx="1423">
                  <c:v>42173</c:v>
                </c:pt>
                <c:pt idx="1424">
                  <c:v>42174</c:v>
                </c:pt>
                <c:pt idx="1425">
                  <c:v>42177</c:v>
                </c:pt>
                <c:pt idx="1426">
                  <c:v>42178</c:v>
                </c:pt>
                <c:pt idx="1427">
                  <c:v>42179</c:v>
                </c:pt>
                <c:pt idx="1428">
                  <c:v>42180</c:v>
                </c:pt>
                <c:pt idx="1429">
                  <c:v>42181</c:v>
                </c:pt>
                <c:pt idx="1430">
                  <c:v>42184</c:v>
                </c:pt>
                <c:pt idx="1431">
                  <c:v>42185</c:v>
                </c:pt>
                <c:pt idx="1432">
                  <c:v>42186</c:v>
                </c:pt>
                <c:pt idx="1433">
                  <c:v>42187</c:v>
                </c:pt>
                <c:pt idx="1434">
                  <c:v>42188</c:v>
                </c:pt>
                <c:pt idx="1435">
                  <c:v>42191</c:v>
                </c:pt>
                <c:pt idx="1436">
                  <c:v>42192</c:v>
                </c:pt>
                <c:pt idx="1437">
                  <c:v>42193</c:v>
                </c:pt>
                <c:pt idx="1438">
                  <c:v>42194</c:v>
                </c:pt>
                <c:pt idx="1439">
                  <c:v>42195</c:v>
                </c:pt>
                <c:pt idx="1440">
                  <c:v>42198</c:v>
                </c:pt>
                <c:pt idx="1441">
                  <c:v>42199</c:v>
                </c:pt>
                <c:pt idx="1442">
                  <c:v>42200</c:v>
                </c:pt>
                <c:pt idx="1443">
                  <c:v>42201</c:v>
                </c:pt>
                <c:pt idx="1444">
                  <c:v>42202</c:v>
                </c:pt>
                <c:pt idx="1445">
                  <c:v>42205</c:v>
                </c:pt>
                <c:pt idx="1446">
                  <c:v>42206</c:v>
                </c:pt>
                <c:pt idx="1447">
                  <c:v>42207</c:v>
                </c:pt>
                <c:pt idx="1448">
                  <c:v>42208</c:v>
                </c:pt>
                <c:pt idx="1449">
                  <c:v>42209</c:v>
                </c:pt>
                <c:pt idx="1450">
                  <c:v>42212</c:v>
                </c:pt>
                <c:pt idx="1451">
                  <c:v>42213</c:v>
                </c:pt>
                <c:pt idx="1452">
                  <c:v>42214</c:v>
                </c:pt>
                <c:pt idx="1453">
                  <c:v>42215</c:v>
                </c:pt>
                <c:pt idx="1454">
                  <c:v>42216</c:v>
                </c:pt>
                <c:pt idx="1455">
                  <c:v>42219</c:v>
                </c:pt>
                <c:pt idx="1456">
                  <c:v>42220</c:v>
                </c:pt>
                <c:pt idx="1457">
                  <c:v>42221</c:v>
                </c:pt>
                <c:pt idx="1458">
                  <c:v>42222</c:v>
                </c:pt>
                <c:pt idx="1459">
                  <c:v>42223</c:v>
                </c:pt>
                <c:pt idx="1460">
                  <c:v>42226</c:v>
                </c:pt>
                <c:pt idx="1461">
                  <c:v>42227</c:v>
                </c:pt>
                <c:pt idx="1462">
                  <c:v>42228</c:v>
                </c:pt>
                <c:pt idx="1463">
                  <c:v>42229</c:v>
                </c:pt>
                <c:pt idx="1464">
                  <c:v>42230</c:v>
                </c:pt>
                <c:pt idx="1465">
                  <c:v>42233</c:v>
                </c:pt>
                <c:pt idx="1466">
                  <c:v>42234</c:v>
                </c:pt>
                <c:pt idx="1467">
                  <c:v>42235</c:v>
                </c:pt>
                <c:pt idx="1468">
                  <c:v>42236</c:v>
                </c:pt>
                <c:pt idx="1469">
                  <c:v>42237</c:v>
                </c:pt>
                <c:pt idx="1470">
                  <c:v>42240</c:v>
                </c:pt>
                <c:pt idx="1471">
                  <c:v>42241</c:v>
                </c:pt>
                <c:pt idx="1472">
                  <c:v>42242</c:v>
                </c:pt>
                <c:pt idx="1473">
                  <c:v>42243</c:v>
                </c:pt>
                <c:pt idx="1474">
                  <c:v>42244</c:v>
                </c:pt>
                <c:pt idx="1475">
                  <c:v>42247</c:v>
                </c:pt>
                <c:pt idx="1476">
                  <c:v>42248</c:v>
                </c:pt>
                <c:pt idx="1477">
                  <c:v>42249</c:v>
                </c:pt>
                <c:pt idx="1478">
                  <c:v>42250</c:v>
                </c:pt>
                <c:pt idx="1479">
                  <c:v>42251</c:v>
                </c:pt>
                <c:pt idx="1480">
                  <c:v>42254</c:v>
                </c:pt>
                <c:pt idx="1481">
                  <c:v>42255</c:v>
                </c:pt>
                <c:pt idx="1482">
                  <c:v>42256</c:v>
                </c:pt>
                <c:pt idx="1483">
                  <c:v>42257</c:v>
                </c:pt>
                <c:pt idx="1484">
                  <c:v>42258</c:v>
                </c:pt>
                <c:pt idx="1485">
                  <c:v>42261</c:v>
                </c:pt>
                <c:pt idx="1486">
                  <c:v>42262</c:v>
                </c:pt>
                <c:pt idx="1487">
                  <c:v>42263</c:v>
                </c:pt>
                <c:pt idx="1488">
                  <c:v>42264</c:v>
                </c:pt>
                <c:pt idx="1489">
                  <c:v>42265</c:v>
                </c:pt>
                <c:pt idx="1490">
                  <c:v>42268</c:v>
                </c:pt>
                <c:pt idx="1491">
                  <c:v>42269</c:v>
                </c:pt>
                <c:pt idx="1492">
                  <c:v>42270</c:v>
                </c:pt>
                <c:pt idx="1493">
                  <c:v>42271</c:v>
                </c:pt>
                <c:pt idx="1494">
                  <c:v>42272</c:v>
                </c:pt>
                <c:pt idx="1495">
                  <c:v>42275</c:v>
                </c:pt>
                <c:pt idx="1496">
                  <c:v>42276</c:v>
                </c:pt>
                <c:pt idx="1497">
                  <c:v>42277</c:v>
                </c:pt>
                <c:pt idx="1498">
                  <c:v>42278</c:v>
                </c:pt>
                <c:pt idx="1499">
                  <c:v>42279</c:v>
                </c:pt>
                <c:pt idx="1500">
                  <c:v>42282</c:v>
                </c:pt>
                <c:pt idx="1501">
                  <c:v>42283</c:v>
                </c:pt>
                <c:pt idx="1502">
                  <c:v>42284</c:v>
                </c:pt>
                <c:pt idx="1503">
                  <c:v>42285</c:v>
                </c:pt>
                <c:pt idx="1504">
                  <c:v>42286</c:v>
                </c:pt>
                <c:pt idx="1505">
                  <c:v>42289</c:v>
                </c:pt>
                <c:pt idx="1506">
                  <c:v>42290</c:v>
                </c:pt>
                <c:pt idx="1507">
                  <c:v>42291</c:v>
                </c:pt>
                <c:pt idx="1508">
                  <c:v>42292</c:v>
                </c:pt>
                <c:pt idx="1509">
                  <c:v>42293</c:v>
                </c:pt>
                <c:pt idx="1510">
                  <c:v>42296</c:v>
                </c:pt>
                <c:pt idx="1511">
                  <c:v>42297</c:v>
                </c:pt>
                <c:pt idx="1512">
                  <c:v>42298</c:v>
                </c:pt>
                <c:pt idx="1513">
                  <c:v>42299</c:v>
                </c:pt>
                <c:pt idx="1514">
                  <c:v>42300</c:v>
                </c:pt>
                <c:pt idx="1515">
                  <c:v>42303</c:v>
                </c:pt>
                <c:pt idx="1516">
                  <c:v>42304</c:v>
                </c:pt>
                <c:pt idx="1517">
                  <c:v>42305</c:v>
                </c:pt>
                <c:pt idx="1518">
                  <c:v>42306</c:v>
                </c:pt>
                <c:pt idx="1519">
                  <c:v>42307</c:v>
                </c:pt>
                <c:pt idx="1520">
                  <c:v>42310</c:v>
                </c:pt>
                <c:pt idx="1521">
                  <c:v>42311</c:v>
                </c:pt>
                <c:pt idx="1522">
                  <c:v>42312</c:v>
                </c:pt>
                <c:pt idx="1523">
                  <c:v>42313</c:v>
                </c:pt>
                <c:pt idx="1524">
                  <c:v>42314</c:v>
                </c:pt>
                <c:pt idx="1525">
                  <c:v>42317</c:v>
                </c:pt>
                <c:pt idx="1526">
                  <c:v>42318</c:v>
                </c:pt>
                <c:pt idx="1527">
                  <c:v>42319</c:v>
                </c:pt>
                <c:pt idx="1528">
                  <c:v>42320</c:v>
                </c:pt>
                <c:pt idx="1529">
                  <c:v>42321</c:v>
                </c:pt>
                <c:pt idx="1530">
                  <c:v>42324</c:v>
                </c:pt>
                <c:pt idx="1531">
                  <c:v>42325</c:v>
                </c:pt>
                <c:pt idx="1532">
                  <c:v>42326</c:v>
                </c:pt>
                <c:pt idx="1533">
                  <c:v>42327</c:v>
                </c:pt>
                <c:pt idx="1534">
                  <c:v>42328</c:v>
                </c:pt>
                <c:pt idx="1535">
                  <c:v>42331</c:v>
                </c:pt>
                <c:pt idx="1536">
                  <c:v>42332</c:v>
                </c:pt>
                <c:pt idx="1537">
                  <c:v>42333</c:v>
                </c:pt>
                <c:pt idx="1538">
                  <c:v>42334</c:v>
                </c:pt>
                <c:pt idx="1539">
                  <c:v>42335</c:v>
                </c:pt>
                <c:pt idx="1540">
                  <c:v>42338</c:v>
                </c:pt>
                <c:pt idx="1541">
                  <c:v>42339</c:v>
                </c:pt>
                <c:pt idx="1542">
                  <c:v>42340</c:v>
                </c:pt>
                <c:pt idx="1543">
                  <c:v>42341</c:v>
                </c:pt>
                <c:pt idx="1544">
                  <c:v>42342</c:v>
                </c:pt>
                <c:pt idx="1545">
                  <c:v>42345</c:v>
                </c:pt>
                <c:pt idx="1546">
                  <c:v>42346</c:v>
                </c:pt>
                <c:pt idx="1547">
                  <c:v>42347</c:v>
                </c:pt>
                <c:pt idx="1548">
                  <c:v>42348</c:v>
                </c:pt>
                <c:pt idx="1549">
                  <c:v>42349</c:v>
                </c:pt>
                <c:pt idx="1550">
                  <c:v>42352</c:v>
                </c:pt>
                <c:pt idx="1551">
                  <c:v>42353</c:v>
                </c:pt>
                <c:pt idx="1552">
                  <c:v>42354</c:v>
                </c:pt>
                <c:pt idx="1553">
                  <c:v>42355</c:v>
                </c:pt>
                <c:pt idx="1554">
                  <c:v>42356</c:v>
                </c:pt>
                <c:pt idx="1555">
                  <c:v>42359</c:v>
                </c:pt>
                <c:pt idx="1556">
                  <c:v>42360</c:v>
                </c:pt>
                <c:pt idx="1557">
                  <c:v>42361</c:v>
                </c:pt>
                <c:pt idx="1558">
                  <c:v>42362</c:v>
                </c:pt>
                <c:pt idx="1559">
                  <c:v>42363</c:v>
                </c:pt>
                <c:pt idx="1560">
                  <c:v>42366</c:v>
                </c:pt>
                <c:pt idx="1561">
                  <c:v>42367</c:v>
                </c:pt>
                <c:pt idx="1562">
                  <c:v>42368</c:v>
                </c:pt>
                <c:pt idx="1563">
                  <c:v>42369</c:v>
                </c:pt>
                <c:pt idx="1564">
                  <c:v>42370</c:v>
                </c:pt>
                <c:pt idx="1565">
                  <c:v>42373</c:v>
                </c:pt>
                <c:pt idx="1566">
                  <c:v>42374</c:v>
                </c:pt>
                <c:pt idx="1567">
                  <c:v>42375</c:v>
                </c:pt>
                <c:pt idx="1568">
                  <c:v>42376</c:v>
                </c:pt>
                <c:pt idx="1569">
                  <c:v>42377</c:v>
                </c:pt>
                <c:pt idx="1570">
                  <c:v>42380</c:v>
                </c:pt>
                <c:pt idx="1571">
                  <c:v>42381</c:v>
                </c:pt>
                <c:pt idx="1572">
                  <c:v>42382</c:v>
                </c:pt>
                <c:pt idx="1573">
                  <c:v>42383</c:v>
                </c:pt>
                <c:pt idx="1574">
                  <c:v>42384</c:v>
                </c:pt>
                <c:pt idx="1575">
                  <c:v>42387</c:v>
                </c:pt>
                <c:pt idx="1576">
                  <c:v>42388</c:v>
                </c:pt>
                <c:pt idx="1577">
                  <c:v>42389</c:v>
                </c:pt>
                <c:pt idx="1578">
                  <c:v>42390</c:v>
                </c:pt>
                <c:pt idx="1579">
                  <c:v>42391</c:v>
                </c:pt>
                <c:pt idx="1580">
                  <c:v>42394</c:v>
                </c:pt>
                <c:pt idx="1581">
                  <c:v>42395</c:v>
                </c:pt>
                <c:pt idx="1582">
                  <c:v>42396</c:v>
                </c:pt>
                <c:pt idx="1583">
                  <c:v>42397</c:v>
                </c:pt>
                <c:pt idx="1584">
                  <c:v>42398</c:v>
                </c:pt>
                <c:pt idx="1585">
                  <c:v>42401</c:v>
                </c:pt>
                <c:pt idx="1586">
                  <c:v>42402</c:v>
                </c:pt>
                <c:pt idx="1587">
                  <c:v>42403</c:v>
                </c:pt>
                <c:pt idx="1588">
                  <c:v>42404</c:v>
                </c:pt>
                <c:pt idx="1589">
                  <c:v>42405</c:v>
                </c:pt>
                <c:pt idx="1590">
                  <c:v>42408</c:v>
                </c:pt>
                <c:pt idx="1591">
                  <c:v>42409</c:v>
                </c:pt>
                <c:pt idx="1592">
                  <c:v>42410</c:v>
                </c:pt>
                <c:pt idx="1593">
                  <c:v>42411</c:v>
                </c:pt>
                <c:pt idx="1594">
                  <c:v>42412</c:v>
                </c:pt>
                <c:pt idx="1595">
                  <c:v>42415</c:v>
                </c:pt>
                <c:pt idx="1596">
                  <c:v>42416</c:v>
                </c:pt>
                <c:pt idx="1597">
                  <c:v>42417</c:v>
                </c:pt>
                <c:pt idx="1598">
                  <c:v>42418</c:v>
                </c:pt>
                <c:pt idx="1599">
                  <c:v>42419</c:v>
                </c:pt>
                <c:pt idx="1600">
                  <c:v>42422</c:v>
                </c:pt>
                <c:pt idx="1601">
                  <c:v>42423</c:v>
                </c:pt>
                <c:pt idx="1602">
                  <c:v>42424</c:v>
                </c:pt>
                <c:pt idx="1603">
                  <c:v>42425</c:v>
                </c:pt>
                <c:pt idx="1604">
                  <c:v>42426</c:v>
                </c:pt>
                <c:pt idx="1605">
                  <c:v>42429</c:v>
                </c:pt>
                <c:pt idx="1606">
                  <c:v>42430</c:v>
                </c:pt>
                <c:pt idx="1607">
                  <c:v>42431</c:v>
                </c:pt>
                <c:pt idx="1608">
                  <c:v>42432</c:v>
                </c:pt>
                <c:pt idx="1609">
                  <c:v>42433</c:v>
                </c:pt>
                <c:pt idx="1610">
                  <c:v>42436</c:v>
                </c:pt>
                <c:pt idx="1611">
                  <c:v>42437</c:v>
                </c:pt>
                <c:pt idx="1612">
                  <c:v>42438</c:v>
                </c:pt>
                <c:pt idx="1613">
                  <c:v>42439</c:v>
                </c:pt>
                <c:pt idx="1614">
                  <c:v>42440</c:v>
                </c:pt>
                <c:pt idx="1615">
                  <c:v>42443</c:v>
                </c:pt>
                <c:pt idx="1616">
                  <c:v>42444</c:v>
                </c:pt>
                <c:pt idx="1617">
                  <c:v>42445</c:v>
                </c:pt>
                <c:pt idx="1618">
                  <c:v>42446</c:v>
                </c:pt>
                <c:pt idx="1619">
                  <c:v>42447</c:v>
                </c:pt>
                <c:pt idx="1620">
                  <c:v>42450</c:v>
                </c:pt>
                <c:pt idx="1621">
                  <c:v>42451</c:v>
                </c:pt>
                <c:pt idx="1622">
                  <c:v>42452</c:v>
                </c:pt>
                <c:pt idx="1623">
                  <c:v>42453</c:v>
                </c:pt>
                <c:pt idx="1624">
                  <c:v>42454</c:v>
                </c:pt>
                <c:pt idx="1625">
                  <c:v>42457</c:v>
                </c:pt>
                <c:pt idx="1626">
                  <c:v>42458</c:v>
                </c:pt>
                <c:pt idx="1627">
                  <c:v>42459</c:v>
                </c:pt>
                <c:pt idx="1628">
                  <c:v>42460</c:v>
                </c:pt>
                <c:pt idx="1629">
                  <c:v>42461</c:v>
                </c:pt>
                <c:pt idx="1630">
                  <c:v>42464</c:v>
                </c:pt>
                <c:pt idx="1631">
                  <c:v>42465</c:v>
                </c:pt>
                <c:pt idx="1632">
                  <c:v>42466</c:v>
                </c:pt>
                <c:pt idx="1633">
                  <c:v>42467</c:v>
                </c:pt>
                <c:pt idx="1634">
                  <c:v>42468</c:v>
                </c:pt>
                <c:pt idx="1635">
                  <c:v>42471</c:v>
                </c:pt>
                <c:pt idx="1636">
                  <c:v>42472</c:v>
                </c:pt>
                <c:pt idx="1637">
                  <c:v>42473</c:v>
                </c:pt>
                <c:pt idx="1638">
                  <c:v>42474</c:v>
                </c:pt>
                <c:pt idx="1639">
                  <c:v>42475</c:v>
                </c:pt>
                <c:pt idx="1640">
                  <c:v>42478</c:v>
                </c:pt>
                <c:pt idx="1641">
                  <c:v>42479</c:v>
                </c:pt>
                <c:pt idx="1642">
                  <c:v>42480</c:v>
                </c:pt>
                <c:pt idx="1643">
                  <c:v>42481</c:v>
                </c:pt>
                <c:pt idx="1644">
                  <c:v>42482</c:v>
                </c:pt>
                <c:pt idx="1645">
                  <c:v>42485</c:v>
                </c:pt>
                <c:pt idx="1646">
                  <c:v>42486</c:v>
                </c:pt>
                <c:pt idx="1647">
                  <c:v>42487</c:v>
                </c:pt>
                <c:pt idx="1648">
                  <c:v>42488</c:v>
                </c:pt>
                <c:pt idx="1649">
                  <c:v>42489</c:v>
                </c:pt>
                <c:pt idx="1650">
                  <c:v>42492</c:v>
                </c:pt>
                <c:pt idx="1651">
                  <c:v>42493</c:v>
                </c:pt>
                <c:pt idx="1652">
                  <c:v>42494</c:v>
                </c:pt>
                <c:pt idx="1653">
                  <c:v>42495</c:v>
                </c:pt>
                <c:pt idx="1654">
                  <c:v>42496</c:v>
                </c:pt>
                <c:pt idx="1655">
                  <c:v>42499</c:v>
                </c:pt>
                <c:pt idx="1656">
                  <c:v>42500</c:v>
                </c:pt>
                <c:pt idx="1657">
                  <c:v>42501</c:v>
                </c:pt>
                <c:pt idx="1658">
                  <c:v>42502</c:v>
                </c:pt>
                <c:pt idx="1659">
                  <c:v>42503</c:v>
                </c:pt>
                <c:pt idx="1660">
                  <c:v>42506</c:v>
                </c:pt>
                <c:pt idx="1661">
                  <c:v>42507</c:v>
                </c:pt>
                <c:pt idx="1662">
                  <c:v>42508</c:v>
                </c:pt>
                <c:pt idx="1663">
                  <c:v>42509</c:v>
                </c:pt>
                <c:pt idx="1664">
                  <c:v>42510</c:v>
                </c:pt>
                <c:pt idx="1665">
                  <c:v>42513</c:v>
                </c:pt>
                <c:pt idx="1666">
                  <c:v>42514</c:v>
                </c:pt>
                <c:pt idx="1667">
                  <c:v>42515</c:v>
                </c:pt>
                <c:pt idx="1668">
                  <c:v>42516</c:v>
                </c:pt>
                <c:pt idx="1669">
                  <c:v>42517</c:v>
                </c:pt>
                <c:pt idx="1670">
                  <c:v>42520</c:v>
                </c:pt>
                <c:pt idx="1671">
                  <c:v>42521</c:v>
                </c:pt>
                <c:pt idx="1672">
                  <c:v>42522</c:v>
                </c:pt>
                <c:pt idx="1673">
                  <c:v>42523</c:v>
                </c:pt>
                <c:pt idx="1674">
                  <c:v>42524</c:v>
                </c:pt>
                <c:pt idx="1675">
                  <c:v>42527</c:v>
                </c:pt>
                <c:pt idx="1676">
                  <c:v>42528</c:v>
                </c:pt>
                <c:pt idx="1677">
                  <c:v>42529</c:v>
                </c:pt>
                <c:pt idx="1678">
                  <c:v>42530</c:v>
                </c:pt>
                <c:pt idx="1679">
                  <c:v>42531</c:v>
                </c:pt>
                <c:pt idx="1680">
                  <c:v>42534</c:v>
                </c:pt>
                <c:pt idx="1681">
                  <c:v>42535</c:v>
                </c:pt>
                <c:pt idx="1682">
                  <c:v>42536</c:v>
                </c:pt>
                <c:pt idx="1683">
                  <c:v>42537</c:v>
                </c:pt>
                <c:pt idx="1684">
                  <c:v>42538</c:v>
                </c:pt>
                <c:pt idx="1685">
                  <c:v>42541</c:v>
                </c:pt>
                <c:pt idx="1686">
                  <c:v>42542</c:v>
                </c:pt>
                <c:pt idx="1687">
                  <c:v>42543</c:v>
                </c:pt>
                <c:pt idx="1688">
                  <c:v>42544</c:v>
                </c:pt>
                <c:pt idx="1689">
                  <c:v>42545</c:v>
                </c:pt>
                <c:pt idx="1690">
                  <c:v>42548</c:v>
                </c:pt>
                <c:pt idx="1691">
                  <c:v>42549</c:v>
                </c:pt>
                <c:pt idx="1692">
                  <c:v>42550</c:v>
                </c:pt>
                <c:pt idx="1693">
                  <c:v>42551</c:v>
                </c:pt>
                <c:pt idx="1694">
                  <c:v>42552</c:v>
                </c:pt>
                <c:pt idx="1695">
                  <c:v>42555</c:v>
                </c:pt>
                <c:pt idx="1696">
                  <c:v>42556</c:v>
                </c:pt>
                <c:pt idx="1697">
                  <c:v>42557</c:v>
                </c:pt>
                <c:pt idx="1698">
                  <c:v>42558</c:v>
                </c:pt>
                <c:pt idx="1699">
                  <c:v>42559</c:v>
                </c:pt>
                <c:pt idx="1700">
                  <c:v>42562</c:v>
                </c:pt>
                <c:pt idx="1701">
                  <c:v>42563</c:v>
                </c:pt>
                <c:pt idx="1702">
                  <c:v>42564</c:v>
                </c:pt>
                <c:pt idx="1703">
                  <c:v>42565</c:v>
                </c:pt>
                <c:pt idx="1704">
                  <c:v>42566</c:v>
                </c:pt>
                <c:pt idx="1705">
                  <c:v>42569</c:v>
                </c:pt>
                <c:pt idx="1706">
                  <c:v>42570</c:v>
                </c:pt>
                <c:pt idx="1707">
                  <c:v>42571</c:v>
                </c:pt>
                <c:pt idx="1708">
                  <c:v>42572</c:v>
                </c:pt>
                <c:pt idx="1709">
                  <c:v>42573</c:v>
                </c:pt>
                <c:pt idx="1710">
                  <c:v>42576</c:v>
                </c:pt>
                <c:pt idx="1711">
                  <c:v>42577</c:v>
                </c:pt>
                <c:pt idx="1712">
                  <c:v>42578</c:v>
                </c:pt>
                <c:pt idx="1713">
                  <c:v>42579</c:v>
                </c:pt>
                <c:pt idx="1714">
                  <c:v>42580</c:v>
                </c:pt>
                <c:pt idx="1715">
                  <c:v>42583</c:v>
                </c:pt>
                <c:pt idx="1716">
                  <c:v>42584</c:v>
                </c:pt>
                <c:pt idx="1717">
                  <c:v>42585</c:v>
                </c:pt>
                <c:pt idx="1718">
                  <c:v>42586</c:v>
                </c:pt>
                <c:pt idx="1719">
                  <c:v>42587</c:v>
                </c:pt>
                <c:pt idx="1720">
                  <c:v>42590</c:v>
                </c:pt>
                <c:pt idx="1721">
                  <c:v>42591</c:v>
                </c:pt>
                <c:pt idx="1722">
                  <c:v>42592</c:v>
                </c:pt>
                <c:pt idx="1723">
                  <c:v>42593</c:v>
                </c:pt>
                <c:pt idx="1724">
                  <c:v>42594</c:v>
                </c:pt>
                <c:pt idx="1725">
                  <c:v>42597</c:v>
                </c:pt>
                <c:pt idx="1726">
                  <c:v>42598</c:v>
                </c:pt>
                <c:pt idx="1727">
                  <c:v>42599</c:v>
                </c:pt>
                <c:pt idx="1728">
                  <c:v>42600</c:v>
                </c:pt>
                <c:pt idx="1729">
                  <c:v>42601</c:v>
                </c:pt>
                <c:pt idx="1730">
                  <c:v>42604</c:v>
                </c:pt>
                <c:pt idx="1731">
                  <c:v>42605</c:v>
                </c:pt>
                <c:pt idx="1732">
                  <c:v>42606</c:v>
                </c:pt>
                <c:pt idx="1733">
                  <c:v>42607</c:v>
                </c:pt>
                <c:pt idx="1734">
                  <c:v>42608</c:v>
                </c:pt>
                <c:pt idx="1735">
                  <c:v>42611</c:v>
                </c:pt>
                <c:pt idx="1736">
                  <c:v>42612</c:v>
                </c:pt>
                <c:pt idx="1737">
                  <c:v>42613</c:v>
                </c:pt>
                <c:pt idx="1738">
                  <c:v>42614</c:v>
                </c:pt>
                <c:pt idx="1739">
                  <c:v>42615</c:v>
                </c:pt>
                <c:pt idx="1740">
                  <c:v>42618</c:v>
                </c:pt>
                <c:pt idx="1741">
                  <c:v>42619</c:v>
                </c:pt>
                <c:pt idx="1742">
                  <c:v>42620</c:v>
                </c:pt>
                <c:pt idx="1743">
                  <c:v>42621</c:v>
                </c:pt>
                <c:pt idx="1744">
                  <c:v>42622</c:v>
                </c:pt>
                <c:pt idx="1745">
                  <c:v>42625</c:v>
                </c:pt>
                <c:pt idx="1746">
                  <c:v>42626</c:v>
                </c:pt>
                <c:pt idx="1747">
                  <c:v>42627</c:v>
                </c:pt>
                <c:pt idx="1748">
                  <c:v>42628</c:v>
                </c:pt>
                <c:pt idx="1749">
                  <c:v>42629</c:v>
                </c:pt>
                <c:pt idx="1750">
                  <c:v>42632</c:v>
                </c:pt>
                <c:pt idx="1751">
                  <c:v>42633</c:v>
                </c:pt>
                <c:pt idx="1752">
                  <c:v>42634</c:v>
                </c:pt>
                <c:pt idx="1753">
                  <c:v>42635</c:v>
                </c:pt>
                <c:pt idx="1754">
                  <c:v>42636</c:v>
                </c:pt>
                <c:pt idx="1755">
                  <c:v>42639</c:v>
                </c:pt>
                <c:pt idx="1756">
                  <c:v>42640</c:v>
                </c:pt>
                <c:pt idx="1757">
                  <c:v>42641</c:v>
                </c:pt>
                <c:pt idx="1758">
                  <c:v>42642</c:v>
                </c:pt>
                <c:pt idx="1759">
                  <c:v>42643</c:v>
                </c:pt>
                <c:pt idx="1760">
                  <c:v>42646</c:v>
                </c:pt>
                <c:pt idx="1761">
                  <c:v>42647</c:v>
                </c:pt>
                <c:pt idx="1762">
                  <c:v>42648</c:v>
                </c:pt>
                <c:pt idx="1763">
                  <c:v>42649</c:v>
                </c:pt>
                <c:pt idx="1764">
                  <c:v>42650</c:v>
                </c:pt>
                <c:pt idx="1765">
                  <c:v>42653</c:v>
                </c:pt>
                <c:pt idx="1766">
                  <c:v>42654</c:v>
                </c:pt>
                <c:pt idx="1767">
                  <c:v>42655</c:v>
                </c:pt>
                <c:pt idx="1768">
                  <c:v>42656</c:v>
                </c:pt>
                <c:pt idx="1769">
                  <c:v>42657</c:v>
                </c:pt>
                <c:pt idx="1770">
                  <c:v>42660</c:v>
                </c:pt>
                <c:pt idx="1771">
                  <c:v>42661</c:v>
                </c:pt>
                <c:pt idx="1772">
                  <c:v>42662</c:v>
                </c:pt>
                <c:pt idx="1773">
                  <c:v>42663</c:v>
                </c:pt>
                <c:pt idx="1774">
                  <c:v>42664</c:v>
                </c:pt>
                <c:pt idx="1775">
                  <c:v>42667</c:v>
                </c:pt>
                <c:pt idx="1776">
                  <c:v>42668</c:v>
                </c:pt>
                <c:pt idx="1777">
                  <c:v>42669</c:v>
                </c:pt>
                <c:pt idx="1778">
                  <c:v>42670</c:v>
                </c:pt>
                <c:pt idx="1779">
                  <c:v>42671</c:v>
                </c:pt>
                <c:pt idx="1780">
                  <c:v>42674</c:v>
                </c:pt>
                <c:pt idx="1781">
                  <c:v>42675</c:v>
                </c:pt>
                <c:pt idx="1782">
                  <c:v>42676</c:v>
                </c:pt>
                <c:pt idx="1783">
                  <c:v>42677</c:v>
                </c:pt>
                <c:pt idx="1784">
                  <c:v>42678</c:v>
                </c:pt>
                <c:pt idx="1785">
                  <c:v>42681</c:v>
                </c:pt>
                <c:pt idx="1786">
                  <c:v>42682</c:v>
                </c:pt>
                <c:pt idx="1787">
                  <c:v>42683</c:v>
                </c:pt>
                <c:pt idx="1788">
                  <c:v>42684</c:v>
                </c:pt>
                <c:pt idx="1789">
                  <c:v>42685</c:v>
                </c:pt>
                <c:pt idx="1790">
                  <c:v>42688</c:v>
                </c:pt>
                <c:pt idx="1791">
                  <c:v>42689</c:v>
                </c:pt>
                <c:pt idx="1792">
                  <c:v>42690</c:v>
                </c:pt>
                <c:pt idx="1793">
                  <c:v>42691</c:v>
                </c:pt>
                <c:pt idx="1794">
                  <c:v>42692</c:v>
                </c:pt>
                <c:pt idx="1795">
                  <c:v>42695</c:v>
                </c:pt>
                <c:pt idx="1796">
                  <c:v>42696</c:v>
                </c:pt>
                <c:pt idx="1797">
                  <c:v>42697</c:v>
                </c:pt>
                <c:pt idx="1798">
                  <c:v>42698</c:v>
                </c:pt>
                <c:pt idx="1799">
                  <c:v>42699</c:v>
                </c:pt>
                <c:pt idx="1800">
                  <c:v>42702</c:v>
                </c:pt>
                <c:pt idx="1801">
                  <c:v>42703</c:v>
                </c:pt>
                <c:pt idx="1802">
                  <c:v>42704</c:v>
                </c:pt>
                <c:pt idx="1803">
                  <c:v>42705</c:v>
                </c:pt>
                <c:pt idx="1804">
                  <c:v>42706</c:v>
                </c:pt>
                <c:pt idx="1805">
                  <c:v>42709</c:v>
                </c:pt>
                <c:pt idx="1806">
                  <c:v>42710</c:v>
                </c:pt>
                <c:pt idx="1807">
                  <c:v>42711</c:v>
                </c:pt>
                <c:pt idx="1808">
                  <c:v>42712</c:v>
                </c:pt>
                <c:pt idx="1809">
                  <c:v>42713</c:v>
                </c:pt>
                <c:pt idx="1810">
                  <c:v>42716</c:v>
                </c:pt>
                <c:pt idx="1811">
                  <c:v>42717</c:v>
                </c:pt>
                <c:pt idx="1812">
                  <c:v>42718</c:v>
                </c:pt>
                <c:pt idx="1813">
                  <c:v>42719</c:v>
                </c:pt>
                <c:pt idx="1814">
                  <c:v>42720</c:v>
                </c:pt>
                <c:pt idx="1815">
                  <c:v>42723</c:v>
                </c:pt>
                <c:pt idx="1816">
                  <c:v>42724</c:v>
                </c:pt>
                <c:pt idx="1817">
                  <c:v>42725</c:v>
                </c:pt>
                <c:pt idx="1818">
                  <c:v>42726</c:v>
                </c:pt>
                <c:pt idx="1819">
                  <c:v>42727</c:v>
                </c:pt>
                <c:pt idx="1820">
                  <c:v>42730</c:v>
                </c:pt>
                <c:pt idx="1821">
                  <c:v>42731</c:v>
                </c:pt>
                <c:pt idx="1822">
                  <c:v>42732</c:v>
                </c:pt>
                <c:pt idx="1823">
                  <c:v>42733</c:v>
                </c:pt>
                <c:pt idx="1824">
                  <c:v>42734</c:v>
                </c:pt>
                <c:pt idx="1825">
                  <c:v>42737</c:v>
                </c:pt>
                <c:pt idx="1826">
                  <c:v>42738</c:v>
                </c:pt>
                <c:pt idx="1827">
                  <c:v>42739</c:v>
                </c:pt>
                <c:pt idx="1828">
                  <c:v>42740</c:v>
                </c:pt>
                <c:pt idx="1829">
                  <c:v>42741</c:v>
                </c:pt>
                <c:pt idx="1830">
                  <c:v>42744</c:v>
                </c:pt>
                <c:pt idx="1831">
                  <c:v>42745</c:v>
                </c:pt>
                <c:pt idx="1832">
                  <c:v>42746</c:v>
                </c:pt>
                <c:pt idx="1833">
                  <c:v>42747</c:v>
                </c:pt>
                <c:pt idx="1834">
                  <c:v>42748</c:v>
                </c:pt>
                <c:pt idx="1835">
                  <c:v>42751</c:v>
                </c:pt>
                <c:pt idx="1836">
                  <c:v>42752</c:v>
                </c:pt>
                <c:pt idx="1837">
                  <c:v>42753</c:v>
                </c:pt>
                <c:pt idx="1838">
                  <c:v>42754</c:v>
                </c:pt>
                <c:pt idx="1839">
                  <c:v>42755</c:v>
                </c:pt>
                <c:pt idx="1840">
                  <c:v>42758</c:v>
                </c:pt>
                <c:pt idx="1841">
                  <c:v>42759</c:v>
                </c:pt>
                <c:pt idx="1842">
                  <c:v>42760</c:v>
                </c:pt>
                <c:pt idx="1843">
                  <c:v>42761</c:v>
                </c:pt>
                <c:pt idx="1844">
                  <c:v>42762</c:v>
                </c:pt>
                <c:pt idx="1845">
                  <c:v>42765</c:v>
                </c:pt>
                <c:pt idx="1846">
                  <c:v>42766</c:v>
                </c:pt>
                <c:pt idx="1847">
                  <c:v>42767</c:v>
                </c:pt>
                <c:pt idx="1848">
                  <c:v>42768</c:v>
                </c:pt>
                <c:pt idx="1849">
                  <c:v>42769</c:v>
                </c:pt>
                <c:pt idx="1850">
                  <c:v>42772</c:v>
                </c:pt>
                <c:pt idx="1851">
                  <c:v>42773</c:v>
                </c:pt>
                <c:pt idx="1852">
                  <c:v>42774</c:v>
                </c:pt>
                <c:pt idx="1853">
                  <c:v>42775</c:v>
                </c:pt>
                <c:pt idx="1854">
                  <c:v>42776</c:v>
                </c:pt>
                <c:pt idx="1855">
                  <c:v>42779</c:v>
                </c:pt>
                <c:pt idx="1856">
                  <c:v>42780</c:v>
                </c:pt>
                <c:pt idx="1857">
                  <c:v>42781</c:v>
                </c:pt>
                <c:pt idx="1858">
                  <c:v>42782</c:v>
                </c:pt>
                <c:pt idx="1859">
                  <c:v>42783</c:v>
                </c:pt>
                <c:pt idx="1860">
                  <c:v>42786</c:v>
                </c:pt>
                <c:pt idx="1861">
                  <c:v>42787</c:v>
                </c:pt>
                <c:pt idx="1862">
                  <c:v>42788</c:v>
                </c:pt>
                <c:pt idx="1863">
                  <c:v>42789</c:v>
                </c:pt>
                <c:pt idx="1864">
                  <c:v>42790</c:v>
                </c:pt>
                <c:pt idx="1865">
                  <c:v>42793</c:v>
                </c:pt>
                <c:pt idx="1866">
                  <c:v>42794</c:v>
                </c:pt>
                <c:pt idx="1867">
                  <c:v>42795</c:v>
                </c:pt>
                <c:pt idx="1868">
                  <c:v>42796</c:v>
                </c:pt>
                <c:pt idx="1869">
                  <c:v>42797</c:v>
                </c:pt>
                <c:pt idx="1870">
                  <c:v>42800</c:v>
                </c:pt>
                <c:pt idx="1871">
                  <c:v>42801</c:v>
                </c:pt>
                <c:pt idx="1872">
                  <c:v>42802</c:v>
                </c:pt>
                <c:pt idx="1873">
                  <c:v>42803</c:v>
                </c:pt>
                <c:pt idx="1874">
                  <c:v>42804</c:v>
                </c:pt>
                <c:pt idx="1875">
                  <c:v>42807</c:v>
                </c:pt>
                <c:pt idx="1876">
                  <c:v>42808</c:v>
                </c:pt>
                <c:pt idx="1877">
                  <c:v>42809</c:v>
                </c:pt>
                <c:pt idx="1878">
                  <c:v>42810</c:v>
                </c:pt>
                <c:pt idx="1879">
                  <c:v>42811</c:v>
                </c:pt>
                <c:pt idx="1880">
                  <c:v>42814</c:v>
                </c:pt>
                <c:pt idx="1881">
                  <c:v>42815</c:v>
                </c:pt>
                <c:pt idx="1882">
                  <c:v>42816</c:v>
                </c:pt>
                <c:pt idx="1883">
                  <c:v>42817</c:v>
                </c:pt>
                <c:pt idx="1884">
                  <c:v>42818</c:v>
                </c:pt>
                <c:pt idx="1885">
                  <c:v>42821</c:v>
                </c:pt>
                <c:pt idx="1886">
                  <c:v>42822</c:v>
                </c:pt>
                <c:pt idx="1887">
                  <c:v>42823</c:v>
                </c:pt>
                <c:pt idx="1888">
                  <c:v>42824</c:v>
                </c:pt>
                <c:pt idx="1889">
                  <c:v>42825</c:v>
                </c:pt>
                <c:pt idx="1890">
                  <c:v>42828</c:v>
                </c:pt>
                <c:pt idx="1891">
                  <c:v>42829</c:v>
                </c:pt>
                <c:pt idx="1892">
                  <c:v>42830</c:v>
                </c:pt>
                <c:pt idx="1893">
                  <c:v>42831</c:v>
                </c:pt>
                <c:pt idx="1894">
                  <c:v>42832</c:v>
                </c:pt>
                <c:pt idx="1895">
                  <c:v>42835</c:v>
                </c:pt>
                <c:pt idx="1896">
                  <c:v>42836</c:v>
                </c:pt>
                <c:pt idx="1897">
                  <c:v>42837</c:v>
                </c:pt>
                <c:pt idx="1898">
                  <c:v>42838</c:v>
                </c:pt>
                <c:pt idx="1899">
                  <c:v>42839</c:v>
                </c:pt>
                <c:pt idx="1900">
                  <c:v>42842</c:v>
                </c:pt>
                <c:pt idx="1901">
                  <c:v>42843</c:v>
                </c:pt>
                <c:pt idx="1902">
                  <c:v>42844</c:v>
                </c:pt>
                <c:pt idx="1903">
                  <c:v>42845</c:v>
                </c:pt>
                <c:pt idx="1904">
                  <c:v>42846</c:v>
                </c:pt>
                <c:pt idx="1905">
                  <c:v>42849</c:v>
                </c:pt>
                <c:pt idx="1906">
                  <c:v>42850</c:v>
                </c:pt>
                <c:pt idx="1907">
                  <c:v>42851</c:v>
                </c:pt>
                <c:pt idx="1908">
                  <c:v>42852</c:v>
                </c:pt>
                <c:pt idx="1909">
                  <c:v>42853</c:v>
                </c:pt>
                <c:pt idx="1910">
                  <c:v>42856</c:v>
                </c:pt>
                <c:pt idx="1911">
                  <c:v>42857</c:v>
                </c:pt>
                <c:pt idx="1912">
                  <c:v>42858</c:v>
                </c:pt>
                <c:pt idx="1913">
                  <c:v>42859</c:v>
                </c:pt>
                <c:pt idx="1914">
                  <c:v>42860</c:v>
                </c:pt>
                <c:pt idx="1915">
                  <c:v>42863</c:v>
                </c:pt>
                <c:pt idx="1916">
                  <c:v>42864</c:v>
                </c:pt>
                <c:pt idx="1917">
                  <c:v>42865</c:v>
                </c:pt>
                <c:pt idx="1918">
                  <c:v>42866</c:v>
                </c:pt>
                <c:pt idx="1919">
                  <c:v>42867</c:v>
                </c:pt>
                <c:pt idx="1920">
                  <c:v>42870</c:v>
                </c:pt>
                <c:pt idx="1921">
                  <c:v>42871</c:v>
                </c:pt>
                <c:pt idx="1922">
                  <c:v>42872</c:v>
                </c:pt>
                <c:pt idx="1923">
                  <c:v>42873</c:v>
                </c:pt>
                <c:pt idx="1924">
                  <c:v>42874</c:v>
                </c:pt>
                <c:pt idx="1925">
                  <c:v>42877</c:v>
                </c:pt>
                <c:pt idx="1926">
                  <c:v>42878</c:v>
                </c:pt>
                <c:pt idx="1927">
                  <c:v>42879</c:v>
                </c:pt>
                <c:pt idx="1928">
                  <c:v>42880</c:v>
                </c:pt>
                <c:pt idx="1929">
                  <c:v>42881</c:v>
                </c:pt>
                <c:pt idx="1930">
                  <c:v>42884</c:v>
                </c:pt>
                <c:pt idx="1931">
                  <c:v>42885</c:v>
                </c:pt>
                <c:pt idx="1932">
                  <c:v>42886</c:v>
                </c:pt>
                <c:pt idx="1933">
                  <c:v>42887</c:v>
                </c:pt>
                <c:pt idx="1934">
                  <c:v>42888</c:v>
                </c:pt>
                <c:pt idx="1935">
                  <c:v>42891</c:v>
                </c:pt>
                <c:pt idx="1936">
                  <c:v>42892</c:v>
                </c:pt>
                <c:pt idx="1937">
                  <c:v>42893</c:v>
                </c:pt>
                <c:pt idx="1938">
                  <c:v>42894</c:v>
                </c:pt>
                <c:pt idx="1939">
                  <c:v>42895</c:v>
                </c:pt>
                <c:pt idx="1940">
                  <c:v>42898</c:v>
                </c:pt>
                <c:pt idx="1941">
                  <c:v>42899</c:v>
                </c:pt>
                <c:pt idx="1942">
                  <c:v>42900</c:v>
                </c:pt>
                <c:pt idx="1943">
                  <c:v>42901</c:v>
                </c:pt>
                <c:pt idx="1944">
                  <c:v>42902</c:v>
                </c:pt>
                <c:pt idx="1945">
                  <c:v>42905</c:v>
                </c:pt>
                <c:pt idx="1946">
                  <c:v>42906</c:v>
                </c:pt>
                <c:pt idx="1947">
                  <c:v>42907</c:v>
                </c:pt>
                <c:pt idx="1948">
                  <c:v>42908</c:v>
                </c:pt>
                <c:pt idx="1949">
                  <c:v>42909</c:v>
                </c:pt>
                <c:pt idx="1950">
                  <c:v>42912</c:v>
                </c:pt>
                <c:pt idx="1951">
                  <c:v>42913</c:v>
                </c:pt>
                <c:pt idx="1952">
                  <c:v>42914</c:v>
                </c:pt>
                <c:pt idx="1953">
                  <c:v>42915</c:v>
                </c:pt>
                <c:pt idx="1954">
                  <c:v>42916</c:v>
                </c:pt>
                <c:pt idx="1955">
                  <c:v>42919</c:v>
                </c:pt>
                <c:pt idx="1956">
                  <c:v>42920</c:v>
                </c:pt>
                <c:pt idx="1957">
                  <c:v>42921</c:v>
                </c:pt>
                <c:pt idx="1958">
                  <c:v>42922</c:v>
                </c:pt>
                <c:pt idx="1959">
                  <c:v>42923</c:v>
                </c:pt>
                <c:pt idx="1960">
                  <c:v>42926</c:v>
                </c:pt>
                <c:pt idx="1961">
                  <c:v>42927</c:v>
                </c:pt>
                <c:pt idx="1962">
                  <c:v>42928</c:v>
                </c:pt>
                <c:pt idx="1963">
                  <c:v>42929</c:v>
                </c:pt>
                <c:pt idx="1964">
                  <c:v>42930</c:v>
                </c:pt>
                <c:pt idx="1965">
                  <c:v>42933</c:v>
                </c:pt>
                <c:pt idx="1966">
                  <c:v>42934</c:v>
                </c:pt>
                <c:pt idx="1967">
                  <c:v>42935</c:v>
                </c:pt>
                <c:pt idx="1968">
                  <c:v>42936</c:v>
                </c:pt>
                <c:pt idx="1969">
                  <c:v>42937</c:v>
                </c:pt>
                <c:pt idx="1970">
                  <c:v>42940</c:v>
                </c:pt>
                <c:pt idx="1971">
                  <c:v>42941</c:v>
                </c:pt>
                <c:pt idx="1972">
                  <c:v>42942</c:v>
                </c:pt>
                <c:pt idx="1973">
                  <c:v>42943</c:v>
                </c:pt>
                <c:pt idx="1974">
                  <c:v>42944</c:v>
                </c:pt>
                <c:pt idx="1975">
                  <c:v>42947</c:v>
                </c:pt>
                <c:pt idx="1976">
                  <c:v>42948</c:v>
                </c:pt>
                <c:pt idx="1977">
                  <c:v>42949</c:v>
                </c:pt>
                <c:pt idx="1978">
                  <c:v>42950</c:v>
                </c:pt>
                <c:pt idx="1979">
                  <c:v>42951</c:v>
                </c:pt>
                <c:pt idx="1980">
                  <c:v>42954</c:v>
                </c:pt>
                <c:pt idx="1981">
                  <c:v>42955</c:v>
                </c:pt>
                <c:pt idx="1982">
                  <c:v>42956</c:v>
                </c:pt>
                <c:pt idx="1983">
                  <c:v>42957</c:v>
                </c:pt>
                <c:pt idx="1984">
                  <c:v>42958</c:v>
                </c:pt>
                <c:pt idx="1985">
                  <c:v>42961</c:v>
                </c:pt>
                <c:pt idx="1986">
                  <c:v>42962</c:v>
                </c:pt>
                <c:pt idx="1987">
                  <c:v>42963</c:v>
                </c:pt>
                <c:pt idx="1988">
                  <c:v>42964</c:v>
                </c:pt>
                <c:pt idx="1989">
                  <c:v>42965</c:v>
                </c:pt>
                <c:pt idx="1990">
                  <c:v>42968</c:v>
                </c:pt>
                <c:pt idx="1991">
                  <c:v>42969</c:v>
                </c:pt>
                <c:pt idx="1992">
                  <c:v>42970</c:v>
                </c:pt>
                <c:pt idx="1993">
                  <c:v>42971</c:v>
                </c:pt>
                <c:pt idx="1994">
                  <c:v>42972</c:v>
                </c:pt>
                <c:pt idx="1995">
                  <c:v>42975</c:v>
                </c:pt>
                <c:pt idx="1996">
                  <c:v>42976</c:v>
                </c:pt>
                <c:pt idx="1997">
                  <c:v>42977</c:v>
                </c:pt>
                <c:pt idx="1998">
                  <c:v>42978</c:v>
                </c:pt>
                <c:pt idx="1999">
                  <c:v>42979</c:v>
                </c:pt>
                <c:pt idx="2000">
                  <c:v>42982</c:v>
                </c:pt>
                <c:pt idx="2001">
                  <c:v>42983</c:v>
                </c:pt>
                <c:pt idx="2002">
                  <c:v>42984</c:v>
                </c:pt>
                <c:pt idx="2003">
                  <c:v>42985</c:v>
                </c:pt>
                <c:pt idx="2004">
                  <c:v>42986</c:v>
                </c:pt>
                <c:pt idx="2005">
                  <c:v>42989</c:v>
                </c:pt>
                <c:pt idx="2006">
                  <c:v>42990</c:v>
                </c:pt>
                <c:pt idx="2007">
                  <c:v>42991</c:v>
                </c:pt>
                <c:pt idx="2008">
                  <c:v>42992</c:v>
                </c:pt>
                <c:pt idx="2009">
                  <c:v>42993</c:v>
                </c:pt>
                <c:pt idx="2010">
                  <c:v>42996</c:v>
                </c:pt>
                <c:pt idx="2011">
                  <c:v>42997</c:v>
                </c:pt>
                <c:pt idx="2012">
                  <c:v>42998</c:v>
                </c:pt>
                <c:pt idx="2013">
                  <c:v>42999</c:v>
                </c:pt>
                <c:pt idx="2014">
                  <c:v>43000</c:v>
                </c:pt>
                <c:pt idx="2015">
                  <c:v>43003</c:v>
                </c:pt>
                <c:pt idx="2016">
                  <c:v>43004</c:v>
                </c:pt>
                <c:pt idx="2017">
                  <c:v>43005</c:v>
                </c:pt>
                <c:pt idx="2018">
                  <c:v>43006</c:v>
                </c:pt>
                <c:pt idx="2019">
                  <c:v>43007</c:v>
                </c:pt>
                <c:pt idx="2020">
                  <c:v>43010</c:v>
                </c:pt>
                <c:pt idx="2021">
                  <c:v>43011</c:v>
                </c:pt>
                <c:pt idx="2022">
                  <c:v>43012</c:v>
                </c:pt>
                <c:pt idx="2023">
                  <c:v>43013</c:v>
                </c:pt>
                <c:pt idx="2024">
                  <c:v>43014</c:v>
                </c:pt>
                <c:pt idx="2025">
                  <c:v>43017</c:v>
                </c:pt>
                <c:pt idx="2026">
                  <c:v>43018</c:v>
                </c:pt>
                <c:pt idx="2027">
                  <c:v>43019</c:v>
                </c:pt>
                <c:pt idx="2028">
                  <c:v>43020</c:v>
                </c:pt>
                <c:pt idx="2029">
                  <c:v>43021</c:v>
                </c:pt>
                <c:pt idx="2030">
                  <c:v>43024</c:v>
                </c:pt>
                <c:pt idx="2031">
                  <c:v>43025</c:v>
                </c:pt>
                <c:pt idx="2032">
                  <c:v>43026</c:v>
                </c:pt>
                <c:pt idx="2033">
                  <c:v>43027</c:v>
                </c:pt>
                <c:pt idx="2034">
                  <c:v>43028</c:v>
                </c:pt>
                <c:pt idx="2035">
                  <c:v>43031</c:v>
                </c:pt>
                <c:pt idx="2036">
                  <c:v>43032</c:v>
                </c:pt>
                <c:pt idx="2037">
                  <c:v>43033</c:v>
                </c:pt>
                <c:pt idx="2038">
                  <c:v>43034</c:v>
                </c:pt>
                <c:pt idx="2039">
                  <c:v>43035</c:v>
                </c:pt>
                <c:pt idx="2040">
                  <c:v>43038</c:v>
                </c:pt>
                <c:pt idx="2041">
                  <c:v>43039</c:v>
                </c:pt>
                <c:pt idx="2042">
                  <c:v>43040</c:v>
                </c:pt>
                <c:pt idx="2043">
                  <c:v>43041</c:v>
                </c:pt>
                <c:pt idx="2044">
                  <c:v>43042</c:v>
                </c:pt>
                <c:pt idx="2045">
                  <c:v>43045</c:v>
                </c:pt>
                <c:pt idx="2046">
                  <c:v>43046</c:v>
                </c:pt>
                <c:pt idx="2047">
                  <c:v>43047</c:v>
                </c:pt>
                <c:pt idx="2048">
                  <c:v>43048</c:v>
                </c:pt>
                <c:pt idx="2049">
                  <c:v>43049</c:v>
                </c:pt>
                <c:pt idx="2050">
                  <c:v>43052</c:v>
                </c:pt>
                <c:pt idx="2051">
                  <c:v>43053</c:v>
                </c:pt>
                <c:pt idx="2052">
                  <c:v>43054</c:v>
                </c:pt>
                <c:pt idx="2053">
                  <c:v>43055</c:v>
                </c:pt>
                <c:pt idx="2054">
                  <c:v>43056</c:v>
                </c:pt>
                <c:pt idx="2055">
                  <c:v>43059</c:v>
                </c:pt>
                <c:pt idx="2056">
                  <c:v>43060</c:v>
                </c:pt>
                <c:pt idx="2057">
                  <c:v>43061</c:v>
                </c:pt>
                <c:pt idx="2058">
                  <c:v>43062</c:v>
                </c:pt>
                <c:pt idx="2059">
                  <c:v>43063</c:v>
                </c:pt>
                <c:pt idx="2060">
                  <c:v>43066</c:v>
                </c:pt>
                <c:pt idx="2061">
                  <c:v>43067</c:v>
                </c:pt>
                <c:pt idx="2062">
                  <c:v>43068</c:v>
                </c:pt>
                <c:pt idx="2063">
                  <c:v>43069</c:v>
                </c:pt>
                <c:pt idx="2064">
                  <c:v>43070</c:v>
                </c:pt>
                <c:pt idx="2065">
                  <c:v>43073</c:v>
                </c:pt>
                <c:pt idx="2066">
                  <c:v>43074</c:v>
                </c:pt>
                <c:pt idx="2067">
                  <c:v>43075</c:v>
                </c:pt>
                <c:pt idx="2068">
                  <c:v>43076</c:v>
                </c:pt>
                <c:pt idx="2069">
                  <c:v>43077</c:v>
                </c:pt>
                <c:pt idx="2070">
                  <c:v>43080</c:v>
                </c:pt>
                <c:pt idx="2071">
                  <c:v>43081</c:v>
                </c:pt>
                <c:pt idx="2072">
                  <c:v>43082</c:v>
                </c:pt>
                <c:pt idx="2073">
                  <c:v>43083</c:v>
                </c:pt>
                <c:pt idx="2074">
                  <c:v>43084</c:v>
                </c:pt>
                <c:pt idx="2075">
                  <c:v>43087</c:v>
                </c:pt>
                <c:pt idx="2076">
                  <c:v>43088</c:v>
                </c:pt>
                <c:pt idx="2077">
                  <c:v>43089</c:v>
                </c:pt>
                <c:pt idx="2078">
                  <c:v>43090</c:v>
                </c:pt>
                <c:pt idx="2079">
                  <c:v>43091</c:v>
                </c:pt>
                <c:pt idx="2080">
                  <c:v>43094</c:v>
                </c:pt>
                <c:pt idx="2081">
                  <c:v>43095</c:v>
                </c:pt>
                <c:pt idx="2082">
                  <c:v>43096</c:v>
                </c:pt>
                <c:pt idx="2083">
                  <c:v>43097</c:v>
                </c:pt>
                <c:pt idx="2084">
                  <c:v>43098</c:v>
                </c:pt>
                <c:pt idx="2085">
                  <c:v>43101</c:v>
                </c:pt>
                <c:pt idx="2086">
                  <c:v>43102</c:v>
                </c:pt>
                <c:pt idx="2087">
                  <c:v>43103</c:v>
                </c:pt>
                <c:pt idx="2088">
                  <c:v>43104</c:v>
                </c:pt>
                <c:pt idx="2089">
                  <c:v>43105</c:v>
                </c:pt>
                <c:pt idx="2090">
                  <c:v>43108</c:v>
                </c:pt>
                <c:pt idx="2091">
                  <c:v>43109</c:v>
                </c:pt>
                <c:pt idx="2092">
                  <c:v>43110</c:v>
                </c:pt>
                <c:pt idx="2093">
                  <c:v>43111</c:v>
                </c:pt>
                <c:pt idx="2094">
                  <c:v>43112</c:v>
                </c:pt>
                <c:pt idx="2095">
                  <c:v>43115</c:v>
                </c:pt>
                <c:pt idx="2096">
                  <c:v>43116</c:v>
                </c:pt>
                <c:pt idx="2097">
                  <c:v>43117</c:v>
                </c:pt>
                <c:pt idx="2098">
                  <c:v>43118</c:v>
                </c:pt>
                <c:pt idx="2099">
                  <c:v>43119</c:v>
                </c:pt>
                <c:pt idx="2100">
                  <c:v>43122</c:v>
                </c:pt>
                <c:pt idx="2101">
                  <c:v>43123</c:v>
                </c:pt>
                <c:pt idx="2102">
                  <c:v>43124</c:v>
                </c:pt>
                <c:pt idx="2103">
                  <c:v>43125</c:v>
                </c:pt>
                <c:pt idx="2104">
                  <c:v>43126</c:v>
                </c:pt>
                <c:pt idx="2105">
                  <c:v>43129</c:v>
                </c:pt>
                <c:pt idx="2106">
                  <c:v>43130</c:v>
                </c:pt>
                <c:pt idx="2107">
                  <c:v>43131</c:v>
                </c:pt>
                <c:pt idx="2108">
                  <c:v>43132</c:v>
                </c:pt>
                <c:pt idx="2109">
                  <c:v>43133</c:v>
                </c:pt>
                <c:pt idx="2110">
                  <c:v>43136</c:v>
                </c:pt>
                <c:pt idx="2111">
                  <c:v>43137</c:v>
                </c:pt>
                <c:pt idx="2112">
                  <c:v>43138</c:v>
                </c:pt>
                <c:pt idx="2113">
                  <c:v>43139</c:v>
                </c:pt>
                <c:pt idx="2114">
                  <c:v>43140</c:v>
                </c:pt>
                <c:pt idx="2115">
                  <c:v>43143</c:v>
                </c:pt>
                <c:pt idx="2116">
                  <c:v>43144</c:v>
                </c:pt>
                <c:pt idx="2117">
                  <c:v>43145</c:v>
                </c:pt>
                <c:pt idx="2118">
                  <c:v>43146</c:v>
                </c:pt>
                <c:pt idx="2119">
                  <c:v>43147</c:v>
                </c:pt>
                <c:pt idx="2120">
                  <c:v>43150</c:v>
                </c:pt>
                <c:pt idx="2121">
                  <c:v>43151</c:v>
                </c:pt>
                <c:pt idx="2122">
                  <c:v>43152</c:v>
                </c:pt>
                <c:pt idx="2123">
                  <c:v>43153</c:v>
                </c:pt>
                <c:pt idx="2124">
                  <c:v>43154</c:v>
                </c:pt>
                <c:pt idx="2125">
                  <c:v>43157</c:v>
                </c:pt>
                <c:pt idx="2126">
                  <c:v>43158</c:v>
                </c:pt>
                <c:pt idx="2127">
                  <c:v>43159</c:v>
                </c:pt>
                <c:pt idx="2128">
                  <c:v>43160</c:v>
                </c:pt>
                <c:pt idx="2129">
                  <c:v>43161</c:v>
                </c:pt>
                <c:pt idx="2130">
                  <c:v>43164</c:v>
                </c:pt>
                <c:pt idx="2131">
                  <c:v>43165</c:v>
                </c:pt>
                <c:pt idx="2132">
                  <c:v>43166</c:v>
                </c:pt>
                <c:pt idx="2133">
                  <c:v>43167</c:v>
                </c:pt>
                <c:pt idx="2134">
                  <c:v>43168</c:v>
                </c:pt>
                <c:pt idx="2135">
                  <c:v>43171</c:v>
                </c:pt>
                <c:pt idx="2136">
                  <c:v>43172</c:v>
                </c:pt>
                <c:pt idx="2137">
                  <c:v>43173</c:v>
                </c:pt>
                <c:pt idx="2138">
                  <c:v>43174</c:v>
                </c:pt>
                <c:pt idx="2139">
                  <c:v>43175</c:v>
                </c:pt>
                <c:pt idx="2140">
                  <c:v>43178</c:v>
                </c:pt>
                <c:pt idx="2141">
                  <c:v>43179</c:v>
                </c:pt>
                <c:pt idx="2142">
                  <c:v>43180</c:v>
                </c:pt>
                <c:pt idx="2143">
                  <c:v>43181</c:v>
                </c:pt>
                <c:pt idx="2144">
                  <c:v>43182</c:v>
                </c:pt>
                <c:pt idx="2145">
                  <c:v>43185</c:v>
                </c:pt>
                <c:pt idx="2146">
                  <c:v>43186</c:v>
                </c:pt>
                <c:pt idx="2147">
                  <c:v>43187</c:v>
                </c:pt>
                <c:pt idx="2148">
                  <c:v>43188</c:v>
                </c:pt>
                <c:pt idx="2149">
                  <c:v>43189</c:v>
                </c:pt>
                <c:pt idx="2150">
                  <c:v>43192</c:v>
                </c:pt>
                <c:pt idx="2151">
                  <c:v>43193</c:v>
                </c:pt>
                <c:pt idx="2152">
                  <c:v>43194</c:v>
                </c:pt>
                <c:pt idx="2153">
                  <c:v>43195</c:v>
                </c:pt>
                <c:pt idx="2154">
                  <c:v>43196</c:v>
                </c:pt>
                <c:pt idx="2155">
                  <c:v>43199</c:v>
                </c:pt>
                <c:pt idx="2156">
                  <c:v>43200</c:v>
                </c:pt>
                <c:pt idx="2157">
                  <c:v>43201</c:v>
                </c:pt>
                <c:pt idx="2158">
                  <c:v>43202</c:v>
                </c:pt>
                <c:pt idx="2159">
                  <c:v>43203</c:v>
                </c:pt>
                <c:pt idx="2160">
                  <c:v>43206</c:v>
                </c:pt>
                <c:pt idx="2161">
                  <c:v>43207</c:v>
                </c:pt>
                <c:pt idx="2162">
                  <c:v>43208</c:v>
                </c:pt>
                <c:pt idx="2163">
                  <c:v>43209</c:v>
                </c:pt>
                <c:pt idx="2164">
                  <c:v>43210</c:v>
                </c:pt>
                <c:pt idx="2165">
                  <c:v>43213</c:v>
                </c:pt>
                <c:pt idx="2166">
                  <c:v>43214</c:v>
                </c:pt>
                <c:pt idx="2167">
                  <c:v>43215</c:v>
                </c:pt>
                <c:pt idx="2168">
                  <c:v>43216</c:v>
                </c:pt>
                <c:pt idx="2169">
                  <c:v>43217</c:v>
                </c:pt>
                <c:pt idx="2170">
                  <c:v>43220</c:v>
                </c:pt>
                <c:pt idx="2171">
                  <c:v>43221</c:v>
                </c:pt>
                <c:pt idx="2172">
                  <c:v>43222</c:v>
                </c:pt>
                <c:pt idx="2173">
                  <c:v>43223</c:v>
                </c:pt>
                <c:pt idx="2174">
                  <c:v>43224</c:v>
                </c:pt>
                <c:pt idx="2175">
                  <c:v>43227</c:v>
                </c:pt>
                <c:pt idx="2176">
                  <c:v>43228</c:v>
                </c:pt>
                <c:pt idx="2177">
                  <c:v>43229</c:v>
                </c:pt>
                <c:pt idx="2178">
                  <c:v>43230</c:v>
                </c:pt>
                <c:pt idx="2179">
                  <c:v>43231</c:v>
                </c:pt>
                <c:pt idx="2180">
                  <c:v>43234</c:v>
                </c:pt>
                <c:pt idx="2181">
                  <c:v>43235</c:v>
                </c:pt>
                <c:pt idx="2182">
                  <c:v>43236</c:v>
                </c:pt>
                <c:pt idx="2183">
                  <c:v>43237</c:v>
                </c:pt>
                <c:pt idx="2184">
                  <c:v>43238</c:v>
                </c:pt>
                <c:pt idx="2185">
                  <c:v>43241</c:v>
                </c:pt>
                <c:pt idx="2186">
                  <c:v>43242</c:v>
                </c:pt>
                <c:pt idx="2187">
                  <c:v>43243</c:v>
                </c:pt>
                <c:pt idx="2188">
                  <c:v>43244</c:v>
                </c:pt>
                <c:pt idx="2189">
                  <c:v>43245</c:v>
                </c:pt>
                <c:pt idx="2190">
                  <c:v>43248</c:v>
                </c:pt>
                <c:pt idx="2191">
                  <c:v>43249</c:v>
                </c:pt>
                <c:pt idx="2192">
                  <c:v>43250</c:v>
                </c:pt>
                <c:pt idx="2193">
                  <c:v>43251</c:v>
                </c:pt>
                <c:pt idx="2194">
                  <c:v>43252</c:v>
                </c:pt>
                <c:pt idx="2195">
                  <c:v>43255</c:v>
                </c:pt>
                <c:pt idx="2196">
                  <c:v>43256</c:v>
                </c:pt>
                <c:pt idx="2197">
                  <c:v>43257</c:v>
                </c:pt>
                <c:pt idx="2198">
                  <c:v>43258</c:v>
                </c:pt>
                <c:pt idx="2199">
                  <c:v>43259</c:v>
                </c:pt>
                <c:pt idx="2200">
                  <c:v>43262</c:v>
                </c:pt>
                <c:pt idx="2201">
                  <c:v>43263</c:v>
                </c:pt>
                <c:pt idx="2202">
                  <c:v>43264</c:v>
                </c:pt>
                <c:pt idx="2203">
                  <c:v>43265</c:v>
                </c:pt>
                <c:pt idx="2204">
                  <c:v>43266</c:v>
                </c:pt>
                <c:pt idx="2205">
                  <c:v>43269</c:v>
                </c:pt>
                <c:pt idx="2206">
                  <c:v>43270</c:v>
                </c:pt>
                <c:pt idx="2207">
                  <c:v>43271</c:v>
                </c:pt>
                <c:pt idx="2208">
                  <c:v>43272</c:v>
                </c:pt>
                <c:pt idx="2209">
                  <c:v>43273</c:v>
                </c:pt>
                <c:pt idx="2210">
                  <c:v>43276</c:v>
                </c:pt>
                <c:pt idx="2211">
                  <c:v>43277</c:v>
                </c:pt>
                <c:pt idx="2212">
                  <c:v>43278</c:v>
                </c:pt>
                <c:pt idx="2213">
                  <c:v>43279</c:v>
                </c:pt>
                <c:pt idx="2214">
                  <c:v>43280</c:v>
                </c:pt>
                <c:pt idx="2215">
                  <c:v>43283</c:v>
                </c:pt>
                <c:pt idx="2216">
                  <c:v>43284</c:v>
                </c:pt>
                <c:pt idx="2217">
                  <c:v>43285</c:v>
                </c:pt>
                <c:pt idx="2218">
                  <c:v>43286</c:v>
                </c:pt>
                <c:pt idx="2219">
                  <c:v>43287</c:v>
                </c:pt>
                <c:pt idx="2220">
                  <c:v>43290</c:v>
                </c:pt>
                <c:pt idx="2221">
                  <c:v>43291</c:v>
                </c:pt>
                <c:pt idx="2222">
                  <c:v>43292</c:v>
                </c:pt>
                <c:pt idx="2223">
                  <c:v>43293</c:v>
                </c:pt>
                <c:pt idx="2224">
                  <c:v>43294</c:v>
                </c:pt>
                <c:pt idx="2225">
                  <c:v>43297</c:v>
                </c:pt>
                <c:pt idx="2226">
                  <c:v>43298</c:v>
                </c:pt>
                <c:pt idx="2227">
                  <c:v>43299</c:v>
                </c:pt>
                <c:pt idx="2228">
                  <c:v>43300</c:v>
                </c:pt>
                <c:pt idx="2229">
                  <c:v>43301</c:v>
                </c:pt>
                <c:pt idx="2230">
                  <c:v>43304</c:v>
                </c:pt>
                <c:pt idx="2231">
                  <c:v>43305</c:v>
                </c:pt>
                <c:pt idx="2232">
                  <c:v>43306</c:v>
                </c:pt>
                <c:pt idx="2233">
                  <c:v>43307</c:v>
                </c:pt>
                <c:pt idx="2234">
                  <c:v>43308</c:v>
                </c:pt>
                <c:pt idx="2235">
                  <c:v>43311</c:v>
                </c:pt>
                <c:pt idx="2236">
                  <c:v>43312</c:v>
                </c:pt>
                <c:pt idx="2237">
                  <c:v>43313</c:v>
                </c:pt>
                <c:pt idx="2238">
                  <c:v>43314</c:v>
                </c:pt>
                <c:pt idx="2239">
                  <c:v>43315</c:v>
                </c:pt>
                <c:pt idx="2240">
                  <c:v>43318</c:v>
                </c:pt>
                <c:pt idx="2241">
                  <c:v>43319</c:v>
                </c:pt>
                <c:pt idx="2242">
                  <c:v>43320</c:v>
                </c:pt>
                <c:pt idx="2243">
                  <c:v>43321</c:v>
                </c:pt>
                <c:pt idx="2244">
                  <c:v>43322</c:v>
                </c:pt>
                <c:pt idx="2245">
                  <c:v>43325</c:v>
                </c:pt>
                <c:pt idx="2246">
                  <c:v>43326</c:v>
                </c:pt>
                <c:pt idx="2247">
                  <c:v>43327</c:v>
                </c:pt>
                <c:pt idx="2248">
                  <c:v>43328</c:v>
                </c:pt>
                <c:pt idx="2249">
                  <c:v>43329</c:v>
                </c:pt>
                <c:pt idx="2250">
                  <c:v>43332</c:v>
                </c:pt>
                <c:pt idx="2251">
                  <c:v>43333</c:v>
                </c:pt>
                <c:pt idx="2252">
                  <c:v>43334</c:v>
                </c:pt>
                <c:pt idx="2253">
                  <c:v>43335</c:v>
                </c:pt>
                <c:pt idx="2254">
                  <c:v>43336</c:v>
                </c:pt>
                <c:pt idx="2255">
                  <c:v>43339</c:v>
                </c:pt>
                <c:pt idx="2256">
                  <c:v>43340</c:v>
                </c:pt>
                <c:pt idx="2257">
                  <c:v>43341</c:v>
                </c:pt>
                <c:pt idx="2258">
                  <c:v>43342</c:v>
                </c:pt>
                <c:pt idx="2259">
                  <c:v>43343</c:v>
                </c:pt>
                <c:pt idx="2260">
                  <c:v>43346</c:v>
                </c:pt>
                <c:pt idx="2261">
                  <c:v>43347</c:v>
                </c:pt>
                <c:pt idx="2262">
                  <c:v>43348</c:v>
                </c:pt>
                <c:pt idx="2263">
                  <c:v>43349</c:v>
                </c:pt>
                <c:pt idx="2264">
                  <c:v>43350</c:v>
                </c:pt>
                <c:pt idx="2265">
                  <c:v>43353</c:v>
                </c:pt>
                <c:pt idx="2266">
                  <c:v>43354</c:v>
                </c:pt>
                <c:pt idx="2267">
                  <c:v>43355</c:v>
                </c:pt>
                <c:pt idx="2268">
                  <c:v>43356</c:v>
                </c:pt>
                <c:pt idx="2269">
                  <c:v>43357</c:v>
                </c:pt>
                <c:pt idx="2270">
                  <c:v>43360</c:v>
                </c:pt>
                <c:pt idx="2271">
                  <c:v>43361</c:v>
                </c:pt>
                <c:pt idx="2272">
                  <c:v>43362</c:v>
                </c:pt>
                <c:pt idx="2273">
                  <c:v>43363</c:v>
                </c:pt>
                <c:pt idx="2274">
                  <c:v>43364</c:v>
                </c:pt>
                <c:pt idx="2275">
                  <c:v>43367</c:v>
                </c:pt>
                <c:pt idx="2276">
                  <c:v>43368</c:v>
                </c:pt>
                <c:pt idx="2277">
                  <c:v>43369</c:v>
                </c:pt>
                <c:pt idx="2278">
                  <c:v>43370</c:v>
                </c:pt>
                <c:pt idx="2279">
                  <c:v>43371</c:v>
                </c:pt>
                <c:pt idx="2280">
                  <c:v>43374</c:v>
                </c:pt>
                <c:pt idx="2281">
                  <c:v>43375</c:v>
                </c:pt>
                <c:pt idx="2282">
                  <c:v>43376</c:v>
                </c:pt>
                <c:pt idx="2283">
                  <c:v>43377</c:v>
                </c:pt>
                <c:pt idx="2284">
                  <c:v>43378</c:v>
                </c:pt>
                <c:pt idx="2285">
                  <c:v>43381</c:v>
                </c:pt>
                <c:pt idx="2286">
                  <c:v>43382</c:v>
                </c:pt>
                <c:pt idx="2287">
                  <c:v>43383</c:v>
                </c:pt>
                <c:pt idx="2288">
                  <c:v>43384</c:v>
                </c:pt>
                <c:pt idx="2289">
                  <c:v>43385</c:v>
                </c:pt>
                <c:pt idx="2290">
                  <c:v>43388</c:v>
                </c:pt>
                <c:pt idx="2291">
                  <c:v>43389</c:v>
                </c:pt>
                <c:pt idx="2292">
                  <c:v>43390</c:v>
                </c:pt>
                <c:pt idx="2293">
                  <c:v>43391</c:v>
                </c:pt>
                <c:pt idx="2294">
                  <c:v>43392</c:v>
                </c:pt>
                <c:pt idx="2295">
                  <c:v>43395</c:v>
                </c:pt>
                <c:pt idx="2296">
                  <c:v>43396</c:v>
                </c:pt>
                <c:pt idx="2297">
                  <c:v>43397</c:v>
                </c:pt>
                <c:pt idx="2298">
                  <c:v>43398</c:v>
                </c:pt>
                <c:pt idx="2299">
                  <c:v>43399</c:v>
                </c:pt>
                <c:pt idx="2300">
                  <c:v>43402</c:v>
                </c:pt>
                <c:pt idx="2301">
                  <c:v>43403</c:v>
                </c:pt>
                <c:pt idx="2302">
                  <c:v>43404</c:v>
                </c:pt>
                <c:pt idx="2303">
                  <c:v>43405</c:v>
                </c:pt>
                <c:pt idx="2304">
                  <c:v>43406</c:v>
                </c:pt>
                <c:pt idx="2305">
                  <c:v>43409</c:v>
                </c:pt>
                <c:pt idx="2306">
                  <c:v>43410</c:v>
                </c:pt>
                <c:pt idx="2307">
                  <c:v>43411</c:v>
                </c:pt>
                <c:pt idx="2308">
                  <c:v>43412</c:v>
                </c:pt>
                <c:pt idx="2309">
                  <c:v>43413</c:v>
                </c:pt>
                <c:pt idx="2310">
                  <c:v>43416</c:v>
                </c:pt>
                <c:pt idx="2311">
                  <c:v>43417</c:v>
                </c:pt>
                <c:pt idx="2312">
                  <c:v>43418</c:v>
                </c:pt>
                <c:pt idx="2313">
                  <c:v>43419</c:v>
                </c:pt>
                <c:pt idx="2314">
                  <c:v>43420</c:v>
                </c:pt>
                <c:pt idx="2315">
                  <c:v>43423</c:v>
                </c:pt>
                <c:pt idx="2316">
                  <c:v>43424</c:v>
                </c:pt>
                <c:pt idx="2317">
                  <c:v>43425</c:v>
                </c:pt>
                <c:pt idx="2318">
                  <c:v>43426</c:v>
                </c:pt>
                <c:pt idx="2319">
                  <c:v>43427</c:v>
                </c:pt>
                <c:pt idx="2320">
                  <c:v>43430</c:v>
                </c:pt>
                <c:pt idx="2321">
                  <c:v>43431</c:v>
                </c:pt>
                <c:pt idx="2322">
                  <c:v>43432</c:v>
                </c:pt>
                <c:pt idx="2323">
                  <c:v>43433</c:v>
                </c:pt>
                <c:pt idx="2324">
                  <c:v>43434</c:v>
                </c:pt>
                <c:pt idx="2325">
                  <c:v>43437</c:v>
                </c:pt>
                <c:pt idx="2326">
                  <c:v>43438</c:v>
                </c:pt>
                <c:pt idx="2327">
                  <c:v>43439</c:v>
                </c:pt>
                <c:pt idx="2328">
                  <c:v>43440</c:v>
                </c:pt>
                <c:pt idx="2329">
                  <c:v>43441</c:v>
                </c:pt>
                <c:pt idx="2330">
                  <c:v>43444</c:v>
                </c:pt>
                <c:pt idx="2331">
                  <c:v>43445</c:v>
                </c:pt>
                <c:pt idx="2332">
                  <c:v>43446</c:v>
                </c:pt>
                <c:pt idx="2333">
                  <c:v>43447</c:v>
                </c:pt>
                <c:pt idx="2334">
                  <c:v>43448</c:v>
                </c:pt>
                <c:pt idx="2335">
                  <c:v>43451</c:v>
                </c:pt>
                <c:pt idx="2336">
                  <c:v>43452</c:v>
                </c:pt>
                <c:pt idx="2337">
                  <c:v>43453</c:v>
                </c:pt>
                <c:pt idx="2338">
                  <c:v>43454</c:v>
                </c:pt>
                <c:pt idx="2339">
                  <c:v>43455</c:v>
                </c:pt>
                <c:pt idx="2340">
                  <c:v>43458</c:v>
                </c:pt>
                <c:pt idx="2341">
                  <c:v>43459</c:v>
                </c:pt>
                <c:pt idx="2342">
                  <c:v>43460</c:v>
                </c:pt>
                <c:pt idx="2343">
                  <c:v>43461</c:v>
                </c:pt>
                <c:pt idx="2344">
                  <c:v>43462</c:v>
                </c:pt>
                <c:pt idx="2345">
                  <c:v>43465</c:v>
                </c:pt>
                <c:pt idx="2346">
                  <c:v>43466</c:v>
                </c:pt>
                <c:pt idx="2347">
                  <c:v>43467</c:v>
                </c:pt>
                <c:pt idx="2348">
                  <c:v>43468</c:v>
                </c:pt>
                <c:pt idx="2349">
                  <c:v>43469</c:v>
                </c:pt>
                <c:pt idx="2350">
                  <c:v>43472</c:v>
                </c:pt>
                <c:pt idx="2351">
                  <c:v>43473</c:v>
                </c:pt>
                <c:pt idx="2352">
                  <c:v>43474</c:v>
                </c:pt>
                <c:pt idx="2353">
                  <c:v>43475</c:v>
                </c:pt>
                <c:pt idx="2354">
                  <c:v>43476</c:v>
                </c:pt>
                <c:pt idx="2355">
                  <c:v>43479</c:v>
                </c:pt>
                <c:pt idx="2356">
                  <c:v>43480</c:v>
                </c:pt>
                <c:pt idx="2357">
                  <c:v>43481</c:v>
                </c:pt>
                <c:pt idx="2358">
                  <c:v>43482</c:v>
                </c:pt>
                <c:pt idx="2359">
                  <c:v>43483</c:v>
                </c:pt>
                <c:pt idx="2360">
                  <c:v>43486</c:v>
                </c:pt>
                <c:pt idx="2361">
                  <c:v>43487</c:v>
                </c:pt>
                <c:pt idx="2362">
                  <c:v>43488</c:v>
                </c:pt>
                <c:pt idx="2363">
                  <c:v>43489</c:v>
                </c:pt>
                <c:pt idx="2364">
                  <c:v>43490</c:v>
                </c:pt>
                <c:pt idx="2365">
                  <c:v>43493</c:v>
                </c:pt>
                <c:pt idx="2366">
                  <c:v>43494</c:v>
                </c:pt>
                <c:pt idx="2367">
                  <c:v>43495</c:v>
                </c:pt>
                <c:pt idx="2368">
                  <c:v>43496</c:v>
                </c:pt>
                <c:pt idx="2369">
                  <c:v>43497</c:v>
                </c:pt>
                <c:pt idx="2370">
                  <c:v>43500</c:v>
                </c:pt>
                <c:pt idx="2371">
                  <c:v>43501</c:v>
                </c:pt>
                <c:pt idx="2372">
                  <c:v>43502</c:v>
                </c:pt>
                <c:pt idx="2373">
                  <c:v>43503</c:v>
                </c:pt>
                <c:pt idx="2374">
                  <c:v>43504</c:v>
                </c:pt>
                <c:pt idx="2375">
                  <c:v>43507</c:v>
                </c:pt>
                <c:pt idx="2376">
                  <c:v>43508</c:v>
                </c:pt>
                <c:pt idx="2377">
                  <c:v>43509</c:v>
                </c:pt>
                <c:pt idx="2378">
                  <c:v>43510</c:v>
                </c:pt>
                <c:pt idx="2379">
                  <c:v>43511</c:v>
                </c:pt>
                <c:pt idx="2380">
                  <c:v>43514</c:v>
                </c:pt>
                <c:pt idx="2381">
                  <c:v>43515</c:v>
                </c:pt>
                <c:pt idx="2382">
                  <c:v>43516</c:v>
                </c:pt>
                <c:pt idx="2383">
                  <c:v>43517</c:v>
                </c:pt>
                <c:pt idx="2384">
                  <c:v>43518</c:v>
                </c:pt>
                <c:pt idx="2385">
                  <c:v>43521</c:v>
                </c:pt>
                <c:pt idx="2386">
                  <c:v>43522</c:v>
                </c:pt>
                <c:pt idx="2387">
                  <c:v>43523</c:v>
                </c:pt>
                <c:pt idx="2388">
                  <c:v>43524</c:v>
                </c:pt>
                <c:pt idx="2389">
                  <c:v>43525</c:v>
                </c:pt>
                <c:pt idx="2390">
                  <c:v>43528</c:v>
                </c:pt>
                <c:pt idx="2391">
                  <c:v>43529</c:v>
                </c:pt>
                <c:pt idx="2392">
                  <c:v>43530</c:v>
                </c:pt>
                <c:pt idx="2393">
                  <c:v>43531</c:v>
                </c:pt>
                <c:pt idx="2394">
                  <c:v>43532</c:v>
                </c:pt>
                <c:pt idx="2395">
                  <c:v>43535</c:v>
                </c:pt>
                <c:pt idx="2396">
                  <c:v>43536</c:v>
                </c:pt>
                <c:pt idx="2397">
                  <c:v>43537</c:v>
                </c:pt>
                <c:pt idx="2398">
                  <c:v>43538</c:v>
                </c:pt>
                <c:pt idx="2399">
                  <c:v>43539</c:v>
                </c:pt>
                <c:pt idx="2400">
                  <c:v>43542</c:v>
                </c:pt>
                <c:pt idx="2401">
                  <c:v>43543</c:v>
                </c:pt>
                <c:pt idx="2402">
                  <c:v>43544</c:v>
                </c:pt>
                <c:pt idx="2403">
                  <c:v>43545</c:v>
                </c:pt>
                <c:pt idx="2404">
                  <c:v>43546</c:v>
                </c:pt>
                <c:pt idx="2405">
                  <c:v>43549</c:v>
                </c:pt>
                <c:pt idx="2406">
                  <c:v>43550</c:v>
                </c:pt>
                <c:pt idx="2407">
                  <c:v>43551</c:v>
                </c:pt>
                <c:pt idx="2408">
                  <c:v>43552</c:v>
                </c:pt>
                <c:pt idx="2409">
                  <c:v>43553</c:v>
                </c:pt>
                <c:pt idx="2410">
                  <c:v>43556</c:v>
                </c:pt>
                <c:pt idx="2411">
                  <c:v>43557</c:v>
                </c:pt>
                <c:pt idx="2412">
                  <c:v>43558</c:v>
                </c:pt>
                <c:pt idx="2413">
                  <c:v>43559</c:v>
                </c:pt>
                <c:pt idx="2414">
                  <c:v>43560</c:v>
                </c:pt>
                <c:pt idx="2415">
                  <c:v>43563</c:v>
                </c:pt>
                <c:pt idx="2416">
                  <c:v>43564</c:v>
                </c:pt>
                <c:pt idx="2417">
                  <c:v>43565</c:v>
                </c:pt>
                <c:pt idx="2418">
                  <c:v>43566</c:v>
                </c:pt>
                <c:pt idx="2419">
                  <c:v>43567</c:v>
                </c:pt>
                <c:pt idx="2420">
                  <c:v>43570</c:v>
                </c:pt>
                <c:pt idx="2421">
                  <c:v>43571</c:v>
                </c:pt>
                <c:pt idx="2422">
                  <c:v>43572</c:v>
                </c:pt>
                <c:pt idx="2423">
                  <c:v>43573</c:v>
                </c:pt>
                <c:pt idx="2424">
                  <c:v>43574</c:v>
                </c:pt>
                <c:pt idx="2425">
                  <c:v>43577</c:v>
                </c:pt>
                <c:pt idx="2426">
                  <c:v>43578</c:v>
                </c:pt>
                <c:pt idx="2427">
                  <c:v>43579</c:v>
                </c:pt>
                <c:pt idx="2428">
                  <c:v>43580</c:v>
                </c:pt>
                <c:pt idx="2429">
                  <c:v>43581</c:v>
                </c:pt>
                <c:pt idx="2430">
                  <c:v>43584</c:v>
                </c:pt>
                <c:pt idx="2431">
                  <c:v>43585</c:v>
                </c:pt>
                <c:pt idx="2432">
                  <c:v>43586</c:v>
                </c:pt>
                <c:pt idx="2433">
                  <c:v>43587</c:v>
                </c:pt>
                <c:pt idx="2434">
                  <c:v>43588</c:v>
                </c:pt>
                <c:pt idx="2435">
                  <c:v>43591</c:v>
                </c:pt>
                <c:pt idx="2436">
                  <c:v>43592</c:v>
                </c:pt>
                <c:pt idx="2437">
                  <c:v>43593</c:v>
                </c:pt>
                <c:pt idx="2438">
                  <c:v>43594</c:v>
                </c:pt>
                <c:pt idx="2439">
                  <c:v>43595</c:v>
                </c:pt>
                <c:pt idx="2440">
                  <c:v>43598</c:v>
                </c:pt>
                <c:pt idx="2441">
                  <c:v>43599</c:v>
                </c:pt>
                <c:pt idx="2442">
                  <c:v>43600</c:v>
                </c:pt>
                <c:pt idx="2443">
                  <c:v>43601</c:v>
                </c:pt>
                <c:pt idx="2444">
                  <c:v>43602</c:v>
                </c:pt>
                <c:pt idx="2445">
                  <c:v>43605</c:v>
                </c:pt>
                <c:pt idx="2446">
                  <c:v>43606</c:v>
                </c:pt>
                <c:pt idx="2447">
                  <c:v>43607</c:v>
                </c:pt>
                <c:pt idx="2448">
                  <c:v>43608</c:v>
                </c:pt>
                <c:pt idx="2449">
                  <c:v>43609</c:v>
                </c:pt>
                <c:pt idx="2450">
                  <c:v>43612</c:v>
                </c:pt>
                <c:pt idx="2451">
                  <c:v>43613</c:v>
                </c:pt>
                <c:pt idx="2452">
                  <c:v>43614</c:v>
                </c:pt>
                <c:pt idx="2453">
                  <c:v>43615</c:v>
                </c:pt>
                <c:pt idx="2454">
                  <c:v>43616</c:v>
                </c:pt>
                <c:pt idx="2455">
                  <c:v>43619</c:v>
                </c:pt>
                <c:pt idx="2456">
                  <c:v>43620</c:v>
                </c:pt>
                <c:pt idx="2457">
                  <c:v>43621</c:v>
                </c:pt>
                <c:pt idx="2458">
                  <c:v>43622</c:v>
                </c:pt>
                <c:pt idx="2459">
                  <c:v>43623</c:v>
                </c:pt>
                <c:pt idx="2460">
                  <c:v>43626</c:v>
                </c:pt>
                <c:pt idx="2461">
                  <c:v>43627</c:v>
                </c:pt>
                <c:pt idx="2462">
                  <c:v>43628</c:v>
                </c:pt>
                <c:pt idx="2463">
                  <c:v>43629</c:v>
                </c:pt>
                <c:pt idx="2464">
                  <c:v>43630</c:v>
                </c:pt>
                <c:pt idx="2465">
                  <c:v>43633</c:v>
                </c:pt>
                <c:pt idx="2466">
                  <c:v>43634</c:v>
                </c:pt>
                <c:pt idx="2467">
                  <c:v>43635</c:v>
                </c:pt>
                <c:pt idx="2468">
                  <c:v>43636</c:v>
                </c:pt>
                <c:pt idx="2469">
                  <c:v>43637</c:v>
                </c:pt>
                <c:pt idx="2470">
                  <c:v>43640</c:v>
                </c:pt>
                <c:pt idx="2471">
                  <c:v>43641</c:v>
                </c:pt>
                <c:pt idx="2472">
                  <c:v>43642</c:v>
                </c:pt>
                <c:pt idx="2473">
                  <c:v>43643</c:v>
                </c:pt>
                <c:pt idx="2474">
                  <c:v>43644</c:v>
                </c:pt>
                <c:pt idx="2475">
                  <c:v>43647</c:v>
                </c:pt>
                <c:pt idx="2476">
                  <c:v>43648</c:v>
                </c:pt>
                <c:pt idx="2477">
                  <c:v>43649</c:v>
                </c:pt>
                <c:pt idx="2478">
                  <c:v>43650</c:v>
                </c:pt>
                <c:pt idx="2479">
                  <c:v>43651</c:v>
                </c:pt>
                <c:pt idx="2480">
                  <c:v>43654</c:v>
                </c:pt>
                <c:pt idx="2481">
                  <c:v>43655</c:v>
                </c:pt>
                <c:pt idx="2482">
                  <c:v>43656</c:v>
                </c:pt>
                <c:pt idx="2483">
                  <c:v>43657</c:v>
                </c:pt>
                <c:pt idx="2484">
                  <c:v>43658</c:v>
                </c:pt>
                <c:pt idx="2485">
                  <c:v>43661</c:v>
                </c:pt>
                <c:pt idx="2486">
                  <c:v>43662</c:v>
                </c:pt>
                <c:pt idx="2487">
                  <c:v>43663</c:v>
                </c:pt>
                <c:pt idx="2488">
                  <c:v>43664</c:v>
                </c:pt>
                <c:pt idx="2489">
                  <c:v>43665</c:v>
                </c:pt>
                <c:pt idx="2490">
                  <c:v>43668</c:v>
                </c:pt>
                <c:pt idx="2491">
                  <c:v>43669</c:v>
                </c:pt>
                <c:pt idx="2492">
                  <c:v>43670</c:v>
                </c:pt>
                <c:pt idx="2493">
                  <c:v>43671</c:v>
                </c:pt>
                <c:pt idx="2494">
                  <c:v>43672</c:v>
                </c:pt>
                <c:pt idx="2495">
                  <c:v>43675</c:v>
                </c:pt>
                <c:pt idx="2496">
                  <c:v>43676</c:v>
                </c:pt>
                <c:pt idx="2497">
                  <c:v>43677</c:v>
                </c:pt>
                <c:pt idx="2498">
                  <c:v>43678</c:v>
                </c:pt>
                <c:pt idx="2499">
                  <c:v>43679</c:v>
                </c:pt>
                <c:pt idx="2500">
                  <c:v>43682</c:v>
                </c:pt>
                <c:pt idx="2501">
                  <c:v>43683</c:v>
                </c:pt>
                <c:pt idx="2502">
                  <c:v>43684</c:v>
                </c:pt>
                <c:pt idx="2503">
                  <c:v>43685</c:v>
                </c:pt>
                <c:pt idx="2504">
                  <c:v>43686</c:v>
                </c:pt>
                <c:pt idx="2505">
                  <c:v>43689</c:v>
                </c:pt>
                <c:pt idx="2506">
                  <c:v>43690</c:v>
                </c:pt>
                <c:pt idx="2507">
                  <c:v>43691</c:v>
                </c:pt>
                <c:pt idx="2508">
                  <c:v>43692</c:v>
                </c:pt>
                <c:pt idx="2509">
                  <c:v>43693</c:v>
                </c:pt>
                <c:pt idx="2510">
                  <c:v>43696</c:v>
                </c:pt>
                <c:pt idx="2511">
                  <c:v>43697</c:v>
                </c:pt>
                <c:pt idx="2512">
                  <c:v>43698</c:v>
                </c:pt>
                <c:pt idx="2513">
                  <c:v>43699</c:v>
                </c:pt>
                <c:pt idx="2514">
                  <c:v>43700</c:v>
                </c:pt>
                <c:pt idx="2515">
                  <c:v>43703</c:v>
                </c:pt>
                <c:pt idx="2516">
                  <c:v>43704</c:v>
                </c:pt>
                <c:pt idx="2517">
                  <c:v>43705</c:v>
                </c:pt>
                <c:pt idx="2518">
                  <c:v>43706</c:v>
                </c:pt>
                <c:pt idx="2519">
                  <c:v>43707</c:v>
                </c:pt>
                <c:pt idx="2520">
                  <c:v>43710</c:v>
                </c:pt>
                <c:pt idx="2521">
                  <c:v>43711</c:v>
                </c:pt>
                <c:pt idx="2522">
                  <c:v>43712</c:v>
                </c:pt>
                <c:pt idx="2523">
                  <c:v>43713</c:v>
                </c:pt>
                <c:pt idx="2524">
                  <c:v>43714</c:v>
                </c:pt>
                <c:pt idx="2525">
                  <c:v>43717</c:v>
                </c:pt>
                <c:pt idx="2526">
                  <c:v>43718</c:v>
                </c:pt>
                <c:pt idx="2527">
                  <c:v>43719</c:v>
                </c:pt>
                <c:pt idx="2528">
                  <c:v>43720</c:v>
                </c:pt>
                <c:pt idx="2529">
                  <c:v>43721</c:v>
                </c:pt>
                <c:pt idx="2530">
                  <c:v>43724</c:v>
                </c:pt>
                <c:pt idx="2531">
                  <c:v>43725</c:v>
                </c:pt>
                <c:pt idx="2532">
                  <c:v>43726</c:v>
                </c:pt>
                <c:pt idx="2533">
                  <c:v>43727</c:v>
                </c:pt>
                <c:pt idx="2534">
                  <c:v>43728</c:v>
                </c:pt>
                <c:pt idx="2535">
                  <c:v>43731</c:v>
                </c:pt>
                <c:pt idx="2536">
                  <c:v>43732</c:v>
                </c:pt>
                <c:pt idx="2537">
                  <c:v>43733</c:v>
                </c:pt>
                <c:pt idx="2538">
                  <c:v>43734</c:v>
                </c:pt>
                <c:pt idx="2539">
                  <c:v>43735</c:v>
                </c:pt>
                <c:pt idx="2540">
                  <c:v>43738</c:v>
                </c:pt>
                <c:pt idx="2541">
                  <c:v>43739</c:v>
                </c:pt>
                <c:pt idx="2542">
                  <c:v>43740</c:v>
                </c:pt>
                <c:pt idx="2543">
                  <c:v>43741</c:v>
                </c:pt>
                <c:pt idx="2544">
                  <c:v>43742</c:v>
                </c:pt>
                <c:pt idx="2545">
                  <c:v>43745</c:v>
                </c:pt>
                <c:pt idx="2546">
                  <c:v>43746</c:v>
                </c:pt>
                <c:pt idx="2547">
                  <c:v>43747</c:v>
                </c:pt>
                <c:pt idx="2548">
                  <c:v>43748</c:v>
                </c:pt>
                <c:pt idx="2549">
                  <c:v>43749</c:v>
                </c:pt>
                <c:pt idx="2550">
                  <c:v>43752</c:v>
                </c:pt>
                <c:pt idx="2551">
                  <c:v>43753</c:v>
                </c:pt>
                <c:pt idx="2552">
                  <c:v>43754</c:v>
                </c:pt>
                <c:pt idx="2553">
                  <c:v>43755</c:v>
                </c:pt>
                <c:pt idx="2554">
                  <c:v>43756</c:v>
                </c:pt>
                <c:pt idx="2555">
                  <c:v>43759</c:v>
                </c:pt>
                <c:pt idx="2556">
                  <c:v>43760</c:v>
                </c:pt>
                <c:pt idx="2557">
                  <c:v>43761</c:v>
                </c:pt>
                <c:pt idx="2558">
                  <c:v>43762</c:v>
                </c:pt>
                <c:pt idx="2559">
                  <c:v>43763</c:v>
                </c:pt>
                <c:pt idx="2560">
                  <c:v>43766</c:v>
                </c:pt>
                <c:pt idx="2561">
                  <c:v>43767</c:v>
                </c:pt>
                <c:pt idx="2562">
                  <c:v>43768</c:v>
                </c:pt>
                <c:pt idx="2563">
                  <c:v>43769</c:v>
                </c:pt>
                <c:pt idx="2564">
                  <c:v>43770</c:v>
                </c:pt>
                <c:pt idx="2565">
                  <c:v>43773</c:v>
                </c:pt>
                <c:pt idx="2566">
                  <c:v>43774</c:v>
                </c:pt>
                <c:pt idx="2567">
                  <c:v>43775</c:v>
                </c:pt>
                <c:pt idx="2568">
                  <c:v>43776</c:v>
                </c:pt>
                <c:pt idx="2569">
                  <c:v>43777</c:v>
                </c:pt>
                <c:pt idx="2570">
                  <c:v>43780</c:v>
                </c:pt>
                <c:pt idx="2571">
                  <c:v>43781</c:v>
                </c:pt>
                <c:pt idx="2572">
                  <c:v>43782</c:v>
                </c:pt>
                <c:pt idx="2573">
                  <c:v>43783</c:v>
                </c:pt>
                <c:pt idx="2574">
                  <c:v>43784</c:v>
                </c:pt>
                <c:pt idx="2575">
                  <c:v>43787</c:v>
                </c:pt>
                <c:pt idx="2576">
                  <c:v>43788</c:v>
                </c:pt>
                <c:pt idx="2577">
                  <c:v>43789</c:v>
                </c:pt>
                <c:pt idx="2578">
                  <c:v>43790</c:v>
                </c:pt>
                <c:pt idx="2579">
                  <c:v>43791</c:v>
                </c:pt>
                <c:pt idx="2580">
                  <c:v>43794</c:v>
                </c:pt>
                <c:pt idx="2581">
                  <c:v>43795</c:v>
                </c:pt>
                <c:pt idx="2582">
                  <c:v>43796</c:v>
                </c:pt>
                <c:pt idx="2583">
                  <c:v>43797</c:v>
                </c:pt>
                <c:pt idx="2584">
                  <c:v>43798</c:v>
                </c:pt>
                <c:pt idx="2585">
                  <c:v>43801</c:v>
                </c:pt>
                <c:pt idx="2586">
                  <c:v>43802</c:v>
                </c:pt>
                <c:pt idx="2587">
                  <c:v>43803</c:v>
                </c:pt>
                <c:pt idx="2588">
                  <c:v>43804</c:v>
                </c:pt>
                <c:pt idx="2589">
                  <c:v>43805</c:v>
                </c:pt>
                <c:pt idx="2590">
                  <c:v>43808</c:v>
                </c:pt>
                <c:pt idx="2591">
                  <c:v>43809</c:v>
                </c:pt>
                <c:pt idx="2592">
                  <c:v>43810</c:v>
                </c:pt>
                <c:pt idx="2593">
                  <c:v>43811</c:v>
                </c:pt>
                <c:pt idx="2594">
                  <c:v>43812</c:v>
                </c:pt>
                <c:pt idx="2595">
                  <c:v>43815</c:v>
                </c:pt>
                <c:pt idx="2596">
                  <c:v>43816</c:v>
                </c:pt>
                <c:pt idx="2597">
                  <c:v>43817</c:v>
                </c:pt>
                <c:pt idx="2598">
                  <c:v>43818</c:v>
                </c:pt>
                <c:pt idx="2599">
                  <c:v>43819</c:v>
                </c:pt>
                <c:pt idx="2600">
                  <c:v>43822</c:v>
                </c:pt>
                <c:pt idx="2601">
                  <c:v>43823</c:v>
                </c:pt>
                <c:pt idx="2602">
                  <c:v>43824</c:v>
                </c:pt>
                <c:pt idx="2603">
                  <c:v>43825</c:v>
                </c:pt>
                <c:pt idx="2604">
                  <c:v>43826</c:v>
                </c:pt>
                <c:pt idx="2605">
                  <c:v>43829</c:v>
                </c:pt>
                <c:pt idx="2606">
                  <c:v>43830</c:v>
                </c:pt>
                <c:pt idx="2607">
                  <c:v>43831</c:v>
                </c:pt>
                <c:pt idx="2608">
                  <c:v>43832</c:v>
                </c:pt>
                <c:pt idx="2609">
                  <c:v>43833</c:v>
                </c:pt>
                <c:pt idx="2610">
                  <c:v>43836</c:v>
                </c:pt>
                <c:pt idx="2611">
                  <c:v>43837</c:v>
                </c:pt>
                <c:pt idx="2612">
                  <c:v>43838</c:v>
                </c:pt>
                <c:pt idx="2613">
                  <c:v>43839</c:v>
                </c:pt>
                <c:pt idx="2614">
                  <c:v>43840</c:v>
                </c:pt>
                <c:pt idx="2615">
                  <c:v>43843</c:v>
                </c:pt>
                <c:pt idx="2616">
                  <c:v>43844</c:v>
                </c:pt>
                <c:pt idx="2617">
                  <c:v>43845</c:v>
                </c:pt>
                <c:pt idx="2618">
                  <c:v>43846</c:v>
                </c:pt>
                <c:pt idx="2619">
                  <c:v>43847</c:v>
                </c:pt>
                <c:pt idx="2620">
                  <c:v>43850</c:v>
                </c:pt>
                <c:pt idx="2621">
                  <c:v>43851</c:v>
                </c:pt>
                <c:pt idx="2622">
                  <c:v>43852</c:v>
                </c:pt>
                <c:pt idx="2623">
                  <c:v>43853</c:v>
                </c:pt>
                <c:pt idx="2624">
                  <c:v>43854</c:v>
                </c:pt>
                <c:pt idx="2625">
                  <c:v>43857</c:v>
                </c:pt>
                <c:pt idx="2626">
                  <c:v>43858</c:v>
                </c:pt>
                <c:pt idx="2627">
                  <c:v>43859</c:v>
                </c:pt>
                <c:pt idx="2628">
                  <c:v>43860</c:v>
                </c:pt>
                <c:pt idx="2629">
                  <c:v>43861</c:v>
                </c:pt>
                <c:pt idx="2630">
                  <c:v>43864</c:v>
                </c:pt>
                <c:pt idx="2631">
                  <c:v>43865</c:v>
                </c:pt>
                <c:pt idx="2632">
                  <c:v>43866</c:v>
                </c:pt>
                <c:pt idx="2633">
                  <c:v>43867</c:v>
                </c:pt>
                <c:pt idx="2634">
                  <c:v>43868</c:v>
                </c:pt>
                <c:pt idx="2635">
                  <c:v>43871</c:v>
                </c:pt>
                <c:pt idx="2636">
                  <c:v>43872</c:v>
                </c:pt>
                <c:pt idx="2637">
                  <c:v>43873</c:v>
                </c:pt>
                <c:pt idx="2638">
                  <c:v>43874</c:v>
                </c:pt>
                <c:pt idx="2639">
                  <c:v>43875</c:v>
                </c:pt>
                <c:pt idx="2640">
                  <c:v>43878</c:v>
                </c:pt>
                <c:pt idx="2641">
                  <c:v>43879</c:v>
                </c:pt>
                <c:pt idx="2642">
                  <c:v>43880</c:v>
                </c:pt>
                <c:pt idx="2643">
                  <c:v>43881</c:v>
                </c:pt>
                <c:pt idx="2644">
                  <c:v>43882</c:v>
                </c:pt>
                <c:pt idx="2645">
                  <c:v>43885</c:v>
                </c:pt>
                <c:pt idx="2646">
                  <c:v>43886</c:v>
                </c:pt>
                <c:pt idx="2647">
                  <c:v>43887</c:v>
                </c:pt>
                <c:pt idx="2648">
                  <c:v>43888</c:v>
                </c:pt>
                <c:pt idx="2649">
                  <c:v>43889</c:v>
                </c:pt>
                <c:pt idx="2650">
                  <c:v>43892</c:v>
                </c:pt>
                <c:pt idx="2651">
                  <c:v>43893</c:v>
                </c:pt>
                <c:pt idx="2652">
                  <c:v>43894</c:v>
                </c:pt>
                <c:pt idx="2653">
                  <c:v>43895</c:v>
                </c:pt>
                <c:pt idx="2654">
                  <c:v>43896</c:v>
                </c:pt>
                <c:pt idx="2655">
                  <c:v>43899</c:v>
                </c:pt>
                <c:pt idx="2656">
                  <c:v>43900</c:v>
                </c:pt>
                <c:pt idx="2657">
                  <c:v>43901</c:v>
                </c:pt>
                <c:pt idx="2658">
                  <c:v>43902</c:v>
                </c:pt>
                <c:pt idx="2659">
                  <c:v>43903</c:v>
                </c:pt>
                <c:pt idx="2660">
                  <c:v>43906</c:v>
                </c:pt>
                <c:pt idx="2661">
                  <c:v>43907</c:v>
                </c:pt>
                <c:pt idx="2662">
                  <c:v>43908</c:v>
                </c:pt>
                <c:pt idx="2663">
                  <c:v>43909</c:v>
                </c:pt>
                <c:pt idx="2664">
                  <c:v>43910</c:v>
                </c:pt>
                <c:pt idx="2665">
                  <c:v>43913</c:v>
                </c:pt>
                <c:pt idx="2666">
                  <c:v>43914</c:v>
                </c:pt>
                <c:pt idx="2667">
                  <c:v>43915</c:v>
                </c:pt>
                <c:pt idx="2668">
                  <c:v>43916</c:v>
                </c:pt>
                <c:pt idx="2669">
                  <c:v>43917</c:v>
                </c:pt>
                <c:pt idx="2670">
                  <c:v>43920</c:v>
                </c:pt>
                <c:pt idx="2671">
                  <c:v>43921</c:v>
                </c:pt>
                <c:pt idx="2672">
                  <c:v>43922</c:v>
                </c:pt>
                <c:pt idx="2673">
                  <c:v>43923</c:v>
                </c:pt>
                <c:pt idx="2674">
                  <c:v>43924</c:v>
                </c:pt>
                <c:pt idx="2675">
                  <c:v>43927</c:v>
                </c:pt>
                <c:pt idx="2676">
                  <c:v>43928</c:v>
                </c:pt>
                <c:pt idx="2677">
                  <c:v>43929</c:v>
                </c:pt>
                <c:pt idx="2678">
                  <c:v>43930</c:v>
                </c:pt>
                <c:pt idx="2679">
                  <c:v>43931</c:v>
                </c:pt>
                <c:pt idx="2680">
                  <c:v>43934</c:v>
                </c:pt>
                <c:pt idx="2681">
                  <c:v>43935</c:v>
                </c:pt>
                <c:pt idx="2682">
                  <c:v>43936</c:v>
                </c:pt>
                <c:pt idx="2683">
                  <c:v>43937</c:v>
                </c:pt>
                <c:pt idx="2684">
                  <c:v>43938</c:v>
                </c:pt>
                <c:pt idx="2685">
                  <c:v>43941</c:v>
                </c:pt>
                <c:pt idx="2686">
                  <c:v>43942</c:v>
                </c:pt>
                <c:pt idx="2687">
                  <c:v>43943</c:v>
                </c:pt>
                <c:pt idx="2688">
                  <c:v>43944</c:v>
                </c:pt>
                <c:pt idx="2689">
                  <c:v>43945</c:v>
                </c:pt>
                <c:pt idx="2690">
                  <c:v>43948</c:v>
                </c:pt>
                <c:pt idx="2691">
                  <c:v>43949</c:v>
                </c:pt>
                <c:pt idx="2692">
                  <c:v>43950</c:v>
                </c:pt>
                <c:pt idx="2693">
                  <c:v>43951</c:v>
                </c:pt>
                <c:pt idx="2694">
                  <c:v>43952</c:v>
                </c:pt>
                <c:pt idx="2695">
                  <c:v>43955</c:v>
                </c:pt>
                <c:pt idx="2696">
                  <c:v>43956</c:v>
                </c:pt>
                <c:pt idx="2697">
                  <c:v>43957</c:v>
                </c:pt>
                <c:pt idx="2698">
                  <c:v>43958</c:v>
                </c:pt>
                <c:pt idx="2699">
                  <c:v>43959</c:v>
                </c:pt>
                <c:pt idx="2700">
                  <c:v>43962</c:v>
                </c:pt>
                <c:pt idx="2701">
                  <c:v>43963</c:v>
                </c:pt>
                <c:pt idx="2702">
                  <c:v>43964</c:v>
                </c:pt>
                <c:pt idx="2703">
                  <c:v>43965</c:v>
                </c:pt>
                <c:pt idx="2704">
                  <c:v>43966</c:v>
                </c:pt>
                <c:pt idx="2705">
                  <c:v>43969</c:v>
                </c:pt>
                <c:pt idx="2706">
                  <c:v>43970</c:v>
                </c:pt>
                <c:pt idx="2707">
                  <c:v>43971</c:v>
                </c:pt>
                <c:pt idx="2708">
                  <c:v>43972</c:v>
                </c:pt>
                <c:pt idx="2709">
                  <c:v>43973</c:v>
                </c:pt>
                <c:pt idx="2710">
                  <c:v>43976</c:v>
                </c:pt>
                <c:pt idx="2711">
                  <c:v>43977</c:v>
                </c:pt>
                <c:pt idx="2712">
                  <c:v>43978</c:v>
                </c:pt>
                <c:pt idx="2713">
                  <c:v>43979</c:v>
                </c:pt>
                <c:pt idx="2714">
                  <c:v>43980</c:v>
                </c:pt>
                <c:pt idx="2715">
                  <c:v>43983</c:v>
                </c:pt>
                <c:pt idx="2716">
                  <c:v>43984</c:v>
                </c:pt>
                <c:pt idx="2717">
                  <c:v>43985</c:v>
                </c:pt>
                <c:pt idx="2718">
                  <c:v>43986</c:v>
                </c:pt>
                <c:pt idx="2719">
                  <c:v>43987</c:v>
                </c:pt>
                <c:pt idx="2720">
                  <c:v>43990</c:v>
                </c:pt>
                <c:pt idx="2721">
                  <c:v>43991</c:v>
                </c:pt>
                <c:pt idx="2722">
                  <c:v>43992</c:v>
                </c:pt>
                <c:pt idx="2723">
                  <c:v>43993</c:v>
                </c:pt>
                <c:pt idx="2724">
                  <c:v>43994</c:v>
                </c:pt>
                <c:pt idx="2725">
                  <c:v>43997</c:v>
                </c:pt>
                <c:pt idx="2726">
                  <c:v>43998</c:v>
                </c:pt>
                <c:pt idx="2727">
                  <c:v>43999</c:v>
                </c:pt>
                <c:pt idx="2728">
                  <c:v>44000</c:v>
                </c:pt>
                <c:pt idx="2729">
                  <c:v>44001</c:v>
                </c:pt>
                <c:pt idx="2730">
                  <c:v>44004</c:v>
                </c:pt>
                <c:pt idx="2731">
                  <c:v>44005</c:v>
                </c:pt>
                <c:pt idx="2732">
                  <c:v>44006</c:v>
                </c:pt>
                <c:pt idx="2733">
                  <c:v>44007</c:v>
                </c:pt>
                <c:pt idx="2734">
                  <c:v>44008</c:v>
                </c:pt>
                <c:pt idx="2735">
                  <c:v>44011</c:v>
                </c:pt>
                <c:pt idx="2736">
                  <c:v>44012</c:v>
                </c:pt>
                <c:pt idx="2737">
                  <c:v>44013</c:v>
                </c:pt>
                <c:pt idx="2738">
                  <c:v>44014</c:v>
                </c:pt>
                <c:pt idx="2739">
                  <c:v>44015</c:v>
                </c:pt>
                <c:pt idx="2740">
                  <c:v>44018</c:v>
                </c:pt>
                <c:pt idx="2741">
                  <c:v>44019</c:v>
                </c:pt>
                <c:pt idx="2742">
                  <c:v>44020</c:v>
                </c:pt>
                <c:pt idx="2743">
                  <c:v>44021</c:v>
                </c:pt>
                <c:pt idx="2744">
                  <c:v>44022</c:v>
                </c:pt>
                <c:pt idx="2745">
                  <c:v>44025</c:v>
                </c:pt>
                <c:pt idx="2746">
                  <c:v>44026</c:v>
                </c:pt>
                <c:pt idx="2747">
                  <c:v>44027</c:v>
                </c:pt>
                <c:pt idx="2748">
                  <c:v>44028</c:v>
                </c:pt>
                <c:pt idx="2749">
                  <c:v>44029</c:v>
                </c:pt>
                <c:pt idx="2750">
                  <c:v>44032</c:v>
                </c:pt>
                <c:pt idx="2751">
                  <c:v>44033</c:v>
                </c:pt>
                <c:pt idx="2752">
                  <c:v>44034</c:v>
                </c:pt>
                <c:pt idx="2753">
                  <c:v>44035</c:v>
                </c:pt>
                <c:pt idx="2754">
                  <c:v>44036</c:v>
                </c:pt>
                <c:pt idx="2755">
                  <c:v>44039</c:v>
                </c:pt>
                <c:pt idx="2756">
                  <c:v>44040</c:v>
                </c:pt>
                <c:pt idx="2757">
                  <c:v>44041</c:v>
                </c:pt>
                <c:pt idx="2758">
                  <c:v>44042</c:v>
                </c:pt>
                <c:pt idx="2759">
                  <c:v>44043</c:v>
                </c:pt>
                <c:pt idx="2760">
                  <c:v>44046</c:v>
                </c:pt>
                <c:pt idx="2761">
                  <c:v>44047</c:v>
                </c:pt>
                <c:pt idx="2762">
                  <c:v>44048</c:v>
                </c:pt>
                <c:pt idx="2763">
                  <c:v>44049</c:v>
                </c:pt>
                <c:pt idx="2764">
                  <c:v>44050</c:v>
                </c:pt>
                <c:pt idx="2765">
                  <c:v>44053</c:v>
                </c:pt>
                <c:pt idx="2766">
                  <c:v>44054</c:v>
                </c:pt>
                <c:pt idx="2767">
                  <c:v>44055</c:v>
                </c:pt>
                <c:pt idx="2768">
                  <c:v>44056</c:v>
                </c:pt>
                <c:pt idx="2769">
                  <c:v>44057</c:v>
                </c:pt>
                <c:pt idx="2770">
                  <c:v>44060</c:v>
                </c:pt>
                <c:pt idx="2771">
                  <c:v>44061</c:v>
                </c:pt>
                <c:pt idx="2772">
                  <c:v>44062</c:v>
                </c:pt>
                <c:pt idx="2773">
                  <c:v>44063</c:v>
                </c:pt>
                <c:pt idx="2774">
                  <c:v>44064</c:v>
                </c:pt>
                <c:pt idx="2775">
                  <c:v>44067</c:v>
                </c:pt>
                <c:pt idx="2776">
                  <c:v>44068</c:v>
                </c:pt>
                <c:pt idx="2777">
                  <c:v>44069</c:v>
                </c:pt>
                <c:pt idx="2778">
                  <c:v>44070</c:v>
                </c:pt>
                <c:pt idx="2779">
                  <c:v>44071</c:v>
                </c:pt>
                <c:pt idx="2780">
                  <c:v>44074</c:v>
                </c:pt>
                <c:pt idx="2781">
                  <c:v>44075</c:v>
                </c:pt>
                <c:pt idx="2782">
                  <c:v>44076</c:v>
                </c:pt>
                <c:pt idx="2783">
                  <c:v>44077</c:v>
                </c:pt>
                <c:pt idx="2784">
                  <c:v>44078</c:v>
                </c:pt>
                <c:pt idx="2785">
                  <c:v>44081</c:v>
                </c:pt>
                <c:pt idx="2786">
                  <c:v>44082</c:v>
                </c:pt>
                <c:pt idx="2787">
                  <c:v>44083</c:v>
                </c:pt>
                <c:pt idx="2788">
                  <c:v>44084</c:v>
                </c:pt>
                <c:pt idx="2789">
                  <c:v>44085</c:v>
                </c:pt>
                <c:pt idx="2790">
                  <c:v>44088</c:v>
                </c:pt>
                <c:pt idx="2791">
                  <c:v>44089</c:v>
                </c:pt>
                <c:pt idx="2792">
                  <c:v>44090</c:v>
                </c:pt>
                <c:pt idx="2793">
                  <c:v>44091</c:v>
                </c:pt>
                <c:pt idx="2794">
                  <c:v>44092</c:v>
                </c:pt>
                <c:pt idx="2795">
                  <c:v>44095</c:v>
                </c:pt>
                <c:pt idx="2796">
                  <c:v>44096</c:v>
                </c:pt>
                <c:pt idx="2797">
                  <c:v>44097</c:v>
                </c:pt>
                <c:pt idx="2798">
                  <c:v>44098</c:v>
                </c:pt>
                <c:pt idx="2799">
                  <c:v>44099</c:v>
                </c:pt>
                <c:pt idx="2800">
                  <c:v>44102</c:v>
                </c:pt>
                <c:pt idx="2801">
                  <c:v>44103</c:v>
                </c:pt>
                <c:pt idx="2802">
                  <c:v>44104</c:v>
                </c:pt>
                <c:pt idx="2803">
                  <c:v>44105</c:v>
                </c:pt>
                <c:pt idx="2804">
                  <c:v>44106</c:v>
                </c:pt>
                <c:pt idx="2805">
                  <c:v>44109</c:v>
                </c:pt>
                <c:pt idx="2806">
                  <c:v>44110</c:v>
                </c:pt>
                <c:pt idx="2807">
                  <c:v>44111</c:v>
                </c:pt>
                <c:pt idx="2808">
                  <c:v>44112</c:v>
                </c:pt>
                <c:pt idx="2809">
                  <c:v>44113</c:v>
                </c:pt>
                <c:pt idx="2810">
                  <c:v>44116</c:v>
                </c:pt>
                <c:pt idx="2811">
                  <c:v>44117</c:v>
                </c:pt>
                <c:pt idx="2812">
                  <c:v>44118</c:v>
                </c:pt>
                <c:pt idx="2813">
                  <c:v>44119</c:v>
                </c:pt>
                <c:pt idx="2814">
                  <c:v>44120</c:v>
                </c:pt>
                <c:pt idx="2815">
                  <c:v>44123</c:v>
                </c:pt>
                <c:pt idx="2816">
                  <c:v>44124</c:v>
                </c:pt>
                <c:pt idx="2817">
                  <c:v>44125</c:v>
                </c:pt>
                <c:pt idx="2818">
                  <c:v>44126</c:v>
                </c:pt>
                <c:pt idx="2819">
                  <c:v>44127</c:v>
                </c:pt>
                <c:pt idx="2820">
                  <c:v>44130</c:v>
                </c:pt>
                <c:pt idx="2821">
                  <c:v>44131</c:v>
                </c:pt>
                <c:pt idx="2822">
                  <c:v>44132</c:v>
                </c:pt>
                <c:pt idx="2823">
                  <c:v>44133</c:v>
                </c:pt>
                <c:pt idx="2824">
                  <c:v>44134</c:v>
                </c:pt>
                <c:pt idx="2825">
                  <c:v>44137</c:v>
                </c:pt>
                <c:pt idx="2826">
                  <c:v>44138</c:v>
                </c:pt>
                <c:pt idx="2827">
                  <c:v>44139</c:v>
                </c:pt>
                <c:pt idx="2828">
                  <c:v>44140</c:v>
                </c:pt>
                <c:pt idx="2829">
                  <c:v>44141</c:v>
                </c:pt>
                <c:pt idx="2830">
                  <c:v>44144</c:v>
                </c:pt>
                <c:pt idx="2831">
                  <c:v>44145</c:v>
                </c:pt>
                <c:pt idx="2832">
                  <c:v>44146</c:v>
                </c:pt>
                <c:pt idx="2833">
                  <c:v>44147</c:v>
                </c:pt>
                <c:pt idx="2834">
                  <c:v>44148</c:v>
                </c:pt>
              </c:numCache>
            </c:numRef>
          </c:cat>
          <c:val>
            <c:numRef>
              <c:f>Sheet1!$C$6:$C$2839</c:f>
              <c:numCache>
                <c:formatCode>0%</c:formatCode>
                <c:ptCount val="2834"/>
                <c:pt idx="0">
                  <c:v>3.1226437253193406E-3</c:v>
                </c:pt>
                <c:pt idx="1">
                  <c:v>3.6649631202685384E-3</c:v>
                </c:pt>
                <c:pt idx="2">
                  <c:v>7.6871682415560194E-3</c:v>
                </c:pt>
                <c:pt idx="3">
                  <c:v>1.0589350183022539E-2</c:v>
                </c:pt>
                <c:pt idx="4">
                  <c:v>1.235099676652518E-2</c:v>
                </c:pt>
                <c:pt idx="5">
                  <c:v>2.8558971470666883E-3</c:v>
                </c:pt>
                <c:pt idx="6">
                  <c:v>1.1200964375995159E-2</c:v>
                </c:pt>
                <c:pt idx="7">
                  <c:v>1.3658754038048171E-2</c:v>
                </c:pt>
                <c:pt idx="8">
                  <c:v>2.6861774080282341E-3</c:v>
                </c:pt>
                <c:pt idx="9">
                  <c:v>2.6861774080282341E-3</c:v>
                </c:pt>
                <c:pt idx="10">
                  <c:v>1.5222348657107254E-2</c:v>
                </c:pt>
                <c:pt idx="11">
                  <c:v>4.4614605299266863E-3</c:v>
                </c:pt>
                <c:pt idx="12">
                  <c:v>-1.4569418841978488E-2</c:v>
                </c:pt>
                <c:pt idx="13">
                  <c:v>-3.6390528146927337E-2</c:v>
                </c:pt>
                <c:pt idx="14">
                  <c:v>-3.1951495088886728E-2</c:v>
                </c:pt>
                <c:pt idx="15">
                  <c:v>-3.6028290494949711E-2</c:v>
                </c:pt>
                <c:pt idx="16">
                  <c:v>-3.1316641410091273E-2</c:v>
                </c:pt>
                <c:pt idx="17">
                  <c:v>-4.2771121832911874E-2</c:v>
                </c:pt>
                <c:pt idx="18">
                  <c:v>-5.2177297100047704E-2</c:v>
                </c:pt>
                <c:pt idx="19">
                  <c:v>-3.8656047030717455E-2</c:v>
                </c:pt>
                <c:pt idx="20">
                  <c:v>-2.6180768000663268E-2</c:v>
                </c:pt>
                <c:pt idx="21">
                  <c:v>-3.1513016389230319E-2</c:v>
                </c:pt>
                <c:pt idx="22">
                  <c:v>-6.1673888353803052E-2</c:v>
                </c:pt>
                <c:pt idx="23">
                  <c:v>-5.8958081263318474E-2</c:v>
                </c:pt>
                <c:pt idx="24">
                  <c:v>-6.7291956821900367E-2</c:v>
                </c:pt>
                <c:pt idx="25">
                  <c:v>-5.5130221086328479E-2</c:v>
                </c:pt>
                <c:pt idx="26">
                  <c:v>-5.7238933017923599E-2</c:v>
                </c:pt>
                <c:pt idx="27">
                  <c:v>-4.8119681110123325E-2</c:v>
                </c:pt>
                <c:pt idx="28">
                  <c:v>-5.07263517622486E-2</c:v>
                </c:pt>
                <c:pt idx="29">
                  <c:v>-5.07263517622486E-2</c:v>
                </c:pt>
                <c:pt idx="30">
                  <c:v>-3.3640784169626015E-2</c:v>
                </c:pt>
                <c:pt idx="31">
                  <c:v>-2.9547060038227491E-2</c:v>
                </c:pt>
                <c:pt idx="32">
                  <c:v>-2.31542067070446E-2</c:v>
                </c:pt>
                <c:pt idx="33">
                  <c:v>-2.1017480294628355E-2</c:v>
                </c:pt>
                <c:pt idx="34">
                  <c:v>-2.2039611663867031E-2</c:v>
                </c:pt>
                <c:pt idx="35">
                  <c:v>-3.3878554207067202E-2</c:v>
                </c:pt>
                <c:pt idx="36">
                  <c:v>-2.4485115202005914E-2</c:v>
                </c:pt>
                <c:pt idx="37">
                  <c:v>-2.6516632852170319E-2</c:v>
                </c:pt>
                <c:pt idx="38">
                  <c:v>-2.5147815663092321E-2</c:v>
                </c:pt>
                <c:pt idx="39">
                  <c:v>-1.5245561664214868E-2</c:v>
                </c:pt>
                <c:pt idx="40">
                  <c:v>-1.2952443132810632E-2</c:v>
                </c:pt>
                <c:pt idx="41">
                  <c:v>-1.2529339740523504E-2</c:v>
                </c:pt>
                <c:pt idx="42">
                  <c:v>-8.8367593201637007E-3</c:v>
                </c:pt>
                <c:pt idx="43">
                  <c:v>5.0420769734840221E-3</c:v>
                </c:pt>
                <c:pt idx="44">
                  <c:v>4.8715452205088106E-3</c:v>
                </c:pt>
                <c:pt idx="45">
                  <c:v>6.5851947193533711E-3</c:v>
                </c:pt>
                <c:pt idx="46">
                  <c:v>1.1141793273467204E-2</c:v>
                </c:pt>
                <c:pt idx="47">
                  <c:v>1.5232031040680161E-2</c:v>
                </c:pt>
                <c:pt idx="48">
                  <c:v>1.5010280626014616E-2</c:v>
                </c:pt>
                <c:pt idx="49">
                  <c:v>1.5470974967834561E-2</c:v>
                </c:pt>
                <c:pt idx="50">
                  <c:v>2.3370493680113125E-2</c:v>
                </c:pt>
                <c:pt idx="51">
                  <c:v>2.9324753570540096E-2</c:v>
                </c:pt>
                <c:pt idx="52">
                  <c:v>2.8992013207441936E-2</c:v>
                </c:pt>
                <c:pt idx="53">
                  <c:v>2.3753058159227125E-2</c:v>
                </c:pt>
                <c:pt idx="54">
                  <c:v>2.8969541604363602E-2</c:v>
                </c:pt>
                <c:pt idx="55">
                  <c:v>3.6347138358736819E-2</c:v>
                </c:pt>
                <c:pt idx="56">
                  <c:v>3.0655123664956374E-2</c:v>
                </c:pt>
                <c:pt idx="57">
                  <c:v>2.8898578647274409E-2</c:v>
                </c:pt>
                <c:pt idx="58">
                  <c:v>2.965890613178912E-2</c:v>
                </c:pt>
                <c:pt idx="59">
                  <c:v>3.5513906144675422E-2</c:v>
                </c:pt>
                <c:pt idx="60">
                  <c:v>3.5557357716534899E-2</c:v>
                </c:pt>
                <c:pt idx="61">
                  <c:v>3.2167852671862951E-2</c:v>
                </c:pt>
                <c:pt idx="62">
                  <c:v>3.9821472381093459E-2</c:v>
                </c:pt>
                <c:pt idx="63">
                  <c:v>3.9821472381093459E-2</c:v>
                </c:pt>
                <c:pt idx="64">
                  <c:v>4.8062195819137843E-2</c:v>
                </c:pt>
                <c:pt idx="65">
                  <c:v>4.9829085188276112E-2</c:v>
                </c:pt>
                <c:pt idx="66">
                  <c:v>4.3658953157987623E-2</c:v>
                </c:pt>
                <c:pt idx="67">
                  <c:v>4.7181054782802656E-2</c:v>
                </c:pt>
                <c:pt idx="68">
                  <c:v>5.4177419820066852E-2</c:v>
                </c:pt>
                <c:pt idx="69">
                  <c:v>5.6040259227329248E-2</c:v>
                </c:pt>
                <c:pt idx="70">
                  <c:v>5.6766632172549958E-2</c:v>
                </c:pt>
                <c:pt idx="71">
                  <c:v>6.855003119722225E-2</c:v>
                </c:pt>
                <c:pt idx="72">
                  <c:v>6.9447112420187418E-2</c:v>
                </c:pt>
                <c:pt idx="73">
                  <c:v>5.2201339773568778E-2</c:v>
                </c:pt>
                <c:pt idx="74">
                  <c:v>5.6958082110637465E-2</c:v>
                </c:pt>
                <c:pt idx="75">
                  <c:v>6.5481006870449887E-2</c:v>
                </c:pt>
                <c:pt idx="76">
                  <c:v>6.4395538414137476E-2</c:v>
                </c:pt>
                <c:pt idx="77">
                  <c:v>6.6800688390110663E-2</c:v>
                </c:pt>
                <c:pt idx="78">
                  <c:v>7.439651389001023E-2</c:v>
                </c:pt>
                <c:pt idx="79">
                  <c:v>6.9787769919169573E-2</c:v>
                </c:pt>
                <c:pt idx="80">
                  <c:v>4.4773468765018976E-2</c:v>
                </c:pt>
                <c:pt idx="81">
                  <c:v>5.1519062715613906E-2</c:v>
                </c:pt>
                <c:pt idx="82">
                  <c:v>6.512937835708188E-2</c:v>
                </c:pt>
                <c:pt idx="83">
                  <c:v>4.7400342676942264E-2</c:v>
                </c:pt>
                <c:pt idx="84">
                  <c:v>6.1143449075799161E-2</c:v>
                </c:pt>
                <c:pt idx="85">
                  <c:v>3.5846708291442431E-2</c:v>
                </c:pt>
                <c:pt idx="86">
                  <c:v>2.9048501133483118E-2</c:v>
                </c:pt>
                <c:pt idx="87">
                  <c:v>-4.2675568975518718E-3</c:v>
                </c:pt>
                <c:pt idx="88">
                  <c:v>-1.9506693060179492E-2</c:v>
                </c:pt>
                <c:pt idx="89">
                  <c:v>2.360222657045874E-2</c:v>
                </c:pt>
                <c:pt idx="90">
                  <c:v>2.0124909279508163E-2</c:v>
                </c:pt>
                <c:pt idx="91">
                  <c:v>3.4146245192833158E-2</c:v>
                </c:pt>
                <c:pt idx="92">
                  <c:v>2.1581856459448989E-2</c:v>
                </c:pt>
                <c:pt idx="93">
                  <c:v>2.3803129409920576E-3</c:v>
                </c:pt>
                <c:pt idx="94">
                  <c:v>3.4925602047433113E-3</c:v>
                </c:pt>
                <c:pt idx="95">
                  <c:v>-1.0752520853135716E-2</c:v>
                </c:pt>
                <c:pt idx="96">
                  <c:v>-1.583082070919406E-2</c:v>
                </c:pt>
                <c:pt idx="97">
                  <c:v>-5.4185875356496216E-2</c:v>
                </c:pt>
                <c:pt idx="98">
                  <c:v>-3.9976002163770064E-2</c:v>
                </c:pt>
                <c:pt idx="99">
                  <c:v>-5.2368791169327356E-2</c:v>
                </c:pt>
                <c:pt idx="100">
                  <c:v>-5.2038283844555666E-2</c:v>
                </c:pt>
                <c:pt idx="101">
                  <c:v>-5.7404151375355705E-2</c:v>
                </c:pt>
                <c:pt idx="102">
                  <c:v>-2.6411106345334723E-2</c:v>
                </c:pt>
                <c:pt idx="103">
                  <c:v>-3.8464429394099664E-2</c:v>
                </c:pt>
                <c:pt idx="104">
                  <c:v>-3.8464429394099664E-2</c:v>
                </c:pt>
                <c:pt idx="105">
                  <c:v>-5.4968171348497852E-2</c:v>
                </c:pt>
                <c:pt idx="106">
                  <c:v>-3.0543595315978833E-2</c:v>
                </c:pt>
                <c:pt idx="107">
                  <c:v>-2.6620288196455899E-2</c:v>
                </c:pt>
                <c:pt idx="108">
                  <c:v>-6.0115898396156053E-2</c:v>
                </c:pt>
                <c:pt idx="109">
                  <c:v>-7.2825875932673201E-2</c:v>
                </c:pt>
                <c:pt idx="110">
                  <c:v>-6.2650299807902265E-2</c:v>
                </c:pt>
                <c:pt idx="111">
                  <c:v>-6.8219338521443351E-2</c:v>
                </c:pt>
                <c:pt idx="112">
                  <c:v>-4.073339933712139E-2</c:v>
                </c:pt>
                <c:pt idx="113">
                  <c:v>-3.6528199814175877E-2</c:v>
                </c:pt>
                <c:pt idx="114">
                  <c:v>-3.8270499283009407E-2</c:v>
                </c:pt>
                <c:pt idx="115">
                  <c:v>-1.5673369441592588E-2</c:v>
                </c:pt>
                <c:pt idx="116">
                  <c:v>-1.6219863647325861E-2</c:v>
                </c:pt>
                <c:pt idx="117">
                  <c:v>-1.4960527119906364E-2</c:v>
                </c:pt>
                <c:pt idx="118">
                  <c:v>-1.3658489250894856E-2</c:v>
                </c:pt>
                <c:pt idx="119">
                  <c:v>-1.7464327962967374E-2</c:v>
                </c:pt>
                <c:pt idx="120">
                  <c:v>-3.325261502909993E-2</c:v>
                </c:pt>
                <c:pt idx="121">
                  <c:v>-3.6143755346273343E-2</c:v>
                </c:pt>
                <c:pt idx="122">
                  <c:v>-5.2335242637001955E-2</c:v>
                </c:pt>
                <c:pt idx="123">
                  <c:v>-4.9621853935850946E-2</c:v>
                </c:pt>
                <c:pt idx="124">
                  <c:v>-5.1558930834665229E-2</c:v>
                </c:pt>
                <c:pt idx="125">
                  <c:v>-8.0974568182462625E-2</c:v>
                </c:pt>
                <c:pt idx="126">
                  <c:v>-9.0270706734917772E-2</c:v>
                </c:pt>
                <c:pt idx="127">
                  <c:v>-9.3215325230822987E-2</c:v>
                </c:pt>
                <c:pt idx="128">
                  <c:v>-9.7443878980690957E-2</c:v>
                </c:pt>
                <c:pt idx="129">
                  <c:v>-9.7443878980690957E-2</c:v>
                </c:pt>
                <c:pt idx="130">
                  <c:v>-9.2609298046785193E-2</c:v>
                </c:pt>
                <c:pt idx="131">
                  <c:v>-6.4177945157779193E-2</c:v>
                </c:pt>
                <c:pt idx="132">
                  <c:v>-5.5375802344792668E-2</c:v>
                </c:pt>
                <c:pt idx="133">
                  <c:v>-4.8568821905820125E-2</c:v>
                </c:pt>
                <c:pt idx="134">
                  <c:v>-4.78720433381018E-2</c:v>
                </c:pt>
                <c:pt idx="135">
                  <c:v>-3.3230443518128649E-2</c:v>
                </c:pt>
                <c:pt idx="136">
                  <c:v>-3.3375758707869907E-2</c:v>
                </c:pt>
                <c:pt idx="137">
                  <c:v>-3.222428764047347E-2</c:v>
                </c:pt>
                <c:pt idx="138">
                  <c:v>-6.0113806577644757E-2</c:v>
                </c:pt>
                <c:pt idx="139">
                  <c:v>-5.4491272032894944E-2</c:v>
                </c:pt>
                <c:pt idx="140">
                  <c:v>-4.3690912967393025E-2</c:v>
                </c:pt>
                <c:pt idx="141">
                  <c:v>-5.5953241342510562E-2</c:v>
                </c:pt>
                <c:pt idx="142">
                  <c:v>-3.470031231115156E-2</c:v>
                </c:pt>
                <c:pt idx="143">
                  <c:v>-2.6767553984893167E-2</c:v>
                </c:pt>
                <c:pt idx="144">
                  <c:v>-1.5866205099115738E-2</c:v>
                </c:pt>
                <c:pt idx="145">
                  <c:v>-1.6899589922370395E-2</c:v>
                </c:pt>
                <c:pt idx="146">
                  <c:v>-2.3706252616759182E-2</c:v>
                </c:pt>
                <c:pt idx="147">
                  <c:v>-2.7762756500639307E-2</c:v>
                </c:pt>
                <c:pt idx="148">
                  <c:v>-2.7703911968933626E-2</c:v>
                </c:pt>
                <c:pt idx="149">
                  <c:v>-6.2897893448732312E-3</c:v>
                </c:pt>
                <c:pt idx="150">
                  <c:v>-1.1057661568619648E-2</c:v>
                </c:pt>
                <c:pt idx="151">
                  <c:v>-5.0718831807095022E-3</c:v>
                </c:pt>
                <c:pt idx="152">
                  <c:v>-6.328924886133569E-3</c:v>
                </c:pt>
                <c:pt idx="153">
                  <c:v>-1.0012105362550594E-2</c:v>
                </c:pt>
                <c:pt idx="154">
                  <c:v>-4.5847366022730984E-3</c:v>
                </c:pt>
                <c:pt idx="155">
                  <c:v>-1.0524945121097251E-2</c:v>
                </c:pt>
                <c:pt idx="156">
                  <c:v>-3.8405002330656579E-2</c:v>
                </c:pt>
                <c:pt idx="157">
                  <c:v>-4.3579931845198927E-2</c:v>
                </c:pt>
                <c:pt idx="158">
                  <c:v>-4.7431358078834474E-2</c:v>
                </c:pt>
                <c:pt idx="159">
                  <c:v>-4.7317022986031576E-2</c:v>
                </c:pt>
                <c:pt idx="160">
                  <c:v>-3.5696600454226401E-2</c:v>
                </c:pt>
                <c:pt idx="161">
                  <c:v>-3.42652228870578E-2</c:v>
                </c:pt>
                <c:pt idx="162">
                  <c:v>-5.0621319524765673E-2</c:v>
                </c:pt>
                <c:pt idx="163">
                  <c:v>-5.4098892776631269E-2</c:v>
                </c:pt>
                <c:pt idx="164">
                  <c:v>-5.7923884426127059E-2</c:v>
                </c:pt>
                <c:pt idx="165">
                  <c:v>-7.1593221124069517E-2</c:v>
                </c:pt>
                <c:pt idx="166">
                  <c:v>-6.8541937536569453E-2</c:v>
                </c:pt>
                <c:pt idx="167">
                  <c:v>-7.5695268398320414E-2</c:v>
                </c:pt>
                <c:pt idx="168">
                  <c:v>-6.0366934269978523E-2</c:v>
                </c:pt>
                <c:pt idx="169">
                  <c:v>-7.4196546631824623E-2</c:v>
                </c:pt>
                <c:pt idx="170">
                  <c:v>-7.3839445850621188E-2</c:v>
                </c:pt>
                <c:pt idx="171">
                  <c:v>-4.6506800775593438E-2</c:v>
                </c:pt>
                <c:pt idx="172">
                  <c:v>-3.7851667790129273E-2</c:v>
                </c:pt>
                <c:pt idx="173">
                  <c:v>-2.5136120897153891E-2</c:v>
                </c:pt>
                <c:pt idx="174">
                  <c:v>-2.5136120897153891E-2</c:v>
                </c:pt>
                <c:pt idx="175">
                  <c:v>-3.6315672818684419E-2</c:v>
                </c:pt>
                <c:pt idx="176">
                  <c:v>-3.0110747756449729E-2</c:v>
                </c:pt>
                <c:pt idx="177">
                  <c:v>-2.5421623232100066E-2</c:v>
                </c:pt>
                <c:pt idx="178">
                  <c:v>-2.0682904073934028E-2</c:v>
                </c:pt>
                <c:pt idx="179">
                  <c:v>-9.7815993193487438E-3</c:v>
                </c:pt>
                <c:pt idx="180">
                  <c:v>-1.0491140627857054E-2</c:v>
                </c:pt>
                <c:pt idx="181">
                  <c:v>-6.9904338050300607E-3</c:v>
                </c:pt>
                <c:pt idx="182">
                  <c:v>-7.3454692464373084E-3</c:v>
                </c:pt>
                <c:pt idx="183">
                  <c:v>-6.5252557340805817E-3</c:v>
                </c:pt>
                <c:pt idx="184">
                  <c:v>8.5820958623405996E-3</c:v>
                </c:pt>
                <c:pt idx="185">
                  <c:v>5.9987088272306366E-3</c:v>
                </c:pt>
                <c:pt idx="186">
                  <c:v>1.1404029643875546E-3</c:v>
                </c:pt>
                <c:pt idx="187">
                  <c:v>-7.1990684293676832E-3</c:v>
                </c:pt>
                <c:pt idx="188">
                  <c:v>1.3844060914178558E-2</c:v>
                </c:pt>
                <c:pt idx="189">
                  <c:v>8.1004480304549542E-3</c:v>
                </c:pt>
                <c:pt idx="190">
                  <c:v>1.2986265278527753E-2</c:v>
                </c:pt>
                <c:pt idx="191">
                  <c:v>1.0362630596113309E-2</c:v>
                </c:pt>
                <c:pt idx="192">
                  <c:v>7.2513550659096815E-3</c:v>
                </c:pt>
                <c:pt idx="193">
                  <c:v>1.1695992785361931E-2</c:v>
                </c:pt>
                <c:pt idx="194">
                  <c:v>3.573073151828865E-3</c:v>
                </c:pt>
                <c:pt idx="195">
                  <c:v>2.45012495658814E-2</c:v>
                </c:pt>
                <c:pt idx="196">
                  <c:v>2.3820658319469334E-2</c:v>
                </c:pt>
                <c:pt idx="197">
                  <c:v>2.2129330377649747E-2</c:v>
                </c:pt>
                <c:pt idx="198">
                  <c:v>2.8385844803589189E-2</c:v>
                </c:pt>
                <c:pt idx="199">
                  <c:v>2.8537408970148448E-2</c:v>
                </c:pt>
                <c:pt idx="200">
                  <c:v>3.2467750601711032E-2</c:v>
                </c:pt>
                <c:pt idx="201">
                  <c:v>3.9821198767701738E-2</c:v>
                </c:pt>
                <c:pt idx="202">
                  <c:v>3.6035969322395722E-2</c:v>
                </c:pt>
                <c:pt idx="203">
                  <c:v>3.813198029687026E-2</c:v>
                </c:pt>
                <c:pt idx="204">
                  <c:v>4.5654768673646151E-2</c:v>
                </c:pt>
                <c:pt idx="205">
                  <c:v>2.9047212502670394E-2</c:v>
                </c:pt>
                <c:pt idx="206">
                  <c:v>3.988354731606969E-2</c:v>
                </c:pt>
                <c:pt idx="207">
                  <c:v>4.1729643349003975E-2</c:v>
                </c:pt>
                <c:pt idx="208">
                  <c:v>4.4211758124208078E-2</c:v>
                </c:pt>
                <c:pt idx="209">
                  <c:v>4.6457117879392218E-2</c:v>
                </c:pt>
                <c:pt idx="210">
                  <c:v>4.6470727939073031E-2</c:v>
                </c:pt>
                <c:pt idx="211">
                  <c:v>4.3656755424615001E-2</c:v>
                </c:pt>
                <c:pt idx="212">
                  <c:v>4.4829012283546632E-2</c:v>
                </c:pt>
                <c:pt idx="213">
                  <c:v>4.4371486561328277E-2</c:v>
                </c:pt>
                <c:pt idx="214">
                  <c:v>4.5366230112675376E-2</c:v>
                </c:pt>
                <c:pt idx="215">
                  <c:v>5.3471179524736678E-2</c:v>
                </c:pt>
                <c:pt idx="216">
                  <c:v>5.7349340434618812E-2</c:v>
                </c:pt>
                <c:pt idx="217">
                  <c:v>7.7732487798519712E-2</c:v>
                </c:pt>
                <c:pt idx="218">
                  <c:v>8.1962559661399981E-2</c:v>
                </c:pt>
                <c:pt idx="219">
                  <c:v>7.9666740301031824E-2</c:v>
                </c:pt>
                <c:pt idx="220">
                  <c:v>7.0972763040175968E-2</c:v>
                </c:pt>
                <c:pt idx="221">
                  <c:v>7.5661207944165421E-2</c:v>
                </c:pt>
                <c:pt idx="222">
                  <c:v>7.1095218272346994E-2</c:v>
                </c:pt>
                <c:pt idx="223">
                  <c:v>5.8449848801239712E-2</c:v>
                </c:pt>
                <c:pt idx="224">
                  <c:v>5.7163998253534354E-2</c:v>
                </c:pt>
                <c:pt idx="225">
                  <c:v>4.0034908479144926E-2</c:v>
                </c:pt>
                <c:pt idx="226">
                  <c:v>4.024980090653929E-2</c:v>
                </c:pt>
                <c:pt idx="227">
                  <c:v>5.6222838795780605E-2</c:v>
                </c:pt>
                <c:pt idx="228">
                  <c:v>5.891037544452904E-2</c:v>
                </c:pt>
                <c:pt idx="229">
                  <c:v>5.7245384998225957E-2</c:v>
                </c:pt>
                <c:pt idx="230">
                  <c:v>4.2138042228043515E-2</c:v>
                </c:pt>
                <c:pt idx="231">
                  <c:v>5.7695646726205085E-2</c:v>
                </c:pt>
                <c:pt idx="232">
                  <c:v>5.7695646726205085E-2</c:v>
                </c:pt>
                <c:pt idx="233">
                  <c:v>4.9796163318880371E-2</c:v>
                </c:pt>
                <c:pt idx="234">
                  <c:v>4.8346656657947573E-2</c:v>
                </c:pt>
                <c:pt idx="235">
                  <c:v>4.1984209718203935E-2</c:v>
                </c:pt>
                <c:pt idx="236">
                  <c:v>6.4504357107912691E-2</c:v>
                </c:pt>
                <c:pt idx="237">
                  <c:v>7.8153022755419466E-2</c:v>
                </c:pt>
                <c:pt idx="238">
                  <c:v>8.0956236085214517E-2</c:v>
                </c:pt>
                <c:pt idx="239">
                  <c:v>7.9556262274429024E-2</c:v>
                </c:pt>
                <c:pt idx="240">
                  <c:v>8.0107760957360163E-2</c:v>
                </c:pt>
                <c:pt idx="241">
                  <c:v>8.411282552358923E-2</c:v>
                </c:pt>
                <c:pt idx="242">
                  <c:v>8.8273152450285552E-2</c:v>
                </c:pt>
                <c:pt idx="243">
                  <c:v>9.4804613029991991E-2</c:v>
                </c:pt>
                <c:pt idx="244">
                  <c:v>9.4859423970728995E-2</c:v>
                </c:pt>
                <c:pt idx="245">
                  <c:v>9.5855985727195669E-2</c:v>
                </c:pt>
                <c:pt idx="246">
                  <c:v>9.0246152139566771E-2</c:v>
                </c:pt>
                <c:pt idx="247">
                  <c:v>9.6986794570394608E-2</c:v>
                </c:pt>
                <c:pt idx="248">
                  <c:v>9.7902269674276843E-2</c:v>
                </c:pt>
                <c:pt idx="249">
                  <c:v>0.10070053148430458</c:v>
                </c:pt>
                <c:pt idx="250">
                  <c:v>0.10734023705228779</c:v>
                </c:pt>
                <c:pt idx="251">
                  <c:v>0.11107962301511565</c:v>
                </c:pt>
                <c:pt idx="252">
                  <c:v>0.10925660759571243</c:v>
                </c:pt>
                <c:pt idx="253">
                  <c:v>0.10925660759571243</c:v>
                </c:pt>
                <c:pt idx="254">
                  <c:v>0.1099317265742894</c:v>
                </c:pt>
                <c:pt idx="255">
                  <c:v>0.11079410302769288</c:v>
                </c:pt>
                <c:pt idx="256">
                  <c:v>0.11191436451595127</c:v>
                </c:pt>
                <c:pt idx="257">
                  <c:v>0.11023847366517003</c:v>
                </c:pt>
                <c:pt idx="258">
                  <c:v>0.11001951234185281</c:v>
                </c:pt>
                <c:pt idx="259">
                  <c:v>0.12258268305433173</c:v>
                </c:pt>
                <c:pt idx="260">
                  <c:v>0.12110567383440762</c:v>
                </c:pt>
                <c:pt idx="261">
                  <c:v>0.12672537515661708</c:v>
                </c:pt>
                <c:pt idx="262">
                  <c:v>0.12433226416988141</c:v>
                </c:pt>
                <c:pt idx="263">
                  <c:v>0.1222583717489476</c:v>
                </c:pt>
                <c:pt idx="264">
                  <c:v>0.12071421250694225</c:v>
                </c:pt>
                <c:pt idx="265">
                  <c:v>0.12488848489038018</c:v>
                </c:pt>
                <c:pt idx="266">
                  <c:v>0.13501467821105706</c:v>
                </c:pt>
                <c:pt idx="267">
                  <c:v>0.13307601258932267</c:v>
                </c:pt>
                <c:pt idx="268">
                  <c:v>0.14144884716439599</c:v>
                </c:pt>
                <c:pt idx="269">
                  <c:v>0.14144884716439599</c:v>
                </c:pt>
                <c:pt idx="270">
                  <c:v>0.14301508082874981</c:v>
                </c:pt>
                <c:pt idx="271">
                  <c:v>0.13145112857050911</c:v>
                </c:pt>
                <c:pt idx="272">
                  <c:v>0.12998517862735537</c:v>
                </c:pt>
                <c:pt idx="273">
                  <c:v>0.13271236273919396</c:v>
                </c:pt>
                <c:pt idx="274">
                  <c:v>0.13932219149004443</c:v>
                </c:pt>
                <c:pt idx="275">
                  <c:v>0.13962613183709993</c:v>
                </c:pt>
                <c:pt idx="276">
                  <c:v>0.14443927383782529</c:v>
                </c:pt>
                <c:pt idx="277">
                  <c:v>0.14700582040998444</c:v>
                </c:pt>
                <c:pt idx="278">
                  <c:v>0.12653122438956577</c:v>
                </c:pt>
                <c:pt idx="279">
                  <c:v>0.13516098193950388</c:v>
                </c:pt>
                <c:pt idx="280">
                  <c:v>0.15411172789257632</c:v>
                </c:pt>
                <c:pt idx="281">
                  <c:v>0.15096730983701567</c:v>
                </c:pt>
                <c:pt idx="282">
                  <c:v>0.15367953347469188</c:v>
                </c:pt>
                <c:pt idx="283">
                  <c:v>0.15700533073027545</c:v>
                </c:pt>
                <c:pt idx="284">
                  <c:v>0.16422672954290629</c:v>
                </c:pt>
                <c:pt idx="285">
                  <c:v>0.16909982818138136</c:v>
                </c:pt>
                <c:pt idx="286">
                  <c:v>0.16583922152294472</c:v>
                </c:pt>
                <c:pt idx="287">
                  <c:v>0.16671257781697246</c:v>
                </c:pt>
                <c:pt idx="288">
                  <c:v>0.17313563453611058</c:v>
                </c:pt>
                <c:pt idx="289">
                  <c:v>0.17593916561048939</c:v>
                </c:pt>
                <c:pt idx="290">
                  <c:v>0.17213659260664138</c:v>
                </c:pt>
                <c:pt idx="291">
                  <c:v>0.17946964333558801</c:v>
                </c:pt>
                <c:pt idx="292">
                  <c:v>0.18309240820985617</c:v>
                </c:pt>
                <c:pt idx="293">
                  <c:v>0.1853757560953031</c:v>
                </c:pt>
                <c:pt idx="294">
                  <c:v>0.1853757560953031</c:v>
                </c:pt>
                <c:pt idx="295">
                  <c:v>0.16104274346040159</c:v>
                </c:pt>
                <c:pt idx="296">
                  <c:v>0.15394082543758647</c:v>
                </c:pt>
                <c:pt idx="297">
                  <c:v>0.15279449124096445</c:v>
                </c:pt>
                <c:pt idx="298">
                  <c:v>0.16495996930163659</c:v>
                </c:pt>
                <c:pt idx="299">
                  <c:v>0.17143971695030014</c:v>
                </c:pt>
                <c:pt idx="300">
                  <c:v>0.15299936588772511</c:v>
                </c:pt>
                <c:pt idx="301">
                  <c:v>0.1548603429586759</c:v>
                </c:pt>
                <c:pt idx="302">
                  <c:v>0.17474455188957916</c:v>
                </c:pt>
                <c:pt idx="303">
                  <c:v>0.16608108693502399</c:v>
                </c:pt>
                <c:pt idx="304">
                  <c:v>0.15635262157110796</c:v>
                </c:pt>
                <c:pt idx="305">
                  <c:v>0.16666817301136105</c:v>
                </c:pt>
                <c:pt idx="306">
                  <c:v>0.16508539897616337</c:v>
                </c:pt>
                <c:pt idx="307">
                  <c:v>0.14309158666358202</c:v>
                </c:pt>
                <c:pt idx="308">
                  <c:v>0.15118977517699528</c:v>
                </c:pt>
                <c:pt idx="309">
                  <c:v>0.144222775035034</c:v>
                </c:pt>
                <c:pt idx="310">
                  <c:v>0.13141058083109769</c:v>
                </c:pt>
                <c:pt idx="311">
                  <c:v>0.10934904479093577</c:v>
                </c:pt>
                <c:pt idx="312">
                  <c:v>0.12421148592301479</c:v>
                </c:pt>
                <c:pt idx="313">
                  <c:v>0.12905682604158342</c:v>
                </c:pt>
                <c:pt idx="314">
                  <c:v>0.14598387439175298</c:v>
                </c:pt>
                <c:pt idx="315">
                  <c:v>0.14191176571830377</c:v>
                </c:pt>
                <c:pt idx="316">
                  <c:v>0.1452425586248467</c:v>
                </c:pt>
                <c:pt idx="317">
                  <c:v>0.15593762949195078</c:v>
                </c:pt>
                <c:pt idx="318">
                  <c:v>0.15959304262222318</c:v>
                </c:pt>
                <c:pt idx="319">
                  <c:v>0.15640790030248208</c:v>
                </c:pt>
                <c:pt idx="320">
                  <c:v>0.16457201199083316</c:v>
                </c:pt>
                <c:pt idx="321">
                  <c:v>0.1723539652070385</c:v>
                </c:pt>
                <c:pt idx="322">
                  <c:v>0.17020627660647514</c:v>
                </c:pt>
                <c:pt idx="323">
                  <c:v>0.17601959029519065</c:v>
                </c:pt>
                <c:pt idx="324">
                  <c:v>0.17642628571021057</c:v>
                </c:pt>
                <c:pt idx="325">
                  <c:v>0.17621441185636377</c:v>
                </c:pt>
                <c:pt idx="326">
                  <c:v>0.17877963449275613</c:v>
                </c:pt>
                <c:pt idx="327">
                  <c:v>0.17698669006773149</c:v>
                </c:pt>
                <c:pt idx="328">
                  <c:v>0.17227166053354903</c:v>
                </c:pt>
                <c:pt idx="329">
                  <c:v>0.16899641114553376</c:v>
                </c:pt>
                <c:pt idx="330">
                  <c:v>0.15990703605486645</c:v>
                </c:pt>
                <c:pt idx="331">
                  <c:v>0.16013282006050056</c:v>
                </c:pt>
                <c:pt idx="332">
                  <c:v>0.16022689010983626</c:v>
                </c:pt>
                <c:pt idx="333">
                  <c:v>0.16477919028582799</c:v>
                </c:pt>
                <c:pt idx="334">
                  <c:v>0.15194422438670618</c:v>
                </c:pt>
                <c:pt idx="335">
                  <c:v>0.15855146704969258</c:v>
                </c:pt>
                <c:pt idx="336">
                  <c:v>0.17420551585533106</c:v>
                </c:pt>
                <c:pt idx="337">
                  <c:v>0.18040775774107876</c:v>
                </c:pt>
                <c:pt idx="338">
                  <c:v>0.18040775774107876</c:v>
                </c:pt>
                <c:pt idx="339">
                  <c:v>0.17852161706432446</c:v>
                </c:pt>
                <c:pt idx="340">
                  <c:v>0.18910609516372601</c:v>
                </c:pt>
                <c:pt idx="341">
                  <c:v>0.19653608446950277</c:v>
                </c:pt>
                <c:pt idx="342">
                  <c:v>0.20079274096257604</c:v>
                </c:pt>
                <c:pt idx="343">
                  <c:v>0.20355665105258014</c:v>
                </c:pt>
                <c:pt idx="344">
                  <c:v>0.20144699471347138</c:v>
                </c:pt>
                <c:pt idx="345">
                  <c:v>0.19738708390155191</c:v>
                </c:pt>
                <c:pt idx="346">
                  <c:v>0.18917980308097149</c:v>
                </c:pt>
                <c:pt idx="347">
                  <c:v>0.17839336299349573</c:v>
                </c:pt>
                <c:pt idx="348">
                  <c:v>0.18289503586577283</c:v>
                </c:pt>
                <c:pt idx="349">
                  <c:v>0.18827203328325082</c:v>
                </c:pt>
                <c:pt idx="350">
                  <c:v>0.19786160013277465</c:v>
                </c:pt>
                <c:pt idx="351">
                  <c:v>0.18455466878534033</c:v>
                </c:pt>
                <c:pt idx="352">
                  <c:v>0.19035032999716828</c:v>
                </c:pt>
                <c:pt idx="353">
                  <c:v>0.18075209578149209</c:v>
                </c:pt>
                <c:pt idx="354">
                  <c:v>0.17342103095619543</c:v>
                </c:pt>
                <c:pt idx="355">
                  <c:v>0.1729879186095129</c:v>
                </c:pt>
                <c:pt idx="356">
                  <c:v>0.18331347900416151</c:v>
                </c:pt>
                <c:pt idx="357">
                  <c:v>0.18589433290883828</c:v>
                </c:pt>
                <c:pt idx="358">
                  <c:v>0.17677517808966092</c:v>
                </c:pt>
                <c:pt idx="359">
                  <c:v>0.16273824621300514</c:v>
                </c:pt>
                <c:pt idx="360">
                  <c:v>0.16178075821412996</c:v>
                </c:pt>
                <c:pt idx="361">
                  <c:v>0.16548107924560518</c:v>
                </c:pt>
                <c:pt idx="362">
                  <c:v>0.17008486287044011</c:v>
                </c:pt>
                <c:pt idx="363">
                  <c:v>0.17486397089572581</c:v>
                </c:pt>
                <c:pt idx="364">
                  <c:v>0.17486397089572581</c:v>
                </c:pt>
                <c:pt idx="365">
                  <c:v>0.18730324769916717</c:v>
                </c:pt>
                <c:pt idx="366">
                  <c:v>0.16024952941144477</c:v>
                </c:pt>
                <c:pt idx="367">
                  <c:v>0.15882964360673002</c:v>
                </c:pt>
                <c:pt idx="368">
                  <c:v>0.14755448587037479</c:v>
                </c:pt>
                <c:pt idx="369">
                  <c:v>0.13520250056514405</c:v>
                </c:pt>
                <c:pt idx="370">
                  <c:v>0.13412246024547447</c:v>
                </c:pt>
                <c:pt idx="371">
                  <c:v>0.1293664681386737</c:v>
                </c:pt>
                <c:pt idx="372">
                  <c:v>0.13770436846198586</c:v>
                </c:pt>
                <c:pt idx="373">
                  <c:v>0.12179666238970666</c:v>
                </c:pt>
                <c:pt idx="374">
                  <c:v>0.12254463314039987</c:v>
                </c:pt>
                <c:pt idx="375">
                  <c:v>0.13670283753327528</c:v>
                </c:pt>
                <c:pt idx="376">
                  <c:v>0.11689241595576316</c:v>
                </c:pt>
                <c:pt idx="377">
                  <c:v>0.11884647453734343</c:v>
                </c:pt>
                <c:pt idx="378">
                  <c:v>0.12225906902178485</c:v>
                </c:pt>
                <c:pt idx="379">
                  <c:v>0.12831389507304181</c:v>
                </c:pt>
                <c:pt idx="380">
                  <c:v>0.14345594261278616</c:v>
                </c:pt>
                <c:pt idx="381">
                  <c:v>0.13605733941091613</c:v>
                </c:pt>
                <c:pt idx="382">
                  <c:v>0.13284691874427201</c:v>
                </c:pt>
                <c:pt idx="383">
                  <c:v>0.11955997882691327</c:v>
                </c:pt>
                <c:pt idx="384">
                  <c:v>0.12984308501464636</c:v>
                </c:pt>
                <c:pt idx="385">
                  <c:v>0.14447474649013148</c:v>
                </c:pt>
                <c:pt idx="386">
                  <c:v>0.15395214067527152</c:v>
                </c:pt>
                <c:pt idx="387">
                  <c:v>0.16562751536762854</c:v>
                </c:pt>
                <c:pt idx="388">
                  <c:v>0.1824235735130515</c:v>
                </c:pt>
                <c:pt idx="389">
                  <c:v>0.1824235735130515</c:v>
                </c:pt>
                <c:pt idx="390">
                  <c:v>0.18084177036408278</c:v>
                </c:pt>
                <c:pt idx="391">
                  <c:v>0.18203165322118675</c:v>
                </c:pt>
                <c:pt idx="392">
                  <c:v>0.19438189093120584</c:v>
                </c:pt>
                <c:pt idx="393">
                  <c:v>0.18607347024429655</c:v>
                </c:pt>
                <c:pt idx="394">
                  <c:v>0.16461333643922771</c:v>
                </c:pt>
                <c:pt idx="395">
                  <c:v>0.15945341153004011</c:v>
                </c:pt>
                <c:pt idx="396">
                  <c:v>0.16305111871336586</c:v>
                </c:pt>
                <c:pt idx="397">
                  <c:v>0.15523801770169188</c:v>
                </c:pt>
                <c:pt idx="398">
                  <c:v>0.16166027123313165</c:v>
                </c:pt>
                <c:pt idx="399">
                  <c:v>0.1522086761429633</c:v>
                </c:pt>
                <c:pt idx="400">
                  <c:v>0.17099970248515461</c:v>
                </c:pt>
                <c:pt idx="401">
                  <c:v>0.17021742414562979</c:v>
                </c:pt>
                <c:pt idx="402">
                  <c:v>0.18607094594010154</c:v>
                </c:pt>
                <c:pt idx="403">
                  <c:v>0.18714302499269464</c:v>
                </c:pt>
                <c:pt idx="404">
                  <c:v>0.18045024725294789</c:v>
                </c:pt>
                <c:pt idx="405">
                  <c:v>0.17560064406121079</c:v>
                </c:pt>
                <c:pt idx="406">
                  <c:v>0.15172624277585633</c:v>
                </c:pt>
                <c:pt idx="407">
                  <c:v>0.14800046687270862</c:v>
                </c:pt>
                <c:pt idx="408">
                  <c:v>0.14059962180627394</c:v>
                </c:pt>
                <c:pt idx="409">
                  <c:v>0.13588548372217435</c:v>
                </c:pt>
                <c:pt idx="410">
                  <c:v>0.10685003659534975</c:v>
                </c:pt>
                <c:pt idx="411">
                  <c:v>0.11240664796516198</c:v>
                </c:pt>
                <c:pt idx="412">
                  <c:v>5.921067938134561E-2</c:v>
                </c:pt>
                <c:pt idx="413">
                  <c:v>5.8597176373345938E-2</c:v>
                </c:pt>
                <c:pt idx="414">
                  <c:v>-1.1937107967173621E-2</c:v>
                </c:pt>
                <c:pt idx="415">
                  <c:v>3.4906193149094822E-2</c:v>
                </c:pt>
                <c:pt idx="416">
                  <c:v>-1.0794198351067985E-2</c:v>
                </c:pt>
                <c:pt idx="417">
                  <c:v>3.4997694763043041E-2</c:v>
                </c:pt>
                <c:pt idx="418">
                  <c:v>4.0447208555576486E-2</c:v>
                </c:pt>
                <c:pt idx="419">
                  <c:v>6.3108858200018547E-2</c:v>
                </c:pt>
                <c:pt idx="420">
                  <c:v>5.2759599355147957E-2</c:v>
                </c:pt>
                <c:pt idx="421">
                  <c:v>5.3751465552762223E-2</c:v>
                </c:pt>
                <c:pt idx="422">
                  <c:v>6.7621696263926445E-3</c:v>
                </c:pt>
                <c:pt idx="423">
                  <c:v>-8.3487742490750971E-3</c:v>
                </c:pt>
                <c:pt idx="424">
                  <c:v>-8.0896800195533469E-3</c:v>
                </c:pt>
                <c:pt idx="425">
                  <c:v>2.5919264208045911E-2</c:v>
                </c:pt>
                <c:pt idx="426">
                  <c:v>3.9379595579636106E-2</c:v>
                </c:pt>
                <c:pt idx="427">
                  <c:v>2.3199450005307876E-2</c:v>
                </c:pt>
                <c:pt idx="428">
                  <c:v>3.8672066653493209E-2</c:v>
                </c:pt>
                <c:pt idx="429">
                  <c:v>6.8049689392312374E-2</c:v>
                </c:pt>
                <c:pt idx="430">
                  <c:v>7.0554514079032904E-2</c:v>
                </c:pt>
                <c:pt idx="431">
                  <c:v>7.5824572791524103E-2</c:v>
                </c:pt>
                <c:pt idx="432">
                  <c:v>6.3049642966298336E-2</c:v>
                </c:pt>
                <c:pt idx="433">
                  <c:v>3.6170313497751128E-2</c:v>
                </c:pt>
                <c:pt idx="434">
                  <c:v>3.6170313497751128E-2</c:v>
                </c:pt>
                <c:pt idx="435">
                  <c:v>2.8468158303317281E-2</c:v>
                </c:pt>
                <c:pt idx="436">
                  <c:v>5.793489074546665E-2</c:v>
                </c:pt>
                <c:pt idx="437">
                  <c:v>4.670331697454766E-2</c:v>
                </c:pt>
                <c:pt idx="438">
                  <c:v>1.875405322934931E-2</c:v>
                </c:pt>
                <c:pt idx="439">
                  <c:v>2.5843270295043741E-2</c:v>
                </c:pt>
                <c:pt idx="440">
                  <c:v>3.5204219916392887E-2</c:v>
                </c:pt>
                <c:pt idx="441">
                  <c:v>4.9153083585854906E-2</c:v>
                </c:pt>
                <c:pt idx="442">
                  <c:v>6.7190728693186763E-2</c:v>
                </c:pt>
                <c:pt idx="443">
                  <c:v>7.3283039779115322E-2</c:v>
                </c:pt>
                <c:pt idx="444">
                  <c:v>6.27584653600326E-2</c:v>
                </c:pt>
                <c:pt idx="445">
                  <c:v>6.0991328856218052E-2</c:v>
                </c:pt>
                <c:pt idx="446">
                  <c:v>2.981161770934615E-2</c:v>
                </c:pt>
                <c:pt idx="447">
                  <c:v>-3.023445631447963E-3</c:v>
                </c:pt>
                <c:pt idx="448">
                  <c:v>3.0396947364232929E-3</c:v>
                </c:pt>
                <c:pt idx="449">
                  <c:v>2.644444304793736E-2</c:v>
                </c:pt>
                <c:pt idx="450">
                  <c:v>3.7414151150463093E-2</c:v>
                </c:pt>
                <c:pt idx="451">
                  <c:v>1.5953505423564662E-2</c:v>
                </c:pt>
                <c:pt idx="452">
                  <c:v>2.4194520127477581E-2</c:v>
                </c:pt>
                <c:pt idx="453">
                  <c:v>-1.3814122313376975E-3</c:v>
                </c:pt>
                <c:pt idx="454">
                  <c:v>-2.9795809916293159E-2</c:v>
                </c:pt>
                <c:pt idx="455">
                  <c:v>-7.9777986210378682E-3</c:v>
                </c:pt>
                <c:pt idx="456">
                  <c:v>9.751634239831608E-3</c:v>
                </c:pt>
                <c:pt idx="457">
                  <c:v>2.8232886091355658E-2</c:v>
                </c:pt>
                <c:pt idx="458">
                  <c:v>1.9840201306021932E-2</c:v>
                </c:pt>
                <c:pt idx="459">
                  <c:v>5.4636922619696771E-2</c:v>
                </c:pt>
                <c:pt idx="460">
                  <c:v>5.5207927289588898E-2</c:v>
                </c:pt>
                <c:pt idx="461">
                  <c:v>6.5551237249748207E-2</c:v>
                </c:pt>
                <c:pt idx="462">
                  <c:v>6.2377736738514988E-2</c:v>
                </c:pt>
                <c:pt idx="463">
                  <c:v>8.0840868322513693E-2</c:v>
                </c:pt>
                <c:pt idx="464">
                  <c:v>5.9906266406873909E-2</c:v>
                </c:pt>
                <c:pt idx="465">
                  <c:v>8.154818541893416E-2</c:v>
                </c:pt>
                <c:pt idx="466">
                  <c:v>6.7869996003832256E-2</c:v>
                </c:pt>
                <c:pt idx="467">
                  <c:v>7.2732061844252405E-2</c:v>
                </c:pt>
                <c:pt idx="468">
                  <c:v>9.2908887058287704E-2</c:v>
                </c:pt>
                <c:pt idx="469">
                  <c:v>0.10698226247347842</c:v>
                </c:pt>
                <c:pt idx="470">
                  <c:v>8.4788924214633354E-2</c:v>
                </c:pt>
                <c:pt idx="471">
                  <c:v>9.6218973609440983E-2</c:v>
                </c:pt>
                <c:pt idx="472">
                  <c:v>0.13381060276253498</c:v>
                </c:pt>
                <c:pt idx="473">
                  <c:v>0.13424791639871669</c:v>
                </c:pt>
                <c:pt idx="474">
                  <c:v>0.10618916316562155</c:v>
                </c:pt>
                <c:pt idx="475">
                  <c:v>7.5280329276594005E-2</c:v>
                </c:pt>
                <c:pt idx="476">
                  <c:v>9.2602290013460653E-2</c:v>
                </c:pt>
                <c:pt idx="477">
                  <c:v>0.11312534208293634</c:v>
                </c:pt>
                <c:pt idx="478">
                  <c:v>0.10612816503173539</c:v>
                </c:pt>
                <c:pt idx="479">
                  <c:v>0.11309500630140468</c:v>
                </c:pt>
                <c:pt idx="480">
                  <c:v>0.12616127260518817</c:v>
                </c:pt>
                <c:pt idx="481">
                  <c:v>8.4829039468361067E-2</c:v>
                </c:pt>
                <c:pt idx="482">
                  <c:v>9.4179009249085954E-2</c:v>
                </c:pt>
                <c:pt idx="483">
                  <c:v>0.11550819698060022</c:v>
                </c:pt>
                <c:pt idx="484">
                  <c:v>0.10485209395622608</c:v>
                </c:pt>
                <c:pt idx="485">
                  <c:v>0.11017512775185789</c:v>
                </c:pt>
                <c:pt idx="486">
                  <c:v>9.1729586861077905E-2</c:v>
                </c:pt>
                <c:pt idx="487">
                  <c:v>7.3381072809512116E-2</c:v>
                </c:pt>
                <c:pt idx="488">
                  <c:v>7.2964500833673451E-2</c:v>
                </c:pt>
                <c:pt idx="489">
                  <c:v>5.2955047579250625E-2</c:v>
                </c:pt>
                <c:pt idx="490">
                  <c:v>4.8588557374980468E-2</c:v>
                </c:pt>
                <c:pt idx="491">
                  <c:v>2.5424156362533479E-2</c:v>
                </c:pt>
                <c:pt idx="492">
                  <c:v>2.5424156362533479E-2</c:v>
                </c:pt>
                <c:pt idx="493">
                  <c:v>2.2666989518700609E-2</c:v>
                </c:pt>
                <c:pt idx="494">
                  <c:v>5.2569949969702989E-2</c:v>
                </c:pt>
                <c:pt idx="495">
                  <c:v>5.4906246459575092E-2</c:v>
                </c:pt>
                <c:pt idx="496">
                  <c:v>0.10059669078901168</c:v>
                </c:pt>
                <c:pt idx="497">
                  <c:v>9.8498623300980137E-2</c:v>
                </c:pt>
                <c:pt idx="498">
                  <c:v>9.8229449507155175E-2</c:v>
                </c:pt>
                <c:pt idx="499">
                  <c:v>0.10952979732802914</c:v>
                </c:pt>
                <c:pt idx="500">
                  <c:v>0.11075585893651518</c:v>
                </c:pt>
                <c:pt idx="501">
                  <c:v>0.11299635543431674</c:v>
                </c:pt>
                <c:pt idx="502">
                  <c:v>8.9469090106962357E-2</c:v>
                </c:pt>
                <c:pt idx="503">
                  <c:v>0.10786239731863101</c:v>
                </c:pt>
                <c:pt idx="504">
                  <c:v>9.1338319710857929E-2</c:v>
                </c:pt>
                <c:pt idx="505">
                  <c:v>8.1861658103508761E-2</c:v>
                </c:pt>
                <c:pt idx="506">
                  <c:v>6.9579832567668864E-2</c:v>
                </c:pt>
                <c:pt idx="507">
                  <c:v>7.3051889420506999E-2</c:v>
                </c:pt>
                <c:pt idx="508">
                  <c:v>7.6498500227911048E-2</c:v>
                </c:pt>
                <c:pt idx="509">
                  <c:v>6.3871727641205078E-2</c:v>
                </c:pt>
                <c:pt idx="510">
                  <c:v>9.5604958679611496E-2</c:v>
                </c:pt>
                <c:pt idx="511">
                  <c:v>9.7733370775413553E-2</c:v>
                </c:pt>
                <c:pt idx="512">
                  <c:v>0.10681068039812835</c:v>
                </c:pt>
                <c:pt idx="513">
                  <c:v>0.11681269737013755</c:v>
                </c:pt>
                <c:pt idx="514">
                  <c:v>0.11681269737013755</c:v>
                </c:pt>
                <c:pt idx="515">
                  <c:v>0.11690096858081533</c:v>
                </c:pt>
                <c:pt idx="516">
                  <c:v>0.10296155781272676</c:v>
                </c:pt>
                <c:pt idx="517">
                  <c:v>0.11476764909643844</c:v>
                </c:pt>
                <c:pt idx="518">
                  <c:v>0.10999198330414606</c:v>
                </c:pt>
                <c:pt idx="519">
                  <c:v>0.10999198330414606</c:v>
                </c:pt>
                <c:pt idx="520">
                  <c:v>0.12716420690581143</c:v>
                </c:pt>
                <c:pt idx="521">
                  <c:v>0.12737604545470438</c:v>
                </c:pt>
                <c:pt idx="522">
                  <c:v>0.13069082756470984</c:v>
                </c:pt>
                <c:pt idx="523">
                  <c:v>0.12782329743537413</c:v>
                </c:pt>
                <c:pt idx="524">
                  <c:v>0.13037780501829555</c:v>
                </c:pt>
                <c:pt idx="525">
                  <c:v>0.14041959302073304</c:v>
                </c:pt>
                <c:pt idx="526">
                  <c:v>0.14076977403099633</c:v>
                </c:pt>
                <c:pt idx="527">
                  <c:v>0.14344248259915893</c:v>
                </c:pt>
                <c:pt idx="528">
                  <c:v>0.13778369869312002</c:v>
                </c:pt>
                <c:pt idx="529">
                  <c:v>0.13778369869312002</c:v>
                </c:pt>
                <c:pt idx="530">
                  <c:v>0.14182205583075946</c:v>
                </c:pt>
                <c:pt idx="531">
                  <c:v>0.15450456611323915</c:v>
                </c:pt>
                <c:pt idx="532">
                  <c:v>0.16021004082064683</c:v>
                </c:pt>
                <c:pt idx="533">
                  <c:v>0.16098900932075488</c:v>
                </c:pt>
                <c:pt idx="534">
                  <c:v>0.16153681863601621</c:v>
                </c:pt>
                <c:pt idx="535">
                  <c:v>0.1603454794495689</c:v>
                </c:pt>
                <c:pt idx="536">
                  <c:v>0.17040031263242672</c:v>
                </c:pt>
                <c:pt idx="537">
                  <c:v>0.16367757863940136</c:v>
                </c:pt>
                <c:pt idx="538">
                  <c:v>0.16182219740362425</c:v>
                </c:pt>
                <c:pt idx="539">
                  <c:v>0.15889724376697223</c:v>
                </c:pt>
                <c:pt idx="540">
                  <c:v>0.15836400657138161</c:v>
                </c:pt>
                <c:pt idx="541">
                  <c:v>0.16867260293574105</c:v>
                </c:pt>
                <c:pt idx="542">
                  <c:v>0.16995412862660864</c:v>
                </c:pt>
                <c:pt idx="543">
                  <c:v>0.18704269714030208</c:v>
                </c:pt>
                <c:pt idx="544">
                  <c:v>0.18654124322934829</c:v>
                </c:pt>
                <c:pt idx="545">
                  <c:v>0.18893681673660989</c:v>
                </c:pt>
                <c:pt idx="546">
                  <c:v>0.19150650544965497</c:v>
                </c:pt>
                <c:pt idx="547">
                  <c:v>0.19326122343597918</c:v>
                </c:pt>
                <c:pt idx="548">
                  <c:v>0.18504659918501321</c:v>
                </c:pt>
                <c:pt idx="549">
                  <c:v>0.19310579337698131</c:v>
                </c:pt>
                <c:pt idx="550">
                  <c:v>0.19198274279737437</c:v>
                </c:pt>
                <c:pt idx="551">
                  <c:v>0.18556549374313236</c:v>
                </c:pt>
                <c:pt idx="552">
                  <c:v>0.19864206909341853</c:v>
                </c:pt>
                <c:pt idx="553">
                  <c:v>0.20145174322975445</c:v>
                </c:pt>
                <c:pt idx="554">
                  <c:v>0.20145174322975445</c:v>
                </c:pt>
                <c:pt idx="555">
                  <c:v>0.20231525826791685</c:v>
                </c:pt>
                <c:pt idx="556">
                  <c:v>0.19829941686454777</c:v>
                </c:pt>
                <c:pt idx="557">
                  <c:v>0.20342233335594018</c:v>
                </c:pt>
                <c:pt idx="558">
                  <c:v>0.20543734594021434</c:v>
                </c:pt>
                <c:pt idx="559">
                  <c:v>0.20706453360726207</c:v>
                </c:pt>
                <c:pt idx="560">
                  <c:v>0.21111452372717077</c:v>
                </c:pt>
                <c:pt idx="561">
                  <c:v>0.20538413254863608</c:v>
                </c:pt>
                <c:pt idx="562">
                  <c:v>0.21280142972352989</c:v>
                </c:pt>
                <c:pt idx="563">
                  <c:v>0.20886627779201539</c:v>
                </c:pt>
                <c:pt idx="564">
                  <c:v>0.20419457626235427</c:v>
                </c:pt>
                <c:pt idx="565">
                  <c:v>0.18568145286380888</c:v>
                </c:pt>
                <c:pt idx="566">
                  <c:v>0.19386039263274579</c:v>
                </c:pt>
                <c:pt idx="567">
                  <c:v>0.20558402919691443</c:v>
                </c:pt>
                <c:pt idx="568">
                  <c:v>0.2099587278029369</c:v>
                </c:pt>
                <c:pt idx="569">
                  <c:v>0.21016065448605747</c:v>
                </c:pt>
                <c:pt idx="570">
                  <c:v>0.23209631953977028</c:v>
                </c:pt>
                <c:pt idx="571">
                  <c:v>0.23062309677613868</c:v>
                </c:pt>
                <c:pt idx="572">
                  <c:v>0.2379664653778264</c:v>
                </c:pt>
                <c:pt idx="573">
                  <c:v>0.23935609483715536</c:v>
                </c:pt>
                <c:pt idx="574">
                  <c:v>0.24427569892599155</c:v>
                </c:pt>
                <c:pt idx="575">
                  <c:v>0.24054317095043443</c:v>
                </c:pt>
                <c:pt idx="576">
                  <c:v>0.23822852522346527</c:v>
                </c:pt>
                <c:pt idx="577">
                  <c:v>0.22930482745462877</c:v>
                </c:pt>
                <c:pt idx="578">
                  <c:v>0.23312048977008959</c:v>
                </c:pt>
                <c:pt idx="579">
                  <c:v>0.25024764659825993</c:v>
                </c:pt>
                <c:pt idx="580">
                  <c:v>0.24672031984028608</c:v>
                </c:pt>
                <c:pt idx="581">
                  <c:v>0.24056520124159042</c:v>
                </c:pt>
                <c:pt idx="582">
                  <c:v>0.23856559044340098</c:v>
                </c:pt>
                <c:pt idx="583">
                  <c:v>0.2431473172983647</c:v>
                </c:pt>
                <c:pt idx="584">
                  <c:v>0.25248188529300464</c:v>
                </c:pt>
                <c:pt idx="585">
                  <c:v>0.24748340993743345</c:v>
                </c:pt>
                <c:pt idx="586">
                  <c:v>0.23475420002734704</c:v>
                </c:pt>
                <c:pt idx="587">
                  <c:v>0.23398240725909369</c:v>
                </c:pt>
                <c:pt idx="588">
                  <c:v>0.23398240725909369</c:v>
                </c:pt>
                <c:pt idx="589">
                  <c:v>0.21996456653619245</c:v>
                </c:pt>
                <c:pt idx="590">
                  <c:v>0.19912725624692018</c:v>
                </c:pt>
                <c:pt idx="591">
                  <c:v>0.20805201316436994</c:v>
                </c:pt>
                <c:pt idx="592">
                  <c:v>0.22469827239092233</c:v>
                </c:pt>
                <c:pt idx="593">
                  <c:v>0.20942533173505451</c:v>
                </c:pt>
                <c:pt idx="594">
                  <c:v>0.2088141500277656</c:v>
                </c:pt>
                <c:pt idx="595">
                  <c:v>0.22753521960404988</c:v>
                </c:pt>
                <c:pt idx="596">
                  <c:v>0.22255956890109463</c:v>
                </c:pt>
                <c:pt idx="597">
                  <c:v>0.21530203546827442</c:v>
                </c:pt>
                <c:pt idx="598">
                  <c:v>0.21672609608377313</c:v>
                </c:pt>
                <c:pt idx="599">
                  <c:v>0.20649690056045533</c:v>
                </c:pt>
                <c:pt idx="600">
                  <c:v>0.21093433606933765</c:v>
                </c:pt>
                <c:pt idx="601">
                  <c:v>0.22745893442517895</c:v>
                </c:pt>
                <c:pt idx="602">
                  <c:v>0.23565607389778709</c:v>
                </c:pt>
                <c:pt idx="603">
                  <c:v>0.23863729480451945</c:v>
                </c:pt>
                <c:pt idx="604">
                  <c:v>0.23383046356428139</c:v>
                </c:pt>
                <c:pt idx="605">
                  <c:v>0.24081348332901853</c:v>
                </c:pt>
                <c:pt idx="606">
                  <c:v>0.23770797133251853</c:v>
                </c:pt>
                <c:pt idx="607">
                  <c:v>0.22823380755064915</c:v>
                </c:pt>
                <c:pt idx="608">
                  <c:v>0.20839873428916311</c:v>
                </c:pt>
                <c:pt idx="609">
                  <c:v>0.20882703633589372</c:v>
                </c:pt>
                <c:pt idx="610">
                  <c:v>0.20365376615417885</c:v>
                </c:pt>
                <c:pt idx="611">
                  <c:v>0.19558112077482215</c:v>
                </c:pt>
                <c:pt idx="612">
                  <c:v>0.19859614617479471</c:v>
                </c:pt>
                <c:pt idx="613">
                  <c:v>0.19453567048361453</c:v>
                </c:pt>
                <c:pt idx="614">
                  <c:v>0.18125780393937618</c:v>
                </c:pt>
                <c:pt idx="615">
                  <c:v>0.17447250956826021</c:v>
                </c:pt>
                <c:pt idx="616">
                  <c:v>0.16930277870816135</c:v>
                </c:pt>
                <c:pt idx="617">
                  <c:v>0.1517031003786562</c:v>
                </c:pt>
                <c:pt idx="618">
                  <c:v>0.1431920557357893</c:v>
                </c:pt>
                <c:pt idx="619">
                  <c:v>0.16152295261542093</c:v>
                </c:pt>
                <c:pt idx="620">
                  <c:v>0.16208686098960401</c:v>
                </c:pt>
                <c:pt idx="621">
                  <c:v>0.16405532399232503</c:v>
                </c:pt>
                <c:pt idx="622">
                  <c:v>0.16566282032140411</c:v>
                </c:pt>
                <c:pt idx="623">
                  <c:v>0.16314038728898783</c:v>
                </c:pt>
                <c:pt idx="624">
                  <c:v>0.16314038728898783</c:v>
                </c:pt>
                <c:pt idx="625">
                  <c:v>0.17602488603825694</c:v>
                </c:pt>
                <c:pt idx="626">
                  <c:v>0.15916759145050996</c:v>
                </c:pt>
                <c:pt idx="627">
                  <c:v>0.15652762822697408</c:v>
                </c:pt>
                <c:pt idx="628">
                  <c:v>0.12803265581126411</c:v>
                </c:pt>
                <c:pt idx="629">
                  <c:v>0.1281495152082619</c:v>
                </c:pt>
                <c:pt idx="630">
                  <c:v>0.13461050710023215</c:v>
                </c:pt>
                <c:pt idx="631">
                  <c:v>0.16076573196683874</c:v>
                </c:pt>
                <c:pt idx="632">
                  <c:v>0.16063804277527005</c:v>
                </c:pt>
                <c:pt idx="633">
                  <c:v>0.17005512727312255</c:v>
                </c:pt>
                <c:pt idx="634">
                  <c:v>0.15529521172680871</c:v>
                </c:pt>
                <c:pt idx="635">
                  <c:v>0.16874947947258767</c:v>
                </c:pt>
                <c:pt idx="636">
                  <c:v>0.16054521722555526</c:v>
                </c:pt>
                <c:pt idx="637">
                  <c:v>0.17309490144569195</c:v>
                </c:pt>
                <c:pt idx="638">
                  <c:v>0.18521848135247065</c:v>
                </c:pt>
                <c:pt idx="639">
                  <c:v>0.18693195432654619</c:v>
                </c:pt>
                <c:pt idx="640">
                  <c:v>0.19858881157064778</c:v>
                </c:pt>
                <c:pt idx="641">
                  <c:v>0.19656799132147751</c:v>
                </c:pt>
                <c:pt idx="642">
                  <c:v>0.16993002416941816</c:v>
                </c:pt>
                <c:pt idx="643">
                  <c:v>0.17832080248724802</c:v>
                </c:pt>
                <c:pt idx="644">
                  <c:v>0.15951893752424784</c:v>
                </c:pt>
                <c:pt idx="645">
                  <c:v>0.1650502705471566</c:v>
                </c:pt>
                <c:pt idx="646">
                  <c:v>0.17552529446361476</c:v>
                </c:pt>
                <c:pt idx="647">
                  <c:v>0.17304603056342782</c:v>
                </c:pt>
                <c:pt idx="648">
                  <c:v>0.20227379259970735</c:v>
                </c:pt>
                <c:pt idx="649">
                  <c:v>0.20523471315801856</c:v>
                </c:pt>
                <c:pt idx="650">
                  <c:v>0.21273898408653924</c:v>
                </c:pt>
                <c:pt idx="651">
                  <c:v>0.21273898408653924</c:v>
                </c:pt>
                <c:pt idx="652">
                  <c:v>0.20706064123610846</c:v>
                </c:pt>
                <c:pt idx="653">
                  <c:v>0.19566946259540763</c:v>
                </c:pt>
                <c:pt idx="654">
                  <c:v>0.19371044366782164</c:v>
                </c:pt>
                <c:pt idx="655">
                  <c:v>0.18401732738887344</c:v>
                </c:pt>
                <c:pt idx="656">
                  <c:v>0.18399988674170831</c:v>
                </c:pt>
                <c:pt idx="657">
                  <c:v>0.17808815166810432</c:v>
                </c:pt>
                <c:pt idx="658">
                  <c:v>0.19752996304948223</c:v>
                </c:pt>
                <c:pt idx="659">
                  <c:v>0.19475830352212453</c:v>
                </c:pt>
                <c:pt idx="660">
                  <c:v>0.20361108246506388</c:v>
                </c:pt>
                <c:pt idx="661">
                  <c:v>0.21164958795411937</c:v>
                </c:pt>
                <c:pt idx="662">
                  <c:v>0.21494334596415121</c:v>
                </c:pt>
                <c:pt idx="663">
                  <c:v>0.2027159165358412</c:v>
                </c:pt>
                <c:pt idx="664">
                  <c:v>0.19199847998051989</c:v>
                </c:pt>
                <c:pt idx="665">
                  <c:v>0.1812278212073819</c:v>
                </c:pt>
                <c:pt idx="666">
                  <c:v>0.18085209706306205</c:v>
                </c:pt>
                <c:pt idx="667">
                  <c:v>0.20038935538697267</c:v>
                </c:pt>
                <c:pt idx="668">
                  <c:v>0.22329021374572244</c:v>
                </c:pt>
                <c:pt idx="669">
                  <c:v>0.22269935886556991</c:v>
                </c:pt>
                <c:pt idx="670">
                  <c:v>0.21742418093478122</c:v>
                </c:pt>
                <c:pt idx="671">
                  <c:v>0.21372809649775926</c:v>
                </c:pt>
                <c:pt idx="672">
                  <c:v>0.20477985295981016</c:v>
                </c:pt>
                <c:pt idx="673">
                  <c:v>0.22772034112917305</c:v>
                </c:pt>
                <c:pt idx="674">
                  <c:v>0.23057837422594307</c:v>
                </c:pt>
                <c:pt idx="675">
                  <c:v>0.23686168511179861</c:v>
                </c:pt>
                <c:pt idx="676">
                  <c:v>0.23763314248299094</c:v>
                </c:pt>
                <c:pt idx="677">
                  <c:v>0.23814118959406261</c:v>
                </c:pt>
                <c:pt idx="678">
                  <c:v>0.24085245999798688</c:v>
                </c:pt>
                <c:pt idx="679">
                  <c:v>0.23929992465569794</c:v>
                </c:pt>
                <c:pt idx="680">
                  <c:v>0.23913966664427155</c:v>
                </c:pt>
                <c:pt idx="681">
                  <c:v>0.24055164413934049</c:v>
                </c:pt>
                <c:pt idx="682">
                  <c:v>0.24936673504412443</c:v>
                </c:pt>
                <c:pt idx="683">
                  <c:v>0.25170425838113997</c:v>
                </c:pt>
                <c:pt idx="684">
                  <c:v>0.25167852106983735</c:v>
                </c:pt>
                <c:pt idx="685">
                  <c:v>0.24729873855047102</c:v>
                </c:pt>
                <c:pt idx="686">
                  <c:v>0.24758289929717359</c:v>
                </c:pt>
                <c:pt idx="687">
                  <c:v>0.23751183466181747</c:v>
                </c:pt>
                <c:pt idx="688">
                  <c:v>0.24549403757583876</c:v>
                </c:pt>
                <c:pt idx="689">
                  <c:v>0.2448836590562482</c:v>
                </c:pt>
                <c:pt idx="690">
                  <c:v>0.24388120137250113</c:v>
                </c:pt>
                <c:pt idx="691">
                  <c:v>0.24493155905228359</c:v>
                </c:pt>
                <c:pt idx="692">
                  <c:v>0.23521687144657855</c:v>
                </c:pt>
                <c:pt idx="693">
                  <c:v>0.24147722528624094</c:v>
                </c:pt>
                <c:pt idx="694">
                  <c:v>0.24147722528624094</c:v>
                </c:pt>
                <c:pt idx="695">
                  <c:v>0.2400330496733285</c:v>
                </c:pt>
                <c:pt idx="696">
                  <c:v>0.23870548632273736</c:v>
                </c:pt>
                <c:pt idx="697">
                  <c:v>0.26401901461261446</c:v>
                </c:pt>
                <c:pt idx="698">
                  <c:v>0.26914000698402596</c:v>
                </c:pt>
                <c:pt idx="699">
                  <c:v>0.26134338455952677</c:v>
                </c:pt>
                <c:pt idx="700">
                  <c:v>0.26529843965873234</c:v>
                </c:pt>
                <c:pt idx="701">
                  <c:v>0.26794516378091626</c:v>
                </c:pt>
                <c:pt idx="702">
                  <c:v>0.28862000067291227</c:v>
                </c:pt>
                <c:pt idx="703">
                  <c:v>0.29372696815143651</c:v>
                </c:pt>
                <c:pt idx="704">
                  <c:v>0.28967982008030657</c:v>
                </c:pt>
                <c:pt idx="705">
                  <c:v>0.28803047855476471</c:v>
                </c:pt>
                <c:pt idx="706">
                  <c:v>0.28956025102810679</c:v>
                </c:pt>
                <c:pt idx="707">
                  <c:v>0.28886198082609127</c:v>
                </c:pt>
                <c:pt idx="708">
                  <c:v>0.28876438910761659</c:v>
                </c:pt>
                <c:pt idx="709">
                  <c:v>0.28588229568484858</c:v>
                </c:pt>
                <c:pt idx="710">
                  <c:v>0.2723816195773312</c:v>
                </c:pt>
                <c:pt idx="711">
                  <c:v>0.26507876341010106</c:v>
                </c:pt>
                <c:pt idx="712">
                  <c:v>0.27729273282478428</c:v>
                </c:pt>
                <c:pt idx="713">
                  <c:v>0.27157366571017305</c:v>
                </c:pt>
                <c:pt idx="714">
                  <c:v>0.27493895155655479</c:v>
                </c:pt>
                <c:pt idx="715">
                  <c:v>0.2760572183149248</c:v>
                </c:pt>
                <c:pt idx="716">
                  <c:v>0.28068265270266313</c:v>
                </c:pt>
                <c:pt idx="717">
                  <c:v>0.2898645620771767</c:v>
                </c:pt>
                <c:pt idx="718">
                  <c:v>0.28944861676426781</c:v>
                </c:pt>
                <c:pt idx="719">
                  <c:v>0.28499071320843394</c:v>
                </c:pt>
                <c:pt idx="720">
                  <c:v>0.27228844980431699</c:v>
                </c:pt>
                <c:pt idx="721">
                  <c:v>0.26441383873692703</c:v>
                </c:pt>
                <c:pt idx="722">
                  <c:v>0.26466193547334771</c:v>
                </c:pt>
                <c:pt idx="723">
                  <c:v>0.26090705946205062</c:v>
                </c:pt>
                <c:pt idx="724">
                  <c:v>0.27108999666968381</c:v>
                </c:pt>
                <c:pt idx="725">
                  <c:v>0.28414847823115963</c:v>
                </c:pt>
                <c:pt idx="726">
                  <c:v>0.28943447713028059</c:v>
                </c:pt>
                <c:pt idx="727">
                  <c:v>0.28628482511532272</c:v>
                </c:pt>
                <c:pt idx="728">
                  <c:v>0.26496518737380459</c:v>
                </c:pt>
                <c:pt idx="729">
                  <c:v>0.26552305860089209</c:v>
                </c:pt>
                <c:pt idx="730">
                  <c:v>0.24724379521615769</c:v>
                </c:pt>
                <c:pt idx="731">
                  <c:v>0.24339782359788065</c:v>
                </c:pt>
                <c:pt idx="732">
                  <c:v>0.24712187838453148</c:v>
                </c:pt>
                <c:pt idx="733">
                  <c:v>0.24621219329306832</c:v>
                </c:pt>
                <c:pt idx="734">
                  <c:v>0.24621219329306832</c:v>
                </c:pt>
                <c:pt idx="735">
                  <c:v>0.24621219329306832</c:v>
                </c:pt>
                <c:pt idx="736">
                  <c:v>0.24640429637280081</c:v>
                </c:pt>
                <c:pt idx="737">
                  <c:v>0.26002474453600222</c:v>
                </c:pt>
                <c:pt idx="738">
                  <c:v>0.24820465483811849</c:v>
                </c:pt>
                <c:pt idx="739">
                  <c:v>0.25090318897996822</c:v>
                </c:pt>
                <c:pt idx="740">
                  <c:v>0.26073050821445642</c:v>
                </c:pt>
                <c:pt idx="741">
                  <c:v>0.23084626821519372</c:v>
                </c:pt>
                <c:pt idx="742">
                  <c:v>0.21581951782824249</c:v>
                </c:pt>
                <c:pt idx="743">
                  <c:v>0.21788810567987138</c:v>
                </c:pt>
                <c:pt idx="744">
                  <c:v>0.21804630717774076</c:v>
                </c:pt>
                <c:pt idx="745">
                  <c:v>0.21318943116552558</c:v>
                </c:pt>
                <c:pt idx="746">
                  <c:v>0.19638528818568779</c:v>
                </c:pt>
                <c:pt idx="747">
                  <c:v>0.19447817636639098</c:v>
                </c:pt>
                <c:pt idx="748">
                  <c:v>0.20025932724221662</c:v>
                </c:pt>
                <c:pt idx="749">
                  <c:v>0.22409828235398033</c:v>
                </c:pt>
                <c:pt idx="750">
                  <c:v>0.2249160156933343</c:v>
                </c:pt>
                <c:pt idx="751">
                  <c:v>0.22775295408022345</c:v>
                </c:pt>
                <c:pt idx="752">
                  <c:v>0.22775295408022345</c:v>
                </c:pt>
                <c:pt idx="753">
                  <c:v>0.24375374166313213</c:v>
                </c:pt>
                <c:pt idx="754">
                  <c:v>0.24122779578781528</c:v>
                </c:pt>
                <c:pt idx="755">
                  <c:v>0.23474046640032831</c:v>
                </c:pt>
                <c:pt idx="756">
                  <c:v>0.24444173812359882</c:v>
                </c:pt>
                <c:pt idx="757">
                  <c:v>0.24975526606042653</c:v>
                </c:pt>
                <c:pt idx="758">
                  <c:v>0.24995562167310381</c:v>
                </c:pt>
                <c:pt idx="759">
                  <c:v>0.24402125612412973</c:v>
                </c:pt>
                <c:pt idx="760">
                  <c:v>0.24189367369474124</c:v>
                </c:pt>
                <c:pt idx="761">
                  <c:v>0.24386165125434789</c:v>
                </c:pt>
                <c:pt idx="762">
                  <c:v>0.24797919740330632</c:v>
                </c:pt>
                <c:pt idx="763">
                  <c:v>0.2516265874828334</c:v>
                </c:pt>
                <c:pt idx="764">
                  <c:v>0.25204208265758177</c:v>
                </c:pt>
                <c:pt idx="765">
                  <c:v>0.26024517984113982</c:v>
                </c:pt>
                <c:pt idx="766">
                  <c:v>0.2608072523577265</c:v>
                </c:pt>
                <c:pt idx="767">
                  <c:v>0.25283832410632456</c:v>
                </c:pt>
                <c:pt idx="768">
                  <c:v>0.24765861959678404</c:v>
                </c:pt>
                <c:pt idx="769">
                  <c:v>0.26247062760239426</c:v>
                </c:pt>
                <c:pt idx="770">
                  <c:v>0.27696943653682116</c:v>
                </c:pt>
                <c:pt idx="771">
                  <c:v>0.26728076868204864</c:v>
                </c:pt>
                <c:pt idx="772">
                  <c:v>0.27423778634832985</c:v>
                </c:pt>
                <c:pt idx="773">
                  <c:v>0.26228310534041444</c:v>
                </c:pt>
                <c:pt idx="774">
                  <c:v>0.25920623448766511</c:v>
                </c:pt>
                <c:pt idx="775">
                  <c:v>0.25920623448766511</c:v>
                </c:pt>
                <c:pt idx="776">
                  <c:v>0.25317267084481965</c:v>
                </c:pt>
                <c:pt idx="777">
                  <c:v>0.25164575807273359</c:v>
                </c:pt>
                <c:pt idx="778">
                  <c:v>0.23781676354757875</c:v>
                </c:pt>
                <c:pt idx="779">
                  <c:v>0.25878751773588471</c:v>
                </c:pt>
                <c:pt idx="780">
                  <c:v>0.25878751773588471</c:v>
                </c:pt>
                <c:pt idx="781">
                  <c:v>0.29076741566008413</c:v>
                </c:pt>
                <c:pt idx="782">
                  <c:v>0.28807084976940733</c:v>
                </c:pt>
                <c:pt idx="783">
                  <c:v>0.29433844112459417</c:v>
                </c:pt>
                <c:pt idx="784">
                  <c:v>0.29030030464291556</c:v>
                </c:pt>
                <c:pt idx="785">
                  <c:v>0.28611323421373402</c:v>
                </c:pt>
                <c:pt idx="786">
                  <c:v>0.28953249250820057</c:v>
                </c:pt>
                <c:pt idx="787">
                  <c:v>0.29933049097857811</c:v>
                </c:pt>
                <c:pt idx="788">
                  <c:v>0.29927006655019084</c:v>
                </c:pt>
                <c:pt idx="789">
                  <c:v>0.29805590271112736</c:v>
                </c:pt>
                <c:pt idx="790">
                  <c:v>0.29952374146930794</c:v>
                </c:pt>
                <c:pt idx="791">
                  <c:v>0.29977810483502387</c:v>
                </c:pt>
                <c:pt idx="792">
                  <c:v>0.30711226767001465</c:v>
                </c:pt>
                <c:pt idx="793">
                  <c:v>0.31155822049899529</c:v>
                </c:pt>
                <c:pt idx="794">
                  <c:v>0.31155822049899529</c:v>
                </c:pt>
                <c:pt idx="795">
                  <c:v>0.31736714754720419</c:v>
                </c:pt>
                <c:pt idx="796">
                  <c:v>0.3193527511049834</c:v>
                </c:pt>
                <c:pt idx="797">
                  <c:v>0.31935962674473095</c:v>
                </c:pt>
                <c:pt idx="798">
                  <c:v>0.32654692979825284</c:v>
                </c:pt>
                <c:pt idx="799">
                  <c:v>0.32409028754719782</c:v>
                </c:pt>
                <c:pt idx="800">
                  <c:v>0.33085544926842303</c:v>
                </c:pt>
                <c:pt idx="801">
                  <c:v>0.32566881616170407</c:v>
                </c:pt>
                <c:pt idx="802">
                  <c:v>0.32226842836503078</c:v>
                </c:pt>
                <c:pt idx="803">
                  <c:v>0.33556340015937347</c:v>
                </c:pt>
                <c:pt idx="804">
                  <c:v>0.32015027235830051</c:v>
                </c:pt>
                <c:pt idx="805">
                  <c:v>0.33389858623783941</c:v>
                </c:pt>
                <c:pt idx="806">
                  <c:v>0.33463153473070095</c:v>
                </c:pt>
                <c:pt idx="807">
                  <c:v>0.33222690550279599</c:v>
                </c:pt>
                <c:pt idx="808">
                  <c:v>0.33975850246553918</c:v>
                </c:pt>
                <c:pt idx="809">
                  <c:v>0.3389485097373004</c:v>
                </c:pt>
                <c:pt idx="810">
                  <c:v>0.34108275597671378</c:v>
                </c:pt>
                <c:pt idx="811">
                  <c:v>0.34188071854195345</c:v>
                </c:pt>
                <c:pt idx="812">
                  <c:v>0.34280709405031384</c:v>
                </c:pt>
                <c:pt idx="813">
                  <c:v>0.34140659066522194</c:v>
                </c:pt>
                <c:pt idx="814">
                  <c:v>0.34140659066522194</c:v>
                </c:pt>
                <c:pt idx="815">
                  <c:v>0.35124563114436369</c:v>
                </c:pt>
                <c:pt idx="816">
                  <c:v>0.33448698742370442</c:v>
                </c:pt>
                <c:pt idx="817">
                  <c:v>0.32607124850355529</c:v>
                </c:pt>
                <c:pt idx="818">
                  <c:v>0.33770521048513347</c:v>
                </c:pt>
                <c:pt idx="819">
                  <c:v>0.31321020106983188</c:v>
                </c:pt>
                <c:pt idx="820">
                  <c:v>0.32123794737422418</c:v>
                </c:pt>
                <c:pt idx="821">
                  <c:v>0.33804484414045621</c:v>
                </c:pt>
                <c:pt idx="822">
                  <c:v>0.33689115768721067</c:v>
                </c:pt>
                <c:pt idx="823">
                  <c:v>0.33999950290625081</c:v>
                </c:pt>
                <c:pt idx="824">
                  <c:v>0.34617839939131434</c:v>
                </c:pt>
                <c:pt idx="825">
                  <c:v>0.35905758474504013</c:v>
                </c:pt>
                <c:pt idx="826">
                  <c:v>0.36052838911933804</c:v>
                </c:pt>
                <c:pt idx="827">
                  <c:v>0.36300012423813222</c:v>
                </c:pt>
                <c:pt idx="828">
                  <c:v>0.36910772236904577</c:v>
                </c:pt>
                <c:pt idx="829">
                  <c:v>0.37356068323135094</c:v>
                </c:pt>
                <c:pt idx="830">
                  <c:v>0.37025471853355074</c:v>
                </c:pt>
                <c:pt idx="831">
                  <c:v>0.37205501521519935</c:v>
                </c:pt>
                <c:pt idx="832">
                  <c:v>0.37974738211119874</c:v>
                </c:pt>
                <c:pt idx="833">
                  <c:v>0.37750758288623421</c:v>
                </c:pt>
                <c:pt idx="834">
                  <c:v>0.36992252539723625</c:v>
                </c:pt>
                <c:pt idx="835">
                  <c:v>0.36660344490910846</c:v>
                </c:pt>
                <c:pt idx="836">
                  <c:v>0.37575595408336571</c:v>
                </c:pt>
                <c:pt idx="837">
                  <c:v>0.36436256888305385</c:v>
                </c:pt>
                <c:pt idx="838">
                  <c:v>0.37414461834056323</c:v>
                </c:pt>
                <c:pt idx="839">
                  <c:v>0.369560093568013</c:v>
                </c:pt>
                <c:pt idx="840">
                  <c:v>0.38022242791672833</c:v>
                </c:pt>
                <c:pt idx="841">
                  <c:v>0.37941106712153072</c:v>
                </c:pt>
                <c:pt idx="842">
                  <c:v>0.38500086514789222</c:v>
                </c:pt>
                <c:pt idx="843">
                  <c:v>0.38500086514789222</c:v>
                </c:pt>
                <c:pt idx="844">
                  <c:v>0.37881188027228729</c:v>
                </c:pt>
                <c:pt idx="845">
                  <c:v>0.38594206873683845</c:v>
                </c:pt>
                <c:pt idx="846">
                  <c:v>0.37132117527225494</c:v>
                </c:pt>
                <c:pt idx="847">
                  <c:v>0.37687494459328796</c:v>
                </c:pt>
                <c:pt idx="848">
                  <c:v>0.37096102061254999</c:v>
                </c:pt>
                <c:pt idx="849">
                  <c:v>0.37960397338896157</c:v>
                </c:pt>
                <c:pt idx="850">
                  <c:v>0.3844907438707863</c:v>
                </c:pt>
                <c:pt idx="851">
                  <c:v>0.40136997166106658</c:v>
                </c:pt>
                <c:pt idx="852">
                  <c:v>0.40634623137447434</c:v>
                </c:pt>
                <c:pt idx="853">
                  <c:v>0.40236097288731365</c:v>
                </c:pt>
                <c:pt idx="854">
                  <c:v>0.37015310205034568</c:v>
                </c:pt>
                <c:pt idx="855">
                  <c:v>0.3897503611431985</c:v>
                </c:pt>
                <c:pt idx="856">
                  <c:v>0.36984535759452086</c:v>
                </c:pt>
                <c:pt idx="857">
                  <c:v>0.36066474567705842</c:v>
                </c:pt>
                <c:pt idx="858">
                  <c:v>0.37270459105971954</c:v>
                </c:pt>
                <c:pt idx="859">
                  <c:v>0.37909931555345255</c:v>
                </c:pt>
                <c:pt idx="860">
                  <c:v>0.3934649806809527</c:v>
                </c:pt>
                <c:pt idx="861">
                  <c:v>0.39347721384743606</c:v>
                </c:pt>
                <c:pt idx="862">
                  <c:v>0.39909836267275023</c:v>
                </c:pt>
                <c:pt idx="863">
                  <c:v>0.39651893861870136</c:v>
                </c:pt>
                <c:pt idx="864">
                  <c:v>0.4065556338815568</c:v>
                </c:pt>
                <c:pt idx="865">
                  <c:v>0.41004955332702053</c:v>
                </c:pt>
                <c:pt idx="866">
                  <c:v>0.39693216545016985</c:v>
                </c:pt>
                <c:pt idx="867">
                  <c:v>0.41007176014294555</c:v>
                </c:pt>
                <c:pt idx="868">
                  <c:v>0.42492229467936338</c:v>
                </c:pt>
                <c:pt idx="869">
                  <c:v>0.42764465083877323</c:v>
                </c:pt>
                <c:pt idx="870">
                  <c:v>0.43511516140524575</c:v>
                </c:pt>
                <c:pt idx="871">
                  <c:v>0.44105113332961676</c:v>
                </c:pt>
                <c:pt idx="872">
                  <c:v>0.43573871749883319</c:v>
                </c:pt>
                <c:pt idx="873">
                  <c:v>0.44194391617445961</c:v>
                </c:pt>
                <c:pt idx="874">
                  <c:v>0.44200103958966874</c:v>
                </c:pt>
                <c:pt idx="875">
                  <c:v>0.45662931178959143</c:v>
                </c:pt>
                <c:pt idx="876">
                  <c:v>0.46408289363072863</c:v>
                </c:pt>
                <c:pt idx="877">
                  <c:v>0.45674745099116354</c:v>
                </c:pt>
                <c:pt idx="878">
                  <c:v>0.47175006161597044</c:v>
                </c:pt>
                <c:pt idx="879">
                  <c:v>0.47070723271758075</c:v>
                </c:pt>
                <c:pt idx="880">
                  <c:v>0.47324214605115666</c:v>
                </c:pt>
                <c:pt idx="881">
                  <c:v>0.46104968617956166</c:v>
                </c:pt>
                <c:pt idx="882">
                  <c:v>0.45677964028276863</c:v>
                </c:pt>
                <c:pt idx="883">
                  <c:v>0.45598049500157756</c:v>
                </c:pt>
                <c:pt idx="884">
                  <c:v>0.45598049500157756</c:v>
                </c:pt>
                <c:pt idx="885">
                  <c:v>0.46520822137985385</c:v>
                </c:pt>
                <c:pt idx="886">
                  <c:v>0.45488475280371632</c:v>
                </c:pt>
                <c:pt idx="887">
                  <c:v>0.46022267646360304</c:v>
                </c:pt>
                <c:pt idx="888">
                  <c:v>0.43933167616587632</c:v>
                </c:pt>
                <c:pt idx="889">
                  <c:v>0.44787432756861101</c:v>
                </c:pt>
                <c:pt idx="890">
                  <c:v>0.43989878846461483</c:v>
                </c:pt>
                <c:pt idx="891">
                  <c:v>0.42005232935553583</c:v>
                </c:pt>
                <c:pt idx="892">
                  <c:v>0.43210885632885598</c:v>
                </c:pt>
                <c:pt idx="893">
                  <c:v>0.45048562316968077</c:v>
                </c:pt>
                <c:pt idx="894">
                  <c:v>0.44998565206678554</c:v>
                </c:pt>
                <c:pt idx="895">
                  <c:v>0.43526305385661246</c:v>
                </c:pt>
                <c:pt idx="896">
                  <c:v>0.42325280285145395</c:v>
                </c:pt>
                <c:pt idx="897">
                  <c:v>0.44429463473794906</c:v>
                </c:pt>
                <c:pt idx="898">
                  <c:v>0.43578757955485892</c:v>
                </c:pt>
                <c:pt idx="899">
                  <c:v>0.44665524751473407</c:v>
                </c:pt>
                <c:pt idx="900">
                  <c:v>0.45792406801188656</c:v>
                </c:pt>
                <c:pt idx="901">
                  <c:v>0.43772909605161026</c:v>
                </c:pt>
                <c:pt idx="902">
                  <c:v>0.40177332193171611</c:v>
                </c:pt>
                <c:pt idx="903">
                  <c:v>0.40551533811360052</c:v>
                </c:pt>
                <c:pt idx="904">
                  <c:v>0.38844721999438137</c:v>
                </c:pt>
                <c:pt idx="905">
                  <c:v>0.40162945424508001</c:v>
                </c:pt>
                <c:pt idx="906">
                  <c:v>0.41507274215023471</c:v>
                </c:pt>
                <c:pt idx="907">
                  <c:v>0.42384510523471119</c:v>
                </c:pt>
                <c:pt idx="908">
                  <c:v>0.41773891930194895</c:v>
                </c:pt>
                <c:pt idx="909">
                  <c:v>0.42540440147564795</c:v>
                </c:pt>
                <c:pt idx="910">
                  <c:v>0.42462790432230424</c:v>
                </c:pt>
                <c:pt idx="911">
                  <c:v>0.42580042596838918</c:v>
                </c:pt>
                <c:pt idx="912">
                  <c:v>0.42580042596838918</c:v>
                </c:pt>
                <c:pt idx="913">
                  <c:v>0.4403422892939457</c:v>
                </c:pt>
                <c:pt idx="914">
                  <c:v>0.44790991496201693</c:v>
                </c:pt>
                <c:pt idx="915">
                  <c:v>0.45837298815162208</c:v>
                </c:pt>
                <c:pt idx="916">
                  <c:v>0.45863959351005956</c:v>
                </c:pt>
                <c:pt idx="917">
                  <c:v>0.47841586637103228</c:v>
                </c:pt>
                <c:pt idx="918">
                  <c:v>0.4829768162606991</c:v>
                </c:pt>
                <c:pt idx="919">
                  <c:v>0.48501486532731186</c:v>
                </c:pt>
                <c:pt idx="920">
                  <c:v>0.47950551846436729</c:v>
                </c:pt>
                <c:pt idx="921">
                  <c:v>0.48361071670574263</c:v>
                </c:pt>
                <c:pt idx="922">
                  <c:v>0.49107971798544137</c:v>
                </c:pt>
                <c:pt idx="923">
                  <c:v>0.49347720678644524</c:v>
                </c:pt>
                <c:pt idx="924">
                  <c:v>0.49651318567648373</c:v>
                </c:pt>
                <c:pt idx="925">
                  <c:v>0.49374107601096529</c:v>
                </c:pt>
                <c:pt idx="926">
                  <c:v>0.48804781681756415</c:v>
                </c:pt>
                <c:pt idx="927">
                  <c:v>0.49185773325179771</c:v>
                </c:pt>
                <c:pt idx="928">
                  <c:v>0.49308729005070751</c:v>
                </c:pt>
                <c:pt idx="929">
                  <c:v>0.48751315859758404</c:v>
                </c:pt>
                <c:pt idx="930">
                  <c:v>0.48806750815553235</c:v>
                </c:pt>
                <c:pt idx="931">
                  <c:v>0.48786109774328268</c:v>
                </c:pt>
                <c:pt idx="932">
                  <c:v>0.50652234307539401</c:v>
                </c:pt>
                <c:pt idx="933">
                  <c:v>0.50899788230295773</c:v>
                </c:pt>
                <c:pt idx="934">
                  <c:v>0.5067599454143048</c:v>
                </c:pt>
                <c:pt idx="935">
                  <c:v>0.49813711646154535</c:v>
                </c:pt>
                <c:pt idx="936">
                  <c:v>0.49243785542600227</c:v>
                </c:pt>
                <c:pt idx="937">
                  <c:v>0.49823815041301311</c:v>
                </c:pt>
                <c:pt idx="938">
                  <c:v>0.49289125929486732</c:v>
                </c:pt>
                <c:pt idx="939">
                  <c:v>0.49117008101463044</c:v>
                </c:pt>
                <c:pt idx="940">
                  <c:v>0.4953092514477766</c:v>
                </c:pt>
                <c:pt idx="941">
                  <c:v>0.48756404186221336</c:v>
                </c:pt>
                <c:pt idx="942">
                  <c:v>0.46631699993189657</c:v>
                </c:pt>
                <c:pt idx="943">
                  <c:v>0.46147197755791192</c:v>
                </c:pt>
                <c:pt idx="944">
                  <c:v>0.45285026953743479</c:v>
                </c:pt>
                <c:pt idx="945">
                  <c:v>0.45840172638399568</c:v>
                </c:pt>
                <c:pt idx="946">
                  <c:v>0.44997591672578197</c:v>
                </c:pt>
                <c:pt idx="947">
                  <c:v>0.46246984559766813</c:v>
                </c:pt>
                <c:pt idx="948">
                  <c:v>0.46824775724398515</c:v>
                </c:pt>
                <c:pt idx="949">
                  <c:v>0.46231752237460255</c:v>
                </c:pt>
                <c:pt idx="950">
                  <c:v>0.43909789558821166</c:v>
                </c:pt>
                <c:pt idx="951">
                  <c:v>0.44305162675165066</c:v>
                </c:pt>
                <c:pt idx="952">
                  <c:v>0.44588513173178534</c:v>
                </c:pt>
                <c:pt idx="953">
                  <c:v>0.4412992741972297</c:v>
                </c:pt>
                <c:pt idx="954">
                  <c:v>0.4412992741972297</c:v>
                </c:pt>
                <c:pt idx="955">
                  <c:v>0.44730026902021724</c:v>
                </c:pt>
                <c:pt idx="956">
                  <c:v>0.45904470020215959</c:v>
                </c:pt>
                <c:pt idx="957">
                  <c:v>0.46081082168855336</c:v>
                </c:pt>
                <c:pt idx="958">
                  <c:v>0.46088853671805219</c:v>
                </c:pt>
                <c:pt idx="959">
                  <c:v>0.47549416961636592</c:v>
                </c:pt>
                <c:pt idx="960">
                  <c:v>0.48632738876759474</c:v>
                </c:pt>
                <c:pt idx="961">
                  <c:v>0.4908652668699689</c:v>
                </c:pt>
                <c:pt idx="962">
                  <c:v>0.4858281767212056</c:v>
                </c:pt>
                <c:pt idx="963">
                  <c:v>0.48985849315562269</c:v>
                </c:pt>
                <c:pt idx="964">
                  <c:v>0.4983419734558292</c:v>
                </c:pt>
                <c:pt idx="965">
                  <c:v>0.50466295472736311</c:v>
                </c:pt>
                <c:pt idx="966">
                  <c:v>0.5229884940802596</c:v>
                </c:pt>
                <c:pt idx="967">
                  <c:v>0.52018059401785099</c:v>
                </c:pt>
                <c:pt idx="968">
                  <c:v>0.5092097473305659</c:v>
                </c:pt>
                <c:pt idx="969">
                  <c:v>0.50208564014430257</c:v>
                </c:pt>
                <c:pt idx="970">
                  <c:v>0.49818580199280205</c:v>
                </c:pt>
                <c:pt idx="971">
                  <c:v>0.4940758111039516</c:v>
                </c:pt>
                <c:pt idx="972">
                  <c:v>0.49928298286752981</c:v>
                </c:pt>
                <c:pt idx="973">
                  <c:v>0.49317462568011017</c:v>
                </c:pt>
                <c:pt idx="974">
                  <c:v>0.48417317757682121</c:v>
                </c:pt>
                <c:pt idx="975">
                  <c:v>0.49604507729437097</c:v>
                </c:pt>
                <c:pt idx="976">
                  <c:v>0.49504975121128658</c:v>
                </c:pt>
                <c:pt idx="977">
                  <c:v>0.48162295954578349</c:v>
                </c:pt>
                <c:pt idx="978">
                  <c:v>0.49207882169857986</c:v>
                </c:pt>
                <c:pt idx="979">
                  <c:v>0.47938010644231732</c:v>
                </c:pt>
                <c:pt idx="980">
                  <c:v>0.46113909597499858</c:v>
                </c:pt>
                <c:pt idx="981">
                  <c:v>0.46197742975488088</c:v>
                </c:pt>
                <c:pt idx="982">
                  <c:v>0.49389617067290215</c:v>
                </c:pt>
                <c:pt idx="983">
                  <c:v>0.5032806775246581</c:v>
                </c:pt>
                <c:pt idx="984">
                  <c:v>0.50941448958375002</c:v>
                </c:pt>
                <c:pt idx="985">
                  <c:v>0.49875178453301983</c:v>
                </c:pt>
                <c:pt idx="986">
                  <c:v>0.51947604836030203</c:v>
                </c:pt>
                <c:pt idx="987">
                  <c:v>0.529719683609714</c:v>
                </c:pt>
                <c:pt idx="988">
                  <c:v>0.53973915888136514</c:v>
                </c:pt>
                <c:pt idx="989">
                  <c:v>0.53987575374752361</c:v>
                </c:pt>
                <c:pt idx="990">
                  <c:v>0.54871465784362905</c:v>
                </c:pt>
                <c:pt idx="991">
                  <c:v>0.5413923398206304</c:v>
                </c:pt>
                <c:pt idx="992">
                  <c:v>0.54641770872474016</c:v>
                </c:pt>
                <c:pt idx="993">
                  <c:v>0.55321104379907848</c:v>
                </c:pt>
                <c:pt idx="994">
                  <c:v>0.55527641007367534</c:v>
                </c:pt>
                <c:pt idx="995">
                  <c:v>0.5639613845713185</c:v>
                </c:pt>
                <c:pt idx="996">
                  <c:v>0.55633722684601383</c:v>
                </c:pt>
                <c:pt idx="997">
                  <c:v>0.55036817417995509</c:v>
                </c:pt>
                <c:pt idx="998">
                  <c:v>0.55486944987150233</c:v>
                </c:pt>
                <c:pt idx="999">
                  <c:v>0.56041754392121579</c:v>
                </c:pt>
                <c:pt idx="1000">
                  <c:v>0.55604059462438982</c:v>
                </c:pt>
                <c:pt idx="1001">
                  <c:v>0.56267497797059129</c:v>
                </c:pt>
                <c:pt idx="1002">
                  <c:v>0.54207840333487778</c:v>
                </c:pt>
                <c:pt idx="1003">
                  <c:v>0.56277979837835157</c:v>
                </c:pt>
                <c:pt idx="1004">
                  <c:v>0.56391533808535654</c:v>
                </c:pt>
                <c:pt idx="1005">
                  <c:v>0.56020115103328583</c:v>
                </c:pt>
                <c:pt idx="1006">
                  <c:v>0.5728389387655699</c:v>
                </c:pt>
                <c:pt idx="1007">
                  <c:v>0.58044212534833184</c:v>
                </c:pt>
                <c:pt idx="1008">
                  <c:v>0.58711278453453764</c:v>
                </c:pt>
                <c:pt idx="1009">
                  <c:v>0.58124727247166463</c:v>
                </c:pt>
                <c:pt idx="1010">
                  <c:v>0.57801250021315354</c:v>
                </c:pt>
                <c:pt idx="1011">
                  <c:v>0.57228305344213215</c:v>
                </c:pt>
                <c:pt idx="1012">
                  <c:v>0.58506297891831749</c:v>
                </c:pt>
                <c:pt idx="1013">
                  <c:v>0.59292121731339376</c:v>
                </c:pt>
                <c:pt idx="1014">
                  <c:v>0.59091192413163141</c:v>
                </c:pt>
                <c:pt idx="1015">
                  <c:v>0.59115191838116043</c:v>
                </c:pt>
                <c:pt idx="1016">
                  <c:v>0.59510723826751954</c:v>
                </c:pt>
                <c:pt idx="1017">
                  <c:v>0.59510723826751954</c:v>
                </c:pt>
                <c:pt idx="1018">
                  <c:v>0.5938533387029814</c:v>
                </c:pt>
                <c:pt idx="1019">
                  <c:v>0.58951525133402405</c:v>
                </c:pt>
                <c:pt idx="1020">
                  <c:v>0.58444632494319348</c:v>
                </c:pt>
                <c:pt idx="1021">
                  <c:v>0.58237684564148151</c:v>
                </c:pt>
                <c:pt idx="1022">
                  <c:v>0.57551257408876944</c:v>
                </c:pt>
                <c:pt idx="1023">
                  <c:v>0.5932191381658305</c:v>
                </c:pt>
                <c:pt idx="1024">
                  <c:v>0.59610625371827353</c:v>
                </c:pt>
                <c:pt idx="1025">
                  <c:v>0.59103303777555904</c:v>
                </c:pt>
                <c:pt idx="1026">
                  <c:v>0.57303142137355523</c:v>
                </c:pt>
                <c:pt idx="1027">
                  <c:v>0.56709708230329636</c:v>
                </c:pt>
                <c:pt idx="1028">
                  <c:v>0.56693874841185088</c:v>
                </c:pt>
                <c:pt idx="1029">
                  <c:v>0.57684030513789097</c:v>
                </c:pt>
                <c:pt idx="1030">
                  <c:v>0.5719572769811665</c:v>
                </c:pt>
                <c:pt idx="1031">
                  <c:v>0.59812138986988606</c:v>
                </c:pt>
                <c:pt idx="1032">
                  <c:v>0.59719300197916025</c:v>
                </c:pt>
                <c:pt idx="1033">
                  <c:v>0.60489312713875187</c:v>
                </c:pt>
                <c:pt idx="1034">
                  <c:v>0.61342665221093573</c:v>
                </c:pt>
                <c:pt idx="1035">
                  <c:v>0.61813485906280108</c:v>
                </c:pt>
                <c:pt idx="1036">
                  <c:v>0.61813485906280108</c:v>
                </c:pt>
                <c:pt idx="1037">
                  <c:v>0.62581007657750365</c:v>
                </c:pt>
                <c:pt idx="1038">
                  <c:v>0.62526595662991191</c:v>
                </c:pt>
                <c:pt idx="1039">
                  <c:v>0.62497266955265829</c:v>
                </c:pt>
                <c:pt idx="1040">
                  <c:v>0.6314035374928193</c:v>
                </c:pt>
                <c:pt idx="1041">
                  <c:v>0.6314035374928193</c:v>
                </c:pt>
                <c:pt idx="1042">
                  <c:v>0.61695338761093388</c:v>
                </c:pt>
                <c:pt idx="1043">
                  <c:v>0.61640780250776017</c:v>
                </c:pt>
                <c:pt idx="1044">
                  <c:v>0.61234828005033215</c:v>
                </c:pt>
                <c:pt idx="1045">
                  <c:v>0.62215419565659391</c:v>
                </c:pt>
                <c:pt idx="1046">
                  <c:v>0.62181654790492091</c:v>
                </c:pt>
                <c:pt idx="1047">
                  <c:v>0.6223732187635802</c:v>
                </c:pt>
                <c:pt idx="1048">
                  <c:v>0.62612162514209802</c:v>
                </c:pt>
                <c:pt idx="1049">
                  <c:v>0.60567164550069941</c:v>
                </c:pt>
                <c:pt idx="1050">
                  <c:v>0.62304162980093958</c:v>
                </c:pt>
                <c:pt idx="1051">
                  <c:v>0.63142293756491918</c:v>
                </c:pt>
                <c:pt idx="1052">
                  <c:v>0.62922743723070473</c:v>
                </c:pt>
                <c:pt idx="1053">
                  <c:v>0.62288001254879277</c:v>
                </c:pt>
                <c:pt idx="1054">
                  <c:v>0.62288001254879277</c:v>
                </c:pt>
                <c:pt idx="1055">
                  <c:v>0.62738577196946954</c:v>
                </c:pt>
                <c:pt idx="1056">
                  <c:v>0.62831381563689592</c:v>
                </c:pt>
                <c:pt idx="1057">
                  <c:v>0.61384611036674541</c:v>
                </c:pt>
                <c:pt idx="1058">
                  <c:v>0.58014865292007078</c:v>
                </c:pt>
                <c:pt idx="1059">
                  <c:v>0.57244724795590485</c:v>
                </c:pt>
                <c:pt idx="1060">
                  <c:v>0.58210009010883335</c:v>
                </c:pt>
                <c:pt idx="1061">
                  <c:v>0.56595365193912262</c:v>
                </c:pt>
                <c:pt idx="1062">
                  <c:v>0.583595043071514</c:v>
                </c:pt>
                <c:pt idx="1063">
                  <c:v>0.57335376442776642</c:v>
                </c:pt>
                <c:pt idx="1064">
                  <c:v>0.53742968533012436</c:v>
                </c:pt>
                <c:pt idx="1065">
                  <c:v>0.54918507870021416</c:v>
                </c:pt>
                <c:pt idx="1066">
                  <c:v>0.54604079303823028</c:v>
                </c:pt>
                <c:pt idx="1067">
                  <c:v>0.56527156905841358</c:v>
                </c:pt>
                <c:pt idx="1068">
                  <c:v>0.58608998237117738</c:v>
                </c:pt>
                <c:pt idx="1069">
                  <c:v>0.58858112638830984</c:v>
                </c:pt>
                <c:pt idx="1070">
                  <c:v>0.60615283436818612</c:v>
                </c:pt>
                <c:pt idx="1071">
                  <c:v>0.60572603278199111</c:v>
                </c:pt>
                <c:pt idx="1072">
                  <c:v>0.6150513773574573</c:v>
                </c:pt>
                <c:pt idx="1073">
                  <c:v>0.62282107092846406</c:v>
                </c:pt>
                <c:pt idx="1074">
                  <c:v>0.62282107092846406</c:v>
                </c:pt>
                <c:pt idx="1075">
                  <c:v>0.62469545505561119</c:v>
                </c:pt>
                <c:pt idx="1076">
                  <c:v>0.61409553103893244</c:v>
                </c:pt>
                <c:pt idx="1077">
                  <c:v>0.62383564703759475</c:v>
                </c:pt>
                <c:pt idx="1078">
                  <c:v>0.620714662645103</c:v>
                </c:pt>
                <c:pt idx="1079">
                  <c:v>0.63074873651514052</c:v>
                </c:pt>
                <c:pt idx="1080">
                  <c:v>0.62854688128924652</c:v>
                </c:pt>
                <c:pt idx="1081">
                  <c:v>0.62858572556463832</c:v>
                </c:pt>
                <c:pt idx="1082">
                  <c:v>0.63664233366874212</c:v>
                </c:pt>
                <c:pt idx="1083">
                  <c:v>0.6411943514051035</c:v>
                </c:pt>
                <c:pt idx="1084">
                  <c:v>0.62908922716291116</c:v>
                </c:pt>
                <c:pt idx="1085">
                  <c:v>0.65396094043499997</c:v>
                </c:pt>
                <c:pt idx="1086">
                  <c:v>0.65387072745186448</c:v>
                </c:pt>
                <c:pt idx="1087">
                  <c:v>0.6567078158848072</c:v>
                </c:pt>
                <c:pt idx="1088">
                  <c:v>0.6576021698000929</c:v>
                </c:pt>
                <c:pt idx="1089">
                  <c:v>0.65683843538753917</c:v>
                </c:pt>
                <c:pt idx="1090">
                  <c:v>0.64841127531484344</c:v>
                </c:pt>
                <c:pt idx="1091">
                  <c:v>0.64891355889221103</c:v>
                </c:pt>
                <c:pt idx="1092">
                  <c:v>0.62962795427881391</c:v>
                </c:pt>
                <c:pt idx="1093">
                  <c:v>0.62502833663852408</c:v>
                </c:pt>
                <c:pt idx="1094">
                  <c:v>0.64064964892577425</c:v>
                </c:pt>
                <c:pt idx="1095">
                  <c:v>0.65249381660213324</c:v>
                </c:pt>
                <c:pt idx="1096">
                  <c:v>0.64236123308482296</c:v>
                </c:pt>
                <c:pt idx="1097">
                  <c:v>0.65227925957179944</c:v>
                </c:pt>
                <c:pt idx="1098">
                  <c:v>0.64743571117963472</c:v>
                </c:pt>
                <c:pt idx="1099">
                  <c:v>0.63942477885947824</c:v>
                </c:pt>
                <c:pt idx="1100">
                  <c:v>0.64664455364423556</c:v>
                </c:pt>
                <c:pt idx="1101">
                  <c:v>0.63511466184014975</c:v>
                </c:pt>
                <c:pt idx="1102">
                  <c:v>0.63200912336493476</c:v>
                </c:pt>
                <c:pt idx="1103">
                  <c:v>0.63958040309572173</c:v>
                </c:pt>
                <c:pt idx="1104">
                  <c:v>0.65256767456543208</c:v>
                </c:pt>
                <c:pt idx="1105">
                  <c:v>0.66420717942475305</c:v>
                </c:pt>
                <c:pt idx="1106">
                  <c:v>0.66895234173698315</c:v>
                </c:pt>
                <c:pt idx="1107">
                  <c:v>0.66707386223519816</c:v>
                </c:pt>
                <c:pt idx="1108">
                  <c:v>0.64617591568781618</c:v>
                </c:pt>
                <c:pt idx="1109">
                  <c:v>0.6284722201382491</c:v>
                </c:pt>
                <c:pt idx="1110">
                  <c:v>0.63458128342474418</c:v>
                </c:pt>
                <c:pt idx="1111">
                  <c:v>0.65242964984864571</c:v>
                </c:pt>
                <c:pt idx="1112">
                  <c:v>0.61791833378129435</c:v>
                </c:pt>
                <c:pt idx="1113">
                  <c:v>0.60256695434437502</c:v>
                </c:pt>
                <c:pt idx="1114">
                  <c:v>0.61574000930709172</c:v>
                </c:pt>
                <c:pt idx="1115">
                  <c:v>0.6266592136732414</c:v>
                </c:pt>
                <c:pt idx="1116">
                  <c:v>0.64372097690078056</c:v>
                </c:pt>
                <c:pt idx="1117">
                  <c:v>0.64596229423875751</c:v>
                </c:pt>
                <c:pt idx="1118">
                  <c:v>0.64596229423875751</c:v>
                </c:pt>
                <c:pt idx="1119">
                  <c:v>0.65217259448020437</c:v>
                </c:pt>
                <c:pt idx="1120">
                  <c:v>0.65893657348547841</c:v>
                </c:pt>
                <c:pt idx="1121">
                  <c:v>0.6552619103291597</c:v>
                </c:pt>
                <c:pt idx="1122">
                  <c:v>0.65810643045487205</c:v>
                </c:pt>
                <c:pt idx="1123">
                  <c:v>0.64468186300145702</c:v>
                </c:pt>
                <c:pt idx="1124">
                  <c:v>0.64999929213567675</c:v>
                </c:pt>
                <c:pt idx="1125">
                  <c:v>0.65785890742395026</c:v>
                </c:pt>
                <c:pt idx="1126">
                  <c:v>0.66281930638687436</c:v>
                </c:pt>
                <c:pt idx="1127">
                  <c:v>0.66258394591252823</c:v>
                </c:pt>
                <c:pt idx="1128">
                  <c:v>0.66033737696267725</c:v>
                </c:pt>
                <c:pt idx="1129">
                  <c:v>0.66344208577147867</c:v>
                </c:pt>
                <c:pt idx="1130">
                  <c:v>0.64849342111604114</c:v>
                </c:pt>
                <c:pt idx="1131">
                  <c:v>0.65775091839658884</c:v>
                </c:pt>
                <c:pt idx="1132">
                  <c:v>0.65547501985638856</c:v>
                </c:pt>
                <c:pt idx="1133">
                  <c:v>0.65798743510817093</c:v>
                </c:pt>
                <c:pt idx="1134">
                  <c:v>0.6740323274045843</c:v>
                </c:pt>
                <c:pt idx="1135">
                  <c:v>0.67473092417742175</c:v>
                </c:pt>
                <c:pt idx="1136">
                  <c:v>0.66685783122304443</c:v>
                </c:pt>
                <c:pt idx="1137">
                  <c:v>0.65125561891578676</c:v>
                </c:pt>
                <c:pt idx="1138">
                  <c:v>0.65743983762263203</c:v>
                </c:pt>
                <c:pt idx="1139">
                  <c:v>0.66382086379430039</c:v>
                </c:pt>
                <c:pt idx="1140">
                  <c:v>0.65300814799497675</c:v>
                </c:pt>
                <c:pt idx="1141">
                  <c:v>0.66642056171805475</c:v>
                </c:pt>
                <c:pt idx="1142">
                  <c:v>0.67036000320145317</c:v>
                </c:pt>
                <c:pt idx="1143">
                  <c:v>0.67745594586084179</c:v>
                </c:pt>
                <c:pt idx="1144">
                  <c:v>0.67745594586084179</c:v>
                </c:pt>
                <c:pt idx="1145">
                  <c:v>0.6874979015618099</c:v>
                </c:pt>
                <c:pt idx="1146">
                  <c:v>0.68561906018424867</c:v>
                </c:pt>
                <c:pt idx="1147">
                  <c:v>0.69466147086015595</c:v>
                </c:pt>
                <c:pt idx="1148">
                  <c:v>0.69779109614008461</c:v>
                </c:pt>
                <c:pt idx="1149">
                  <c:v>0.69902035284688724</c:v>
                </c:pt>
                <c:pt idx="1150">
                  <c:v>0.69838429879966335</c:v>
                </c:pt>
                <c:pt idx="1151">
                  <c:v>0.70158848814196628</c:v>
                </c:pt>
                <c:pt idx="1152">
                  <c:v>0.71269442040863584</c:v>
                </c:pt>
                <c:pt idx="1153">
                  <c:v>0.72062287153053362</c:v>
                </c:pt>
                <c:pt idx="1154">
                  <c:v>0.72223970601988641</c:v>
                </c:pt>
                <c:pt idx="1155">
                  <c:v>0.7218176970811665</c:v>
                </c:pt>
                <c:pt idx="1156">
                  <c:v>0.71572385022974871</c:v>
                </c:pt>
                <c:pt idx="1157">
                  <c:v>0.70356516837267846</c:v>
                </c:pt>
                <c:pt idx="1158">
                  <c:v>0.70890040885607797</c:v>
                </c:pt>
                <c:pt idx="1159">
                  <c:v>0.71033428424872658</c:v>
                </c:pt>
                <c:pt idx="1160">
                  <c:v>0.71404813590373628</c:v>
                </c:pt>
                <c:pt idx="1161">
                  <c:v>0.72728083858585735</c:v>
                </c:pt>
                <c:pt idx="1162">
                  <c:v>0.72948761002656437</c:v>
                </c:pt>
                <c:pt idx="1163">
                  <c:v>0.73247891049759972</c:v>
                </c:pt>
                <c:pt idx="1164">
                  <c:v>0.73224704521367734</c:v>
                </c:pt>
                <c:pt idx="1165">
                  <c:v>0.72110096238832644</c:v>
                </c:pt>
                <c:pt idx="1166">
                  <c:v>0.72952888151752826</c:v>
                </c:pt>
                <c:pt idx="1167">
                  <c:v>0.72748884654726531</c:v>
                </c:pt>
                <c:pt idx="1168">
                  <c:v>0.73079051286694341</c:v>
                </c:pt>
                <c:pt idx="1169">
                  <c:v>0.73014683294970384</c:v>
                </c:pt>
                <c:pt idx="1170">
                  <c:v>0.74169804011963159</c:v>
                </c:pt>
                <c:pt idx="1171">
                  <c:v>0.74284497450046749</c:v>
                </c:pt>
                <c:pt idx="1172">
                  <c:v>0.75239414365663349</c:v>
                </c:pt>
                <c:pt idx="1173">
                  <c:v>0.75239414365663349</c:v>
                </c:pt>
                <c:pt idx="1174">
                  <c:v>0.74552180492198361</c:v>
                </c:pt>
                <c:pt idx="1175">
                  <c:v>0.73321857575791682</c:v>
                </c:pt>
                <c:pt idx="1176">
                  <c:v>0.74126952624317832</c:v>
                </c:pt>
                <c:pt idx="1177">
                  <c:v>0.7340704313350952</c:v>
                </c:pt>
                <c:pt idx="1178">
                  <c:v>0.73662345610995827</c:v>
                </c:pt>
                <c:pt idx="1179">
                  <c:v>0.74503500256684663</c:v>
                </c:pt>
                <c:pt idx="1180">
                  <c:v>0.74166579787059583</c:v>
                </c:pt>
                <c:pt idx="1181">
                  <c:v>0.74897847764121384</c:v>
                </c:pt>
                <c:pt idx="1182">
                  <c:v>0.72828289908887434</c:v>
                </c:pt>
                <c:pt idx="1183">
                  <c:v>0.74602268512743874</c:v>
                </c:pt>
                <c:pt idx="1184">
                  <c:v>0.74197100919598724</c:v>
                </c:pt>
                <c:pt idx="1185">
                  <c:v>0.75070924121640115</c:v>
                </c:pt>
                <c:pt idx="1186">
                  <c:v>0.75377815080207378</c:v>
                </c:pt>
                <c:pt idx="1187">
                  <c:v>0.75463896501127259</c:v>
                </c:pt>
                <c:pt idx="1188">
                  <c:v>0.74612907660564187</c:v>
                </c:pt>
                <c:pt idx="1189">
                  <c:v>0.74663434345160362</c:v>
                </c:pt>
                <c:pt idx="1190">
                  <c:v>0.73872688995096381</c:v>
                </c:pt>
                <c:pt idx="1191">
                  <c:v>0.73882908896590616</c:v>
                </c:pt>
                <c:pt idx="1192">
                  <c:v>0.70405879341013256</c:v>
                </c:pt>
                <c:pt idx="1193">
                  <c:v>0.69918488275772073</c:v>
                </c:pt>
                <c:pt idx="1194">
                  <c:v>0.71139541876564905</c:v>
                </c:pt>
                <c:pt idx="1195">
                  <c:v>0.69482415608715486</c:v>
                </c:pt>
                <c:pt idx="1196">
                  <c:v>0.69484608046344953</c:v>
                </c:pt>
                <c:pt idx="1197">
                  <c:v>0.68543270298574344</c:v>
                </c:pt>
                <c:pt idx="1198">
                  <c:v>0.70487017185780698</c:v>
                </c:pt>
                <c:pt idx="1199">
                  <c:v>0.70956789313840107</c:v>
                </c:pt>
                <c:pt idx="1200">
                  <c:v>0.70677089348047062</c:v>
                </c:pt>
                <c:pt idx="1201">
                  <c:v>0.71822325560606459</c:v>
                </c:pt>
                <c:pt idx="1202">
                  <c:v>0.72569061520541278</c:v>
                </c:pt>
                <c:pt idx="1203">
                  <c:v>0.72558489452133124</c:v>
                </c:pt>
                <c:pt idx="1204">
                  <c:v>0.74030477425006347</c:v>
                </c:pt>
                <c:pt idx="1205">
                  <c:v>0.74900827502220046</c:v>
                </c:pt>
                <c:pt idx="1206">
                  <c:v>0.75333752732647552</c:v>
                </c:pt>
                <c:pt idx="1207">
                  <c:v>0.75850977366453098</c:v>
                </c:pt>
                <c:pt idx="1208">
                  <c:v>0.75501139696865316</c:v>
                </c:pt>
                <c:pt idx="1209">
                  <c:v>0.763413428740499</c:v>
                </c:pt>
                <c:pt idx="1210">
                  <c:v>0.76526538539575983</c:v>
                </c:pt>
                <c:pt idx="1211">
                  <c:v>0.76535158244040336</c:v>
                </c:pt>
                <c:pt idx="1212">
                  <c:v>0.76237073223568586</c:v>
                </c:pt>
                <c:pt idx="1213">
                  <c:v>0.76822010110844485</c:v>
                </c:pt>
                <c:pt idx="1214">
                  <c:v>0.76822010110844485</c:v>
                </c:pt>
                <c:pt idx="1215">
                  <c:v>0.76726395469781306</c:v>
                </c:pt>
                <c:pt idx="1216">
                  <c:v>0.76588638188019842</c:v>
                </c:pt>
                <c:pt idx="1217">
                  <c:v>0.76317434359352943</c:v>
                </c:pt>
                <c:pt idx="1218">
                  <c:v>0.77205440443949902</c:v>
                </c:pt>
                <c:pt idx="1219">
                  <c:v>0.76660757382345257</c:v>
                </c:pt>
                <c:pt idx="1220">
                  <c:v>0.75504887317708591</c:v>
                </c:pt>
                <c:pt idx="1221">
                  <c:v>0.76144561887942275</c:v>
                </c:pt>
                <c:pt idx="1222">
                  <c:v>0.76299344101038247</c:v>
                </c:pt>
                <c:pt idx="1223">
                  <c:v>0.75248167346328199</c:v>
                </c:pt>
                <c:pt idx="1224">
                  <c:v>0.75124248723822995</c:v>
                </c:pt>
                <c:pt idx="1225">
                  <c:v>0.76434865696601872</c:v>
                </c:pt>
                <c:pt idx="1226">
                  <c:v>0.76662915397644804</c:v>
                </c:pt>
                <c:pt idx="1227">
                  <c:v>0.77527765845684082</c:v>
                </c:pt>
                <c:pt idx="1228">
                  <c:v>0.77442408176316602</c:v>
                </c:pt>
                <c:pt idx="1229">
                  <c:v>0.76020681218262376</c:v>
                </c:pt>
                <c:pt idx="1230">
                  <c:v>0.75003604635780485</c:v>
                </c:pt>
                <c:pt idx="1231">
                  <c:v>0.76374912589347566</c:v>
                </c:pt>
                <c:pt idx="1232">
                  <c:v>0.73522938705269203</c:v>
                </c:pt>
                <c:pt idx="1233">
                  <c:v>0.75010710640351697</c:v>
                </c:pt>
                <c:pt idx="1234">
                  <c:v>0.74565438384964988</c:v>
                </c:pt>
                <c:pt idx="1235">
                  <c:v>0.74078590133388111</c:v>
                </c:pt>
                <c:pt idx="1236">
                  <c:v>0.71772795358330632</c:v>
                </c:pt>
                <c:pt idx="1237">
                  <c:v>0.71773324932637239</c:v>
                </c:pt>
                <c:pt idx="1238">
                  <c:v>0.73691729924023375</c:v>
                </c:pt>
                <c:pt idx="1239">
                  <c:v>0.73420107731654238</c:v>
                </c:pt>
                <c:pt idx="1240">
                  <c:v>0.70796461575129799</c:v>
                </c:pt>
                <c:pt idx="1241">
                  <c:v>0.73778862549941948</c:v>
                </c:pt>
                <c:pt idx="1242">
                  <c:v>0.70188207531132685</c:v>
                </c:pt>
                <c:pt idx="1243">
                  <c:v>0.68239550607479971</c:v>
                </c:pt>
                <c:pt idx="1244">
                  <c:v>0.65468627188408446</c:v>
                </c:pt>
                <c:pt idx="1245">
                  <c:v>0.65730110680677045</c:v>
                </c:pt>
                <c:pt idx="1246">
                  <c:v>0.64387909013626543</c:v>
                </c:pt>
                <c:pt idx="1247">
                  <c:v>0.64411999348835414</c:v>
                </c:pt>
                <c:pt idx="1248">
                  <c:v>0.66530293044885269</c:v>
                </c:pt>
                <c:pt idx="1249">
                  <c:v>0.68052587929017405</c:v>
                </c:pt>
                <c:pt idx="1250">
                  <c:v>0.71342221437824604</c:v>
                </c:pt>
                <c:pt idx="1251">
                  <c:v>0.70091355451439652</c:v>
                </c:pt>
                <c:pt idx="1252">
                  <c:v>0.72184208397798688</c:v>
                </c:pt>
                <c:pt idx="1253">
                  <c:v>0.7339854170064033</c:v>
                </c:pt>
                <c:pt idx="1254">
                  <c:v>0.73138188849516417</c:v>
                </c:pt>
                <c:pt idx="1255">
                  <c:v>0.75204860524779193</c:v>
                </c:pt>
                <c:pt idx="1256">
                  <c:v>0.74962791226591885</c:v>
                </c:pt>
                <c:pt idx="1257">
                  <c:v>0.76052975542104906</c:v>
                </c:pt>
                <c:pt idx="1258">
                  <c:v>0.78118302098628822</c:v>
                </c:pt>
                <c:pt idx="1259">
                  <c:v>0.78096856104457735</c:v>
                </c:pt>
                <c:pt idx="1260">
                  <c:v>0.77592326249406129</c:v>
                </c:pt>
                <c:pt idx="1261">
                  <c:v>0.78605523700091906</c:v>
                </c:pt>
                <c:pt idx="1262">
                  <c:v>0.79279627661247698</c:v>
                </c:pt>
                <c:pt idx="1263">
                  <c:v>0.79342238348897465</c:v>
                </c:pt>
                <c:pt idx="1264">
                  <c:v>0.79901924250609113</c:v>
                </c:pt>
                <c:pt idx="1265">
                  <c:v>0.80027324798549038</c:v>
                </c:pt>
                <c:pt idx="1266">
                  <c:v>0.79901001908691716</c:v>
                </c:pt>
                <c:pt idx="1267">
                  <c:v>0.79995760404625837</c:v>
                </c:pt>
                <c:pt idx="1268">
                  <c:v>0.80039100765880944</c:v>
                </c:pt>
                <c:pt idx="1269">
                  <c:v>0.80171606435768261</c:v>
                </c:pt>
                <c:pt idx="1270">
                  <c:v>0.810963896907134</c:v>
                </c:pt>
                <c:pt idx="1271">
                  <c:v>0.8082499698054384</c:v>
                </c:pt>
                <c:pt idx="1272">
                  <c:v>0.81180808248310465</c:v>
                </c:pt>
                <c:pt idx="1273">
                  <c:v>0.82129646533510736</c:v>
                </c:pt>
                <c:pt idx="1274">
                  <c:v>0.82651078635182484</c:v>
                </c:pt>
                <c:pt idx="1275">
                  <c:v>0.82441396336341377</c:v>
                </c:pt>
                <c:pt idx="1276">
                  <c:v>0.82952873323672249</c:v>
                </c:pt>
                <c:pt idx="1277">
                  <c:v>0.82952873323672249</c:v>
                </c:pt>
                <c:pt idx="1278">
                  <c:v>0.82487955626756992</c:v>
                </c:pt>
                <c:pt idx="1279">
                  <c:v>0.81241515998951708</c:v>
                </c:pt>
                <c:pt idx="1280">
                  <c:v>0.8239850876111845</c:v>
                </c:pt>
                <c:pt idx="1281">
                  <c:v>0.83085721451611194</c:v>
                </c:pt>
                <c:pt idx="1282">
                  <c:v>0.8287220856528541</c:v>
                </c:pt>
                <c:pt idx="1283">
                  <c:v>0.83176945039048511</c:v>
                </c:pt>
                <c:pt idx="1284">
                  <c:v>0.81847884758417178</c:v>
                </c:pt>
                <c:pt idx="1285">
                  <c:v>0.81804283140504164</c:v>
                </c:pt>
                <c:pt idx="1286">
                  <c:v>0.78832252995863628</c:v>
                </c:pt>
                <c:pt idx="1287">
                  <c:v>0.79642781476775837</c:v>
                </c:pt>
                <c:pt idx="1288">
                  <c:v>0.76730794467021757</c:v>
                </c:pt>
                <c:pt idx="1289">
                  <c:v>0.7560955503154374</c:v>
                </c:pt>
                <c:pt idx="1290">
                  <c:v>0.74118423830109448</c:v>
                </c:pt>
                <c:pt idx="1291">
                  <c:v>0.77662116199406195</c:v>
                </c:pt>
                <c:pt idx="1292">
                  <c:v>0.81929085269477597</c:v>
                </c:pt>
                <c:pt idx="1293">
                  <c:v>0.82760238021761756</c:v>
                </c:pt>
                <c:pt idx="1294">
                  <c:v>0.8345655850770477</c:v>
                </c:pt>
                <c:pt idx="1295">
                  <c:v>0.83777082474172571</c:v>
                </c:pt>
                <c:pt idx="1296">
                  <c:v>0.83751827958112934</c:v>
                </c:pt>
                <c:pt idx="1297">
                  <c:v>0.83751827958112934</c:v>
                </c:pt>
                <c:pt idx="1298">
                  <c:v>0.8435947299165738</c:v>
                </c:pt>
                <c:pt idx="1299">
                  <c:v>0.84519033730246917</c:v>
                </c:pt>
                <c:pt idx="1300">
                  <c:v>0.83616286062200884</c:v>
                </c:pt>
                <c:pt idx="1301">
                  <c:v>0.81723633386722661</c:v>
                </c:pt>
                <c:pt idx="1302">
                  <c:v>0.81723633386722661</c:v>
                </c:pt>
                <c:pt idx="1303">
                  <c:v>0.8166206154733775</c:v>
                </c:pt>
                <c:pt idx="1304">
                  <c:v>0.78341021634275476</c:v>
                </c:pt>
                <c:pt idx="1305">
                  <c:v>0.76755450564114902</c:v>
                </c:pt>
                <c:pt idx="1306">
                  <c:v>0.78810857311251681</c:v>
                </c:pt>
                <c:pt idx="1307">
                  <c:v>0.82009706779296021</c:v>
                </c:pt>
                <c:pt idx="1308">
                  <c:v>0.8047979749925831</c:v>
                </c:pt>
                <c:pt idx="1309">
                  <c:v>0.79019401025333513</c:v>
                </c:pt>
                <c:pt idx="1310">
                  <c:v>0.78557382747747106</c:v>
                </c:pt>
                <c:pt idx="1311">
                  <c:v>0.77519741912314699</c:v>
                </c:pt>
                <c:pt idx="1312">
                  <c:v>0.75877830314294936</c:v>
                </c:pt>
                <c:pt idx="1313">
                  <c:v>0.78238705230361827</c:v>
                </c:pt>
                <c:pt idx="1314">
                  <c:v>0.78238705230361827</c:v>
                </c:pt>
                <c:pt idx="1315">
                  <c:v>0.78514810269236635</c:v>
                </c:pt>
                <c:pt idx="1316">
                  <c:v>0.7935978226305247</c:v>
                </c:pt>
                <c:pt idx="1317">
                  <c:v>0.82098149218999694</c:v>
                </c:pt>
                <c:pt idx="1318">
                  <c:v>0.8109868539533267</c:v>
                </c:pt>
                <c:pt idx="1319">
                  <c:v>0.81564057643527788</c:v>
                </c:pt>
                <c:pt idx="1320">
                  <c:v>0.79133316871810222</c:v>
                </c:pt>
                <c:pt idx="1321">
                  <c:v>0.76715102297692273</c:v>
                </c:pt>
                <c:pt idx="1322">
                  <c:v>0.78400489298415366</c:v>
                </c:pt>
                <c:pt idx="1323">
                  <c:v>0.76082610520304295</c:v>
                </c:pt>
                <c:pt idx="1324">
                  <c:v>0.78364968101797716</c:v>
                </c:pt>
                <c:pt idx="1325">
                  <c:v>0.80940783106946768</c:v>
                </c:pt>
                <c:pt idx="1326">
                  <c:v>0.80188483086296913</c:v>
                </c:pt>
                <c:pt idx="1327">
                  <c:v>0.82043070843237986</c:v>
                </c:pt>
                <c:pt idx="1328">
                  <c:v>0.8142088105136176</c:v>
                </c:pt>
                <c:pt idx="1329">
                  <c:v>0.80650470472048763</c:v>
                </c:pt>
                <c:pt idx="1330">
                  <c:v>0.82578932079517919</c:v>
                </c:pt>
                <c:pt idx="1331">
                  <c:v>0.82573564843920155</c:v>
                </c:pt>
                <c:pt idx="1332">
                  <c:v>0.84334645665538455</c:v>
                </c:pt>
                <c:pt idx="1333">
                  <c:v>0.85085152194536517</c:v>
                </c:pt>
                <c:pt idx="1334">
                  <c:v>0.85085152194536517</c:v>
                </c:pt>
                <c:pt idx="1335">
                  <c:v>0.85381303386165186</c:v>
                </c:pt>
                <c:pt idx="1336">
                  <c:v>0.85322352056974249</c:v>
                </c:pt>
                <c:pt idx="1337">
                  <c:v>0.85125880871836035</c:v>
                </c:pt>
                <c:pt idx="1338">
                  <c:v>0.8626018931857804</c:v>
                </c:pt>
                <c:pt idx="1339">
                  <c:v>0.86203324512155244</c:v>
                </c:pt>
                <c:pt idx="1340">
                  <c:v>0.86717646196136577</c:v>
                </c:pt>
                <c:pt idx="1341">
                  <c:v>0.86574633772005627</c:v>
                </c:pt>
                <c:pt idx="1342">
                  <c:v>0.86299106851748864</c:v>
                </c:pt>
                <c:pt idx="1343">
                  <c:v>0.85748474905433048</c:v>
                </c:pt>
                <c:pt idx="1344">
                  <c:v>0.8688618410184743</c:v>
                </c:pt>
                <c:pt idx="1345">
                  <c:v>0.86037549219077381</c:v>
                </c:pt>
                <c:pt idx="1346">
                  <c:v>0.8522153081785302</c:v>
                </c:pt>
                <c:pt idx="1347">
                  <c:v>0.85442981140411423</c:v>
                </c:pt>
                <c:pt idx="1348">
                  <c:v>0.82814532627549653</c:v>
                </c:pt>
                <c:pt idx="1349">
                  <c:v>0.83535050246186748</c:v>
                </c:pt>
                <c:pt idx="1350">
                  <c:v>0.80422667905682244</c:v>
                </c:pt>
                <c:pt idx="1351">
                  <c:v>0.80076023569163479</c:v>
                </c:pt>
                <c:pt idx="1352">
                  <c:v>0.823460517781746</c:v>
                </c:pt>
                <c:pt idx="1353">
                  <c:v>0.8123782663128214</c:v>
                </c:pt>
                <c:pt idx="1354">
                  <c:v>0.83691034592958768</c:v>
                </c:pt>
                <c:pt idx="1355">
                  <c:v>0.83080584580836825</c:v>
                </c:pt>
                <c:pt idx="1356">
                  <c:v>0.85306938796779619</c:v>
                </c:pt>
                <c:pt idx="1357">
                  <c:v>0.84404337644291783</c:v>
                </c:pt>
                <c:pt idx="1358">
                  <c:v>0.86065696093475075</c:v>
                </c:pt>
                <c:pt idx="1359">
                  <c:v>0.85741137653414601</c:v>
                </c:pt>
                <c:pt idx="1360">
                  <c:v>0.84600935044639725</c:v>
                </c:pt>
                <c:pt idx="1361">
                  <c:v>0.81912965027583584</c:v>
                </c:pt>
                <c:pt idx="1362">
                  <c:v>0.81480596732801902</c:v>
                </c:pt>
                <c:pt idx="1363">
                  <c:v>0.81910716102028047</c:v>
                </c:pt>
                <c:pt idx="1364">
                  <c:v>0.84136279487006305</c:v>
                </c:pt>
                <c:pt idx="1365">
                  <c:v>0.82516658554176692</c:v>
                </c:pt>
                <c:pt idx="1366">
                  <c:v>0.81793227394229251</c:v>
                </c:pt>
                <c:pt idx="1367">
                  <c:v>0.82435246213393643</c:v>
                </c:pt>
                <c:pt idx="1368">
                  <c:v>0.82435246213393643</c:v>
                </c:pt>
                <c:pt idx="1369">
                  <c:v>0.83640284604529969</c:v>
                </c:pt>
                <c:pt idx="1370">
                  <c:v>0.83262165901720087</c:v>
                </c:pt>
                <c:pt idx="1371">
                  <c:v>0.8375380944864359</c:v>
                </c:pt>
                <c:pt idx="1372">
                  <c:v>0.84572636358940789</c:v>
                </c:pt>
                <c:pt idx="1373">
                  <c:v>0.85532417414563855</c:v>
                </c:pt>
                <c:pt idx="1374">
                  <c:v>0.84682824884922625</c:v>
                </c:pt>
                <c:pt idx="1375">
                  <c:v>0.84983426265974726</c:v>
                </c:pt>
                <c:pt idx="1376">
                  <c:v>0.85935856830221691</c:v>
                </c:pt>
                <c:pt idx="1377">
                  <c:v>0.85791065036420422</c:v>
                </c:pt>
                <c:pt idx="1378">
                  <c:v>0.83689710657192151</c:v>
                </c:pt>
                <c:pt idx="1379">
                  <c:v>0.85386395243123503</c:v>
                </c:pt>
                <c:pt idx="1380">
                  <c:v>0.8511171828962889</c:v>
                </c:pt>
                <c:pt idx="1381">
                  <c:v>0.8605393601337239</c:v>
                </c:pt>
                <c:pt idx="1382">
                  <c:v>0.86492151691123165</c:v>
                </c:pt>
                <c:pt idx="1383">
                  <c:v>0.86912362725072168</c:v>
                </c:pt>
                <c:pt idx="1384">
                  <c:v>0.86138408411023937</c:v>
                </c:pt>
                <c:pt idx="1385">
                  <c:v>0.86653896041103717</c:v>
                </c:pt>
                <c:pt idx="1386">
                  <c:v>0.85955692918500604</c:v>
                </c:pt>
                <c:pt idx="1387">
                  <c:v>0.84072407529882898</c:v>
                </c:pt>
                <c:pt idx="1388">
                  <c:v>0.86082727203176512</c:v>
                </c:pt>
                <c:pt idx="1389">
                  <c:v>0.8662961770701596</c:v>
                </c:pt>
                <c:pt idx="1390">
                  <c:v>0.84420734147449106</c:v>
                </c:pt>
                <c:pt idx="1391">
                  <c:v>0.83598562092781625</c:v>
                </c:pt>
                <c:pt idx="1392">
                  <c:v>0.84291623048867326</c:v>
                </c:pt>
                <c:pt idx="1393">
                  <c:v>0.8677160010912055</c:v>
                </c:pt>
                <c:pt idx="1394">
                  <c:v>0.85821228706302577</c:v>
                </c:pt>
                <c:pt idx="1395">
                  <c:v>0.85272977196495048</c:v>
                </c:pt>
                <c:pt idx="1396">
                  <c:v>0.85216640199131244</c:v>
                </c:pt>
                <c:pt idx="1397">
                  <c:v>0.87212921740179761</c:v>
                </c:pt>
                <c:pt idx="1398">
                  <c:v>0.87357575844661284</c:v>
                </c:pt>
                <c:pt idx="1399">
                  <c:v>0.87928613171635694</c:v>
                </c:pt>
                <c:pt idx="1400">
                  <c:v>0.87806913465475311</c:v>
                </c:pt>
                <c:pt idx="1401">
                  <c:v>0.87632480515107725</c:v>
                </c:pt>
                <c:pt idx="1402">
                  <c:v>0.88070980397736398</c:v>
                </c:pt>
                <c:pt idx="1403">
                  <c:v>0.87651249511158746</c:v>
                </c:pt>
                <c:pt idx="1404">
                  <c:v>0.87651249511158746</c:v>
                </c:pt>
                <c:pt idx="1405">
                  <c:v>0.85721653732049563</c:v>
                </c:pt>
                <c:pt idx="1406">
                  <c:v>0.87423043585695392</c:v>
                </c:pt>
                <c:pt idx="1407">
                  <c:v>0.87185961112228916</c:v>
                </c:pt>
                <c:pt idx="1408">
                  <c:v>0.86003229273511961</c:v>
                </c:pt>
                <c:pt idx="1409">
                  <c:v>0.86386462781500084</c:v>
                </c:pt>
                <c:pt idx="1410">
                  <c:v>0.86198078196024186</c:v>
                </c:pt>
                <c:pt idx="1411">
                  <c:v>0.86592626941697448</c:v>
                </c:pt>
                <c:pt idx="1412">
                  <c:v>0.8498419591396702</c:v>
                </c:pt>
                <c:pt idx="1413">
                  <c:v>0.84718249875541196</c:v>
                </c:pt>
                <c:pt idx="1414">
                  <c:v>0.83522245139452256</c:v>
                </c:pt>
                <c:pt idx="1415">
                  <c:v>0.83599182577344222</c:v>
                </c:pt>
                <c:pt idx="1416">
                  <c:v>0.85810172077403868</c:v>
                </c:pt>
                <c:pt idx="1417">
                  <c:v>0.86132676651778461</c:v>
                </c:pt>
                <c:pt idx="1418">
                  <c:v>0.8483075793698609</c:v>
                </c:pt>
                <c:pt idx="1419">
                  <c:v>0.83976345398530605</c:v>
                </c:pt>
                <c:pt idx="1420">
                  <c:v>0.85023763058287383</c:v>
                </c:pt>
                <c:pt idx="1421">
                  <c:v>0.85390171107929835</c:v>
                </c:pt>
                <c:pt idx="1422">
                  <c:v>0.87225295243854295</c:v>
                </c:pt>
                <c:pt idx="1423">
                  <c:v>0.86232596731954581</c:v>
                </c:pt>
                <c:pt idx="1424">
                  <c:v>0.87367519484892253</c:v>
                </c:pt>
                <c:pt idx="1425">
                  <c:v>0.87486822867315106</c:v>
                </c:pt>
                <c:pt idx="1426">
                  <c:v>0.8610812735217046</c:v>
                </c:pt>
                <c:pt idx="1427">
                  <c:v>0.85555075251273305</c:v>
                </c:pt>
                <c:pt idx="1428">
                  <c:v>0.85482287910697652</c:v>
                </c:pt>
                <c:pt idx="1429">
                  <c:v>0.81612308923853116</c:v>
                </c:pt>
                <c:pt idx="1430">
                  <c:v>0.82095169480901009</c:v>
                </c:pt>
                <c:pt idx="1431">
                  <c:v>0.83358425740813558</c:v>
                </c:pt>
                <c:pt idx="1432">
                  <c:v>0.83301175227770785</c:v>
                </c:pt>
                <c:pt idx="1433">
                  <c:v>0.83301175227770785</c:v>
                </c:pt>
                <c:pt idx="1434">
                  <c:v>0.82593394753832117</c:v>
                </c:pt>
                <c:pt idx="1435">
                  <c:v>0.83704113313084982</c:v>
                </c:pt>
                <c:pt idx="1436">
                  <c:v>0.80645212681807688</c:v>
                </c:pt>
                <c:pt idx="1437">
                  <c:v>0.81053631861195607</c:v>
                </c:pt>
                <c:pt idx="1438">
                  <c:v>0.83287287141579269</c:v>
                </c:pt>
                <c:pt idx="1439">
                  <c:v>0.85315630876399218</c:v>
                </c:pt>
                <c:pt idx="1440">
                  <c:v>0.86141394327489507</c:v>
                </c:pt>
                <c:pt idx="1441">
                  <c:v>0.86004418167830332</c:v>
                </c:pt>
                <c:pt idx="1442">
                  <c:v>0.87494588191898082</c:v>
                </c:pt>
                <c:pt idx="1443">
                  <c:v>0.8770266499796624</c:v>
                </c:pt>
                <c:pt idx="1444">
                  <c:v>0.87847382651364603</c:v>
                </c:pt>
                <c:pt idx="1445">
                  <c:v>0.87046523314667712</c:v>
                </c:pt>
                <c:pt idx="1446">
                  <c:v>0.86600029507880372</c:v>
                </c:pt>
                <c:pt idx="1447">
                  <c:v>0.85540593159234501</c:v>
                </c:pt>
                <c:pt idx="1448">
                  <c:v>0.83554798072081193</c:v>
                </c:pt>
                <c:pt idx="1449">
                  <c:v>0.8249499808241143</c:v>
                </c:pt>
                <c:pt idx="1450">
                  <c:v>0.8475553102410458</c:v>
                </c:pt>
                <c:pt idx="1451">
                  <c:v>0.86107288859518305</c:v>
                </c:pt>
                <c:pt idx="1452">
                  <c:v>0.86112707287299028</c:v>
                </c:pt>
                <c:pt idx="1453">
                  <c:v>0.85689526224113632</c:v>
                </c:pt>
                <c:pt idx="1454">
                  <c:v>0.85177983039994465</c:v>
                </c:pt>
                <c:pt idx="1455">
                  <c:v>0.84761760583198265</c:v>
                </c:pt>
                <c:pt idx="1456">
                  <c:v>0.85337081283689531</c:v>
                </c:pt>
                <c:pt idx="1457">
                  <c:v>0.83899843094193938</c:v>
                </c:pt>
                <c:pt idx="1458">
                  <c:v>0.83371142585163582</c:v>
                </c:pt>
                <c:pt idx="1459">
                  <c:v>0.85720164745624072</c:v>
                </c:pt>
                <c:pt idx="1460">
                  <c:v>0.8394529733955638</c:v>
                </c:pt>
                <c:pt idx="1461">
                  <c:v>0.84119432845688369</c:v>
                </c:pt>
                <c:pt idx="1462">
                  <c:v>0.83884730808730201</c:v>
                </c:pt>
                <c:pt idx="1463">
                  <c:v>0.84604628825428518</c:v>
                </c:pt>
                <c:pt idx="1464">
                  <c:v>0.8556604538303525</c:v>
                </c:pt>
                <c:pt idx="1465">
                  <c:v>0.85079103573330883</c:v>
                </c:pt>
                <c:pt idx="1466">
                  <c:v>0.83551395557161046</c:v>
                </c:pt>
                <c:pt idx="1467">
                  <c:v>0.79678749281058736</c:v>
                </c:pt>
                <c:pt idx="1468">
                  <c:v>0.73955367901096136</c:v>
                </c:pt>
                <c:pt idx="1469">
                  <c:v>0.67099576598280852</c:v>
                </c:pt>
                <c:pt idx="1470">
                  <c:v>0.64839793004231616</c:v>
                </c:pt>
                <c:pt idx="1471">
                  <c:v>0.71274103177385806</c:v>
                </c:pt>
                <c:pt idx="1472">
                  <c:v>0.75435830828123218</c:v>
                </c:pt>
                <c:pt idx="1473">
                  <c:v>0.75542532989919686</c:v>
                </c:pt>
                <c:pt idx="1474">
                  <c:v>0.74069723294247325</c:v>
                </c:pt>
                <c:pt idx="1475">
                  <c:v>0.6892120188512918</c:v>
                </c:pt>
                <c:pt idx="1476">
                  <c:v>0.72011260020737411</c:v>
                </c:pt>
                <c:pt idx="1477">
                  <c:v>0.7221119020872182</c:v>
                </c:pt>
                <c:pt idx="1478">
                  <c:v>0.6957184658712483</c:v>
                </c:pt>
                <c:pt idx="1479">
                  <c:v>0.6957184658712483</c:v>
                </c:pt>
                <c:pt idx="1480">
                  <c:v>0.73825220602121044</c:v>
                </c:pt>
                <c:pt idx="1481">
                  <c:v>0.71408887782039354</c:v>
                </c:pt>
                <c:pt idx="1482">
                  <c:v>0.72313488960158612</c:v>
                </c:pt>
                <c:pt idx="1483">
                  <c:v>0.73086566828729338</c:v>
                </c:pt>
                <c:pt idx="1484">
                  <c:v>0.72378738693103117</c:v>
                </c:pt>
                <c:pt idx="1485">
                  <c:v>0.74590644356713187</c:v>
                </c:pt>
                <c:pt idx="1486">
                  <c:v>0.76110880962040217</c:v>
                </c:pt>
                <c:pt idx="1487">
                  <c:v>0.75660174391643564</c:v>
                </c:pt>
                <c:pt idx="1488">
                  <c:v>0.72820646386395005</c:v>
                </c:pt>
                <c:pt idx="1489">
                  <c:v>0.73609486151578918</c:v>
                </c:pt>
                <c:pt idx="1490">
                  <c:v>0.71471229269416581</c:v>
                </c:pt>
                <c:pt idx="1491">
                  <c:v>0.7111951778940715</c:v>
                </c:pt>
                <c:pt idx="1492">
                  <c:v>0.70544212976145104</c:v>
                </c:pt>
                <c:pt idx="1493">
                  <c:v>0.70464664736921412</c:v>
                </c:pt>
                <c:pt idx="1494">
                  <c:v>0.66089416256243627</c:v>
                </c:pt>
                <c:pt idx="1495">
                  <c:v>0.66293850473705973</c:v>
                </c:pt>
                <c:pt idx="1496">
                  <c:v>0.69466121489924126</c:v>
                </c:pt>
                <c:pt idx="1497">
                  <c:v>0.69800944845294932</c:v>
                </c:pt>
                <c:pt idx="1498">
                  <c:v>0.7223167149503098</c:v>
                </c:pt>
                <c:pt idx="1499">
                  <c:v>0.75382136406549516</c:v>
                </c:pt>
                <c:pt idx="1500">
                  <c:v>0.74752023300422166</c:v>
                </c:pt>
                <c:pt idx="1501">
                  <c:v>0.76156404052062499</c:v>
                </c:pt>
                <c:pt idx="1502">
                  <c:v>0.77710212137934898</c:v>
                </c:pt>
                <c:pt idx="1503">
                  <c:v>0.77839229678389166</c:v>
                </c:pt>
                <c:pt idx="1504">
                  <c:v>0.78065496479266439</c:v>
                </c:pt>
                <c:pt idx="1505">
                  <c:v>0.7685048267344079</c:v>
                </c:pt>
                <c:pt idx="1506">
                  <c:v>0.76016586726248225</c:v>
                </c:pt>
                <c:pt idx="1507">
                  <c:v>0.78630866478535966</c:v>
                </c:pt>
                <c:pt idx="1508">
                  <c:v>0.79447171732509747</c:v>
                </c:pt>
                <c:pt idx="1509">
                  <c:v>0.79496069093489163</c:v>
                </c:pt>
                <c:pt idx="1510">
                  <c:v>0.79240351782796026</c:v>
                </c:pt>
                <c:pt idx="1511">
                  <c:v>0.78196549350305866</c:v>
                </c:pt>
                <c:pt idx="1512">
                  <c:v>0.81159323418690255</c:v>
                </c:pt>
                <c:pt idx="1513">
                  <c:v>0.8315780004523976</c:v>
                </c:pt>
                <c:pt idx="1514">
                  <c:v>0.82807419561987672</c:v>
                </c:pt>
                <c:pt idx="1515">
                  <c:v>0.82340579510339329</c:v>
                </c:pt>
                <c:pt idx="1516">
                  <c:v>0.84499617770917945</c:v>
                </c:pt>
                <c:pt idx="1517">
                  <c:v>0.84416079189293747</c:v>
                </c:pt>
                <c:pt idx="1518">
                  <c:v>0.83529257585895977</c:v>
                </c:pt>
                <c:pt idx="1519">
                  <c:v>0.85708386130420666</c:v>
                </c:pt>
                <c:pt idx="1520">
                  <c:v>0.86214877175654525</c:v>
                </c:pt>
                <c:pt idx="1521">
                  <c:v>0.85555218236336095</c:v>
                </c:pt>
                <c:pt idx="1522">
                  <c:v>0.85344753932768835</c:v>
                </c:pt>
                <c:pt idx="1523">
                  <c:v>0.85280705450876537</c:v>
                </c:pt>
                <c:pt idx="1524">
                  <c:v>0.83460427048014751</c:v>
                </c:pt>
                <c:pt idx="1525">
                  <c:v>0.8373732291785414</c:v>
                </c:pt>
                <c:pt idx="1526">
                  <c:v>0.83144727503480431</c:v>
                </c:pt>
                <c:pt idx="1527">
                  <c:v>0.80581799689083389</c:v>
                </c:pt>
                <c:pt idx="1528">
                  <c:v>0.78558283906692261</c:v>
                </c:pt>
                <c:pt idx="1529">
                  <c:v>0.81219003795176592</c:v>
                </c:pt>
                <c:pt idx="1530">
                  <c:v>0.80976359026242739</c:v>
                </c:pt>
                <c:pt idx="1531">
                  <c:v>0.83901828115219956</c:v>
                </c:pt>
                <c:pt idx="1532">
                  <c:v>0.83695001987139328</c:v>
                </c:pt>
                <c:pt idx="1533">
                  <c:v>0.8439479206741467</c:v>
                </c:pt>
                <c:pt idx="1534">
                  <c:v>0.84167406099502706</c:v>
                </c:pt>
                <c:pt idx="1535">
                  <c:v>0.84392470766703909</c:v>
                </c:pt>
                <c:pt idx="1536">
                  <c:v>0.84368874700847907</c:v>
                </c:pt>
                <c:pt idx="1537">
                  <c:v>0.84368874700847907</c:v>
                </c:pt>
                <c:pt idx="1538">
                  <c:v>0.84477808135722965</c:v>
                </c:pt>
                <c:pt idx="1539">
                  <c:v>0.83621667419780166</c:v>
                </c:pt>
                <c:pt idx="1540">
                  <c:v>0.85583373054348399</c:v>
                </c:pt>
                <c:pt idx="1541">
                  <c:v>0.83542177433730225</c:v>
                </c:pt>
                <c:pt idx="1542">
                  <c:v>0.80903962688030195</c:v>
                </c:pt>
                <c:pt idx="1543">
                  <c:v>0.84617319191063256</c:v>
                </c:pt>
                <c:pt idx="1544">
                  <c:v>0.83327292067326408</c:v>
                </c:pt>
                <c:pt idx="1545">
                  <c:v>0.8213769518034777</c:v>
                </c:pt>
                <c:pt idx="1546">
                  <c:v>0.80728105182777798</c:v>
                </c:pt>
                <c:pt idx="1547">
                  <c:v>0.81134920634640451</c:v>
                </c:pt>
                <c:pt idx="1548">
                  <c:v>0.77616901145105577</c:v>
                </c:pt>
                <c:pt idx="1549">
                  <c:v>0.78461205875295059</c:v>
                </c:pt>
                <c:pt idx="1550">
                  <c:v>0.80356154255392576</c:v>
                </c:pt>
                <c:pt idx="1551">
                  <c:v>0.82973761499573673</c:v>
                </c:pt>
                <c:pt idx="1552">
                  <c:v>0.80221893046678749</c:v>
                </c:pt>
                <c:pt idx="1553">
                  <c:v>0.77014600398938904</c:v>
                </c:pt>
                <c:pt idx="1554">
                  <c:v>0.78391515661789413</c:v>
                </c:pt>
                <c:pt idx="1555">
                  <c:v>0.79964136874905045</c:v>
                </c:pt>
                <c:pt idx="1556">
                  <c:v>0.82199338512264064</c:v>
                </c:pt>
                <c:pt idx="1557">
                  <c:v>0.81907741659672451</c:v>
                </c:pt>
                <c:pt idx="1558">
                  <c:v>0.81907741659672451</c:v>
                </c:pt>
                <c:pt idx="1559">
                  <c:v>0.81511658913757645</c:v>
                </c:pt>
                <c:pt idx="1560">
                  <c:v>0.83441174374097016</c:v>
                </c:pt>
                <c:pt idx="1561">
                  <c:v>0.8211665166264972</c:v>
                </c:pt>
                <c:pt idx="1562">
                  <c:v>0.80402740907147363</c:v>
                </c:pt>
                <c:pt idx="1563">
                  <c:v>0.80402740907147363</c:v>
                </c:pt>
                <c:pt idx="1564">
                  <c:v>0.77642115060468386</c:v>
                </c:pt>
                <c:pt idx="1565">
                  <c:v>0.78000024325113149</c:v>
                </c:pt>
                <c:pt idx="1566">
                  <c:v>0.75665295375188735</c:v>
                </c:pt>
                <c:pt idx="1567">
                  <c:v>0.71502083151145035</c:v>
                </c:pt>
                <c:pt idx="1568">
                  <c:v>0.69643373540850662</c:v>
                </c:pt>
                <c:pt idx="1569">
                  <c:v>0.69788126499202785</c:v>
                </c:pt>
                <c:pt idx="1570">
                  <c:v>0.71112425024193593</c:v>
                </c:pt>
                <c:pt idx="1571">
                  <c:v>0.66840523852079725</c:v>
                </c:pt>
                <c:pt idx="1572">
                  <c:v>0.69625806678475688</c:v>
                </c:pt>
                <c:pt idx="1573">
                  <c:v>0.65962215155661119</c:v>
                </c:pt>
                <c:pt idx="1574">
                  <c:v>0.65962215155661119</c:v>
                </c:pt>
                <c:pt idx="1575">
                  <c:v>0.66050957687471845</c:v>
                </c:pt>
                <c:pt idx="1576">
                  <c:v>0.64108763335607777</c:v>
                </c:pt>
                <c:pt idx="1577">
                  <c:v>0.64961189087789539</c:v>
                </c:pt>
                <c:pt idx="1578">
                  <c:v>0.68307900997989845</c:v>
                </c:pt>
                <c:pt idx="1579">
                  <c:v>0.65675342105884704</c:v>
                </c:pt>
                <c:pt idx="1580">
                  <c:v>0.68018980260894435</c:v>
                </c:pt>
                <c:pt idx="1581">
                  <c:v>0.66193327561444115</c:v>
                </c:pt>
                <c:pt idx="1582">
                  <c:v>0.67112177818907259</c:v>
                </c:pt>
                <c:pt idx="1583">
                  <c:v>0.71250180540707353</c:v>
                </c:pt>
                <c:pt idx="1584">
                  <c:v>0.71174243115631097</c:v>
                </c:pt>
                <c:pt idx="1585">
                  <c:v>0.67966098735881419</c:v>
                </c:pt>
                <c:pt idx="1586">
                  <c:v>0.68804776739062867</c:v>
                </c:pt>
                <c:pt idx="1587">
                  <c:v>0.69061900952164001</c:v>
                </c:pt>
                <c:pt idx="1588">
                  <c:v>0.6593804273643471</c:v>
                </c:pt>
                <c:pt idx="1589">
                  <c:v>0.63588594268657328</c:v>
                </c:pt>
                <c:pt idx="1590">
                  <c:v>0.63480455195242214</c:v>
                </c:pt>
                <c:pt idx="1591">
                  <c:v>0.63449848448190171</c:v>
                </c:pt>
                <c:pt idx="1592">
                  <c:v>0.6143881649745413</c:v>
                </c:pt>
                <c:pt idx="1593">
                  <c:v>0.64589517069539126</c:v>
                </c:pt>
                <c:pt idx="1594">
                  <c:v>0.64589517069539126</c:v>
                </c:pt>
                <c:pt idx="1595">
                  <c:v>0.67308178565536414</c:v>
                </c:pt>
                <c:pt idx="1596">
                  <c:v>0.70066168897416059</c:v>
                </c:pt>
                <c:pt idx="1597">
                  <c:v>0.6927258414644466</c:v>
                </c:pt>
                <c:pt idx="1598">
                  <c:v>0.69268154257369652</c:v>
                </c:pt>
                <c:pt idx="1599">
                  <c:v>0.71714472457316902</c:v>
                </c:pt>
                <c:pt idx="1600">
                  <c:v>0.69575733662535555</c:v>
                </c:pt>
                <c:pt idx="1601">
                  <c:v>0.70328544722391317</c:v>
                </c:pt>
                <c:pt idx="1602">
                  <c:v>0.72261753963519459</c:v>
                </c:pt>
                <c:pt idx="1603">
                  <c:v>0.71939877817322073</c:v>
                </c:pt>
                <c:pt idx="1604">
                  <c:v>0.70542908458103093</c:v>
                </c:pt>
                <c:pt idx="1605">
                  <c:v>0.74613722322372578</c:v>
                </c:pt>
                <c:pt idx="1606">
                  <c:v>0.75329236346435779</c:v>
                </c:pt>
                <c:pt idx="1607">
                  <c:v>0.75942426022970722</c:v>
                </c:pt>
                <c:pt idx="1608">
                  <c:v>0.76523641768118678</c:v>
                </c:pt>
                <c:pt idx="1609">
                  <c:v>0.76680009173639174</c:v>
                </c:pt>
                <c:pt idx="1610">
                  <c:v>0.74694270574411936</c:v>
                </c:pt>
                <c:pt idx="1611">
                  <c:v>0.75577271299187321</c:v>
                </c:pt>
                <c:pt idx="1612">
                  <c:v>0.75604041280387801</c:v>
                </c:pt>
                <c:pt idx="1613">
                  <c:v>0.78483273236652584</c:v>
                </c:pt>
                <c:pt idx="1614">
                  <c:v>0.78258253583267456</c:v>
                </c:pt>
                <c:pt idx="1615">
                  <c:v>0.77930605077127724</c:v>
                </c:pt>
                <c:pt idx="1616">
                  <c:v>0.78927040618384625</c:v>
                </c:pt>
                <c:pt idx="1617">
                  <c:v>0.80107440564904664</c:v>
                </c:pt>
                <c:pt idx="1618">
                  <c:v>0.80900533694394716</c:v>
                </c:pt>
                <c:pt idx="1619">
                  <c:v>0.81079128216188612</c:v>
                </c:pt>
                <c:pt idx="1620">
                  <c:v>0.80920544542194839</c:v>
                </c:pt>
                <c:pt idx="1621">
                  <c:v>0.79765124615718808</c:v>
                </c:pt>
                <c:pt idx="1622">
                  <c:v>0.79696557982367078</c:v>
                </c:pt>
                <c:pt idx="1623">
                  <c:v>0.79696557982367078</c:v>
                </c:pt>
                <c:pt idx="1624">
                  <c:v>0.79794843443183394</c:v>
                </c:pt>
                <c:pt idx="1625">
                  <c:v>0.81380403039233995</c:v>
                </c:pt>
                <c:pt idx="1626">
                  <c:v>0.82168757361303491</c:v>
                </c:pt>
                <c:pt idx="1627">
                  <c:v>0.81797667874790414</c:v>
                </c:pt>
                <c:pt idx="1628">
                  <c:v>0.82948423134248817</c:v>
                </c:pt>
                <c:pt idx="1629">
                  <c:v>0.82361507404313761</c:v>
                </c:pt>
                <c:pt idx="1630">
                  <c:v>0.80511298344264737</c:v>
                </c:pt>
                <c:pt idx="1631">
                  <c:v>0.82408764850190308</c:v>
                </c:pt>
                <c:pt idx="1632">
                  <c:v>0.80224016639648354</c:v>
                </c:pt>
                <c:pt idx="1633">
                  <c:v>0.80725805065039324</c:v>
                </c:pt>
                <c:pt idx="1634">
                  <c:v>0.80230556882335313</c:v>
                </c:pt>
                <c:pt idx="1635">
                  <c:v>0.81972186439670858</c:v>
                </c:pt>
                <c:pt idx="1636">
                  <c:v>0.83799411092188025</c:v>
                </c:pt>
                <c:pt idx="1637">
                  <c:v>0.83831401793428095</c:v>
                </c:pt>
                <c:pt idx="1638">
                  <c:v>0.83650452431217359</c:v>
                </c:pt>
                <c:pt idx="1639">
                  <c:v>0.84851471353366326</c:v>
                </c:pt>
                <c:pt idx="1640">
                  <c:v>0.85421505137029641</c:v>
                </c:pt>
                <c:pt idx="1641">
                  <c:v>0.85562542248996842</c:v>
                </c:pt>
                <c:pt idx="1642">
                  <c:v>0.84599334847609864</c:v>
                </c:pt>
                <c:pt idx="1643">
                  <c:v>0.84607846871965209</c:v>
                </c:pt>
                <c:pt idx="1644">
                  <c:v>0.84273718141559928</c:v>
                </c:pt>
                <c:pt idx="1645">
                  <c:v>0.84618300668778179</c:v>
                </c:pt>
                <c:pt idx="1646">
                  <c:v>0.84923322230043063</c:v>
                </c:pt>
                <c:pt idx="1647">
                  <c:v>0.83215998496291399</c:v>
                </c:pt>
                <c:pt idx="1648">
                  <c:v>0.82287976011837327</c:v>
                </c:pt>
                <c:pt idx="1649">
                  <c:v>0.83711994261391598</c:v>
                </c:pt>
                <c:pt idx="1650">
                  <c:v>0.8211767815418074</c:v>
                </c:pt>
                <c:pt idx="1651">
                  <c:v>0.81036853181913671</c:v>
                </c:pt>
                <c:pt idx="1652">
                  <c:v>0.80993382192329588</c:v>
                </c:pt>
                <c:pt idx="1653">
                  <c:v>0.81568295120604728</c:v>
                </c:pt>
                <c:pt idx="1654">
                  <c:v>0.81704982662266756</c:v>
                </c:pt>
                <c:pt idx="1655">
                  <c:v>0.83972889043555976</c:v>
                </c:pt>
                <c:pt idx="1656">
                  <c:v>0.82214329878261072</c:v>
                </c:pt>
                <c:pt idx="1657">
                  <c:v>0.82183047041344248</c:v>
                </c:pt>
                <c:pt idx="1658">
                  <c:v>0.80638936343650225</c:v>
                </c:pt>
                <c:pt idx="1659">
                  <c:v>0.82408088760325526</c:v>
                </c:pt>
                <c:pt idx="1660">
                  <c:v>0.80691266228760483</c:v>
                </c:pt>
                <c:pt idx="1661">
                  <c:v>0.80728461762810944</c:v>
                </c:pt>
                <c:pt idx="1662">
                  <c:v>0.80058785042858616</c:v>
                </c:pt>
                <c:pt idx="1663">
                  <c:v>0.81142484720986863</c:v>
                </c:pt>
                <c:pt idx="1664">
                  <c:v>0.80765183327856938</c:v>
                </c:pt>
                <c:pt idx="1665">
                  <c:v>0.83237813427229446</c:v>
                </c:pt>
                <c:pt idx="1666">
                  <c:v>0.84516309953063118</c:v>
                </c:pt>
                <c:pt idx="1667">
                  <c:v>0.84477296213893238</c:v>
                </c:pt>
                <c:pt idx="1668">
                  <c:v>0.85268081282030206</c:v>
                </c:pt>
                <c:pt idx="1669">
                  <c:v>0.85268081282030206</c:v>
                </c:pt>
                <c:pt idx="1670">
                  <c:v>0.85083060376025288</c:v>
                </c:pt>
                <c:pt idx="1671">
                  <c:v>0.85291871525131979</c:v>
                </c:pt>
                <c:pt idx="1672">
                  <c:v>0.85815650523606002</c:v>
                </c:pt>
                <c:pt idx="1673">
                  <c:v>0.85274092833034354</c:v>
                </c:pt>
                <c:pt idx="1674">
                  <c:v>0.86181277451146143</c:v>
                </c:pt>
                <c:pt idx="1675">
                  <c:v>0.86421371437169681</c:v>
                </c:pt>
                <c:pt idx="1676">
                  <c:v>0.87038431419262308</c:v>
                </c:pt>
                <c:pt idx="1677">
                  <c:v>0.86717111326086904</c:v>
                </c:pt>
                <c:pt idx="1678">
                  <c:v>0.85004225296867886</c:v>
                </c:pt>
                <c:pt idx="1679">
                  <c:v>0.83502702964913511</c:v>
                </c:pt>
                <c:pt idx="1680">
                  <c:v>0.83172335094709227</c:v>
                </c:pt>
                <c:pt idx="1681">
                  <c:v>0.82835730604420466</c:v>
                </c:pt>
                <c:pt idx="1682">
                  <c:v>0.83408695581871006</c:v>
                </c:pt>
                <c:pt idx="1683">
                  <c:v>0.82810788537201718</c:v>
                </c:pt>
                <c:pt idx="1684">
                  <c:v>0.83872526768833766</c:v>
                </c:pt>
                <c:pt idx="1685">
                  <c:v>0.84371255137356216</c:v>
                </c:pt>
                <c:pt idx="1686">
                  <c:v>0.84066764915645686</c:v>
                </c:pt>
                <c:pt idx="1687">
                  <c:v>0.86526722301860359</c:v>
                </c:pt>
                <c:pt idx="1688">
                  <c:v>0.79826239255952336</c:v>
                </c:pt>
                <c:pt idx="1689">
                  <c:v>0.76572011320039146</c:v>
                </c:pt>
                <c:pt idx="1690">
                  <c:v>0.79710266895918203</c:v>
                </c:pt>
                <c:pt idx="1691">
                  <c:v>0.82771213449266789</c:v>
                </c:pt>
                <c:pt idx="1692">
                  <c:v>0.85249967192871701</c:v>
                </c:pt>
                <c:pt idx="1693">
                  <c:v>0.85611689392524237</c:v>
                </c:pt>
                <c:pt idx="1694">
                  <c:v>0.85611689392524237</c:v>
                </c:pt>
                <c:pt idx="1695">
                  <c:v>0.84340053501833068</c:v>
                </c:pt>
                <c:pt idx="1696">
                  <c:v>0.8532755512453698</c:v>
                </c:pt>
                <c:pt idx="1697">
                  <c:v>0.85165636897659103</c:v>
                </c:pt>
                <c:pt idx="1698">
                  <c:v>0.87989874327427398</c:v>
                </c:pt>
                <c:pt idx="1699">
                  <c:v>0.88630812815006244</c:v>
                </c:pt>
                <c:pt idx="1700">
                  <c:v>0.89953131614714055</c:v>
                </c:pt>
                <c:pt idx="1701">
                  <c:v>0.89978221080114795</c:v>
                </c:pt>
                <c:pt idx="1702">
                  <c:v>0.90977517205251357</c:v>
                </c:pt>
                <c:pt idx="1703">
                  <c:v>0.90800444326965235</c:v>
                </c:pt>
                <c:pt idx="1704">
                  <c:v>0.91254924114296676</c:v>
                </c:pt>
                <c:pt idx="1705">
                  <c:v>0.90980479290873184</c:v>
                </c:pt>
                <c:pt idx="1706">
                  <c:v>0.9179568038241761</c:v>
                </c:pt>
                <c:pt idx="1707">
                  <c:v>0.91102916870567463</c:v>
                </c:pt>
                <c:pt idx="1708">
                  <c:v>0.91973251060551964</c:v>
                </c:pt>
                <c:pt idx="1709">
                  <c:v>0.91395133325097833</c:v>
                </c:pt>
                <c:pt idx="1710">
                  <c:v>0.9145657453615379</c:v>
                </c:pt>
                <c:pt idx="1711">
                  <c:v>0.91227553948882001</c:v>
                </c:pt>
                <c:pt idx="1712">
                  <c:v>0.91534339875211801</c:v>
                </c:pt>
                <c:pt idx="1713">
                  <c:v>0.91847459510248974</c:v>
                </c:pt>
                <c:pt idx="1714">
                  <c:v>0.91603196009184495</c:v>
                </c:pt>
                <c:pt idx="1715">
                  <c:v>0.9038449195306546</c:v>
                </c:pt>
                <c:pt idx="1716">
                  <c:v>0.90981588749045561</c:v>
                </c:pt>
                <c:pt idx="1717">
                  <c:v>0.91022052639191808</c:v>
                </c:pt>
                <c:pt idx="1718">
                  <c:v>0.92665167253511505</c:v>
                </c:pt>
                <c:pt idx="1719">
                  <c:v>0.92490123527443613</c:v>
                </c:pt>
                <c:pt idx="1720">
                  <c:v>0.92565193333280815</c:v>
                </c:pt>
                <c:pt idx="1721">
                  <c:v>0.92013627570937606</c:v>
                </c:pt>
                <c:pt idx="1722">
                  <c:v>0.92923310897152867</c:v>
                </c:pt>
                <c:pt idx="1723">
                  <c:v>0.92769543701477963</c:v>
                </c:pt>
                <c:pt idx="1724">
                  <c:v>0.93307810087733878</c:v>
                </c:pt>
                <c:pt idx="1725">
                  <c:v>0.92248664122332769</c:v>
                </c:pt>
                <c:pt idx="1726">
                  <c:v>0.92607842600065804</c:v>
                </c:pt>
                <c:pt idx="1727">
                  <c:v>0.93032030737057614</c:v>
                </c:pt>
                <c:pt idx="1728">
                  <c:v>0.92753410220226273</c:v>
                </c:pt>
                <c:pt idx="1729">
                  <c:v>0.92644971054704062</c:v>
                </c:pt>
                <c:pt idx="1730">
                  <c:v>0.93021167402780836</c:v>
                </c:pt>
                <c:pt idx="1731">
                  <c:v>0.92009257700284031</c:v>
                </c:pt>
                <c:pt idx="1732">
                  <c:v>0.91746996616408549</c:v>
                </c:pt>
                <c:pt idx="1733">
                  <c:v>0.91444662644749863</c:v>
                </c:pt>
                <c:pt idx="1734">
                  <c:v>0.92445309184368352</c:v>
                </c:pt>
                <c:pt idx="1735">
                  <c:v>0.92069773921551024</c:v>
                </c:pt>
                <c:pt idx="1736">
                  <c:v>0.91612955181031985</c:v>
                </c:pt>
                <c:pt idx="1737">
                  <c:v>0.91605567619454398</c:v>
                </c:pt>
                <c:pt idx="1738">
                  <c:v>0.92410603532182933</c:v>
                </c:pt>
                <c:pt idx="1739">
                  <c:v>0.92410603532182933</c:v>
                </c:pt>
                <c:pt idx="1740">
                  <c:v>0.92983650593651035</c:v>
                </c:pt>
                <c:pt idx="1741">
                  <c:v>0.92955582272775472</c:v>
                </c:pt>
                <c:pt idx="1742">
                  <c:v>0.92526699459555295</c:v>
                </c:pt>
                <c:pt idx="1743">
                  <c:v>0.87805193231602563</c:v>
                </c:pt>
                <c:pt idx="1744">
                  <c:v>0.90561993786539974</c:v>
                </c:pt>
                <c:pt idx="1745">
                  <c:v>0.87735889607340778</c:v>
                </c:pt>
                <c:pt idx="1746">
                  <c:v>0.87625488369012428</c:v>
                </c:pt>
                <c:pt idx="1747">
                  <c:v>0.89522467666575922</c:v>
                </c:pt>
                <c:pt idx="1748">
                  <c:v>0.88807768304321066</c:v>
                </c:pt>
                <c:pt idx="1749">
                  <c:v>0.88803422264511256</c:v>
                </c:pt>
                <c:pt idx="1750">
                  <c:v>0.88860038171009892</c:v>
                </c:pt>
                <c:pt idx="1751">
                  <c:v>0.90921916316173768</c:v>
                </c:pt>
                <c:pt idx="1752">
                  <c:v>0.92163296744102996</c:v>
                </c:pt>
                <c:pt idx="1753">
                  <c:v>0.91061125514159258</c:v>
                </c:pt>
                <c:pt idx="1754">
                  <c:v>0.894196711152909</c:v>
                </c:pt>
                <c:pt idx="1755">
                  <c:v>0.9064039726263744</c:v>
                </c:pt>
                <c:pt idx="1756">
                  <c:v>0.91650234564347621</c:v>
                </c:pt>
                <c:pt idx="1757">
                  <c:v>0.89863994550044901</c:v>
                </c:pt>
                <c:pt idx="1758">
                  <c:v>0.91376864776766586</c:v>
                </c:pt>
                <c:pt idx="1759">
                  <c:v>0.90752373101904205</c:v>
                </c:pt>
                <c:pt idx="1760">
                  <c:v>0.89807339808097075</c:v>
                </c:pt>
                <c:pt idx="1761">
                  <c:v>0.90622743020501906</c:v>
                </c:pt>
                <c:pt idx="1762">
                  <c:v>0.90714873945251262</c:v>
                </c:pt>
                <c:pt idx="1763">
                  <c:v>0.90094171374552823</c:v>
                </c:pt>
                <c:pt idx="1764">
                  <c:v>0.90969852499786663</c:v>
                </c:pt>
                <c:pt idx="1765">
                  <c:v>0.88592548423480211</c:v>
                </c:pt>
                <c:pt idx="1766">
                  <c:v>0.88808809800457444</c:v>
                </c:pt>
                <c:pt idx="1767">
                  <c:v>0.88223638135238946</c:v>
                </c:pt>
                <c:pt idx="1768">
                  <c:v>0.88261765720069052</c:v>
                </c:pt>
                <c:pt idx="1769">
                  <c:v>0.87690255306714082</c:v>
                </c:pt>
                <c:pt idx="1770">
                  <c:v>0.88846557857034503</c:v>
                </c:pt>
                <c:pt idx="1771">
                  <c:v>0.89260173925618158</c:v>
                </c:pt>
                <c:pt idx="1772">
                  <c:v>0.89000119401353661</c:v>
                </c:pt>
                <c:pt idx="1773">
                  <c:v>0.88984055647385674</c:v>
                </c:pt>
                <c:pt idx="1774">
                  <c:v>0.89881748528674876</c:v>
                </c:pt>
                <c:pt idx="1775">
                  <c:v>0.89160386239018696</c:v>
                </c:pt>
                <c:pt idx="1776">
                  <c:v>0.88830925706126429</c:v>
                </c:pt>
                <c:pt idx="1777">
                  <c:v>0.8826679932385364</c:v>
                </c:pt>
                <c:pt idx="1778">
                  <c:v>0.87681802418156307</c:v>
                </c:pt>
                <c:pt idx="1779">
                  <c:v>0.87659359941664916</c:v>
                </c:pt>
                <c:pt idx="1780">
                  <c:v>0.8638567106791164</c:v>
                </c:pt>
                <c:pt idx="1781">
                  <c:v>0.85169519559950557</c:v>
                </c:pt>
                <c:pt idx="1782">
                  <c:v>0.84350428745123907</c:v>
                </c:pt>
                <c:pt idx="1783">
                  <c:v>0.84042639275483011</c:v>
                </c:pt>
                <c:pt idx="1784">
                  <c:v>0.88133352776948182</c:v>
                </c:pt>
                <c:pt idx="1785">
                  <c:v>0.88842932920905548</c:v>
                </c:pt>
                <c:pt idx="1786">
                  <c:v>0.90934300411334479</c:v>
                </c:pt>
                <c:pt idx="1787">
                  <c:v>0.91306787974017101</c:v>
                </c:pt>
                <c:pt idx="1788">
                  <c:v>0.91039584196612999</c:v>
                </c:pt>
                <c:pt idx="1789">
                  <c:v>0.91017743669583484</c:v>
                </c:pt>
                <c:pt idx="1790">
                  <c:v>0.92446317140798651</c:v>
                </c:pt>
                <c:pt idx="1791">
                  <c:v>0.92141994617618583</c:v>
                </c:pt>
                <c:pt idx="1792">
                  <c:v>0.93040522461064556</c:v>
                </c:pt>
                <c:pt idx="1793">
                  <c:v>0.92579854597960054</c:v>
                </c:pt>
                <c:pt idx="1794">
                  <c:v>0.94016847418026916</c:v>
                </c:pt>
                <c:pt idx="1795">
                  <c:v>0.94436456502514021</c:v>
                </c:pt>
                <c:pt idx="1796">
                  <c:v>0.94594103712608923</c:v>
                </c:pt>
                <c:pt idx="1797">
                  <c:v>0.94594103712608923</c:v>
                </c:pt>
                <c:pt idx="1798">
                  <c:v>0.95355422383700805</c:v>
                </c:pt>
                <c:pt idx="1799">
                  <c:v>0.94329101199072718</c:v>
                </c:pt>
                <c:pt idx="1800">
                  <c:v>0.94588694993690492</c:v>
                </c:pt>
                <c:pt idx="1801">
                  <c:v>0.94072253247234894</c:v>
                </c:pt>
                <c:pt idx="1802">
                  <c:v>0.93390206554103417</c:v>
                </c:pt>
                <c:pt idx="1803">
                  <c:v>0.93467057494858619</c:v>
                </c:pt>
                <c:pt idx="1804">
                  <c:v>0.94592554707762</c:v>
                </c:pt>
                <c:pt idx="1805">
                  <c:v>0.95256763572998282</c:v>
                </c:pt>
                <c:pt idx="1806">
                  <c:v>0.97827304900677103</c:v>
                </c:pt>
                <c:pt idx="1807">
                  <c:v>0.98253891126654169</c:v>
                </c:pt>
                <c:pt idx="1808">
                  <c:v>0.99431389005973836</c:v>
                </c:pt>
                <c:pt idx="1809">
                  <c:v>0.99204954506566123</c:v>
                </c:pt>
                <c:pt idx="1810">
                  <c:v>1.0050749723641648</c:v>
                </c:pt>
                <c:pt idx="1811">
                  <c:v>0.98879744690108451</c:v>
                </c:pt>
                <c:pt idx="1812">
                  <c:v>0.99652264740409557</c:v>
                </c:pt>
                <c:pt idx="1813">
                  <c:v>0.99302854260762441</c:v>
                </c:pt>
                <c:pt idx="1814">
                  <c:v>0.99696489490756734</c:v>
                </c:pt>
                <c:pt idx="1815">
                  <c:v>1.0042283948775759</c:v>
                </c:pt>
                <c:pt idx="1816">
                  <c:v>0.99930180923413059</c:v>
                </c:pt>
                <c:pt idx="1817">
                  <c:v>0.99557472704769356</c:v>
                </c:pt>
                <c:pt idx="1818">
                  <c:v>0.99807384998437931</c:v>
                </c:pt>
                <c:pt idx="1819">
                  <c:v>0.99807384998437931</c:v>
                </c:pt>
                <c:pt idx="1820">
                  <c:v>1.0025636162609959</c:v>
                </c:pt>
                <c:pt idx="1821">
                  <c:v>0.98583535245306031</c:v>
                </c:pt>
                <c:pt idx="1822">
                  <c:v>0.98524765736627073</c:v>
                </c:pt>
                <c:pt idx="1823">
                  <c:v>0.9760418112330973</c:v>
                </c:pt>
                <c:pt idx="1824">
                  <c:v>0.9760418112330973</c:v>
                </c:pt>
                <c:pt idx="1825">
                  <c:v>0.9928128558187701</c:v>
                </c:pt>
                <c:pt idx="1826">
                  <c:v>1.0042203276956383</c:v>
                </c:pt>
                <c:pt idx="1827">
                  <c:v>1.0026721789938562</c:v>
                </c:pt>
                <c:pt idx="1828">
                  <c:v>1.0097181121862215</c:v>
                </c:pt>
                <c:pt idx="1829">
                  <c:v>1.0025889563915684</c:v>
                </c:pt>
                <c:pt idx="1830">
                  <c:v>1.0025847551020686</c:v>
                </c:pt>
                <c:pt idx="1831">
                  <c:v>1.0082480492159527</c:v>
                </c:pt>
                <c:pt idx="1832">
                  <c:v>1.0039470143959832</c:v>
                </c:pt>
                <c:pt idx="1833">
                  <c:v>1.0076495066821156</c:v>
                </c:pt>
                <c:pt idx="1834">
                  <c:v>1.0076495066821156</c:v>
                </c:pt>
                <c:pt idx="1835">
                  <c:v>1.0016925812676787</c:v>
                </c:pt>
                <c:pt idx="1836">
                  <c:v>1.0052237297868989</c:v>
                </c:pt>
                <c:pt idx="1837">
                  <c:v>0.99798392826711235</c:v>
                </c:pt>
                <c:pt idx="1838">
                  <c:v>1.0047165388209565</c:v>
                </c:pt>
                <c:pt idx="1839">
                  <c:v>0.99931971767193328</c:v>
                </c:pt>
                <c:pt idx="1840">
                  <c:v>1.0124478294284933</c:v>
                </c:pt>
                <c:pt idx="1841">
                  <c:v>1.0285938704174744</c:v>
                </c:pt>
                <c:pt idx="1842">
                  <c:v>1.0271052723464735</c:v>
                </c:pt>
                <c:pt idx="1843">
                  <c:v>1.0253478711836626</c:v>
                </c:pt>
                <c:pt idx="1844">
                  <c:v>1.0131734521434468</c:v>
                </c:pt>
                <c:pt idx="1845">
                  <c:v>1.0113822553136336</c:v>
                </c:pt>
                <c:pt idx="1846">
                  <c:v>1.01198897094427</c:v>
                </c:pt>
                <c:pt idx="1847">
                  <c:v>1.0131329044040354</c:v>
                </c:pt>
                <c:pt idx="1848">
                  <c:v>1.0277540185245799</c:v>
                </c:pt>
                <c:pt idx="1849">
                  <c:v>1.0234666996791519</c:v>
                </c:pt>
                <c:pt idx="1850">
                  <c:v>1.0239280383363782</c:v>
                </c:pt>
                <c:pt idx="1851">
                  <c:v>1.0253292301680688</c:v>
                </c:pt>
                <c:pt idx="1852">
                  <c:v>1.0369851959620879</c:v>
                </c:pt>
                <c:pt idx="1853">
                  <c:v>1.0442424999127082</c:v>
                </c:pt>
                <c:pt idx="1854">
                  <c:v>1.0549718518899289</c:v>
                </c:pt>
                <c:pt idx="1855">
                  <c:v>1.0632078797691209</c:v>
                </c:pt>
                <c:pt idx="1856">
                  <c:v>1.0735017804464713</c:v>
                </c:pt>
                <c:pt idx="1857">
                  <c:v>1.0717154645265179</c:v>
                </c:pt>
                <c:pt idx="1858">
                  <c:v>1.075191378445556</c:v>
                </c:pt>
                <c:pt idx="1859">
                  <c:v>1.075191378445556</c:v>
                </c:pt>
                <c:pt idx="1860">
                  <c:v>1.0877431897891578</c:v>
                </c:pt>
                <c:pt idx="1861">
                  <c:v>1.0854826224251348</c:v>
                </c:pt>
                <c:pt idx="1862">
                  <c:v>1.0863521128267237</c:v>
                </c:pt>
                <c:pt idx="1863">
                  <c:v>1.0894744829386518</c:v>
                </c:pt>
                <c:pt idx="1864">
                  <c:v>1.0915981112132167</c:v>
                </c:pt>
                <c:pt idx="1865">
                  <c:v>1.0862034348401357</c:v>
                </c:pt>
                <c:pt idx="1866">
                  <c:v>1.1147289019096696</c:v>
                </c:pt>
                <c:pt idx="1867">
                  <c:v>1.1023378075418933</c:v>
                </c:pt>
                <c:pt idx="1868">
                  <c:v>1.1033959234852682</c:v>
                </c:pt>
                <c:pt idx="1869">
                  <c:v>1.0965062323658374</c:v>
                </c:pt>
                <c:pt idx="1870">
                  <c:v>1.0904012026703112</c:v>
                </c:pt>
                <c:pt idx="1871">
                  <c:v>1.0856198439542224</c:v>
                </c:pt>
                <c:pt idx="1872">
                  <c:v>1.087290465540653</c:v>
                </c:pt>
                <c:pt idx="1873">
                  <c:v>1.0941113473051747</c:v>
                </c:pt>
                <c:pt idx="1874">
                  <c:v>1.0948838461725034</c:v>
                </c:pt>
                <c:pt idx="1875">
                  <c:v>1.087806897578246</c:v>
                </c:pt>
                <c:pt idx="1876">
                  <c:v>1.1052912964074348</c:v>
                </c:pt>
                <c:pt idx="1877">
                  <c:v>1.1018647564662523</c:v>
                </c:pt>
                <c:pt idx="1878">
                  <c:v>1.0991028499323749</c:v>
                </c:pt>
                <c:pt idx="1879">
                  <c:v>1.0948826369778364</c:v>
                </c:pt>
                <c:pt idx="1880">
                  <c:v>1.0688854017793767</c:v>
                </c:pt>
                <c:pt idx="1881">
                  <c:v>1.0727969435230538</c:v>
                </c:pt>
                <c:pt idx="1882">
                  <c:v>1.0706021404616766</c:v>
                </c:pt>
                <c:pt idx="1883">
                  <c:v>1.0688509971019222</c:v>
                </c:pt>
                <c:pt idx="1884">
                  <c:v>1.0667436885422394</c:v>
                </c:pt>
                <c:pt idx="1885">
                  <c:v>1.0817269961835696</c:v>
                </c:pt>
                <c:pt idx="1886">
                  <c:v>1.0839922502802066</c:v>
                </c:pt>
                <c:pt idx="1887">
                  <c:v>1.0901067240508677</c:v>
                </c:pt>
                <c:pt idx="1888">
                  <c:v>1.0853914385557704</c:v>
                </c:pt>
                <c:pt idx="1889">
                  <c:v>1.0819640954268892</c:v>
                </c:pt>
                <c:pt idx="1890">
                  <c:v>1.0831296884757959</c:v>
                </c:pt>
                <c:pt idx="1891">
                  <c:v>1.076768177117327</c:v>
                </c:pt>
                <c:pt idx="1892">
                  <c:v>1.0807760660798582</c:v>
                </c:pt>
                <c:pt idx="1893">
                  <c:v>1.079060174716449</c:v>
                </c:pt>
                <c:pt idx="1894">
                  <c:v>1.0804886043199775</c:v>
                </c:pt>
                <c:pt idx="1895">
                  <c:v>1.0774996957595606</c:v>
                </c:pt>
                <c:pt idx="1896">
                  <c:v>1.069687892204938</c:v>
                </c:pt>
                <c:pt idx="1897">
                  <c:v>1.0555897591909118</c:v>
                </c:pt>
                <c:pt idx="1898">
                  <c:v>1.0555897591909118</c:v>
                </c:pt>
                <c:pt idx="1899">
                  <c:v>1.0732924308968195</c:v>
                </c:pt>
                <c:pt idx="1900">
                  <c:v>1.0672708268070652</c:v>
                </c:pt>
                <c:pt idx="1901">
                  <c:v>1.0637210549247285</c:v>
                </c:pt>
                <c:pt idx="1902">
                  <c:v>1.0793241586820685</c:v>
                </c:pt>
                <c:pt idx="1903">
                  <c:v>1.0730141749036357</c:v>
                </c:pt>
                <c:pt idx="1904">
                  <c:v>1.0954820091780872</c:v>
                </c:pt>
                <c:pt idx="1905">
                  <c:v>1.1082484834668844</c:v>
                </c:pt>
                <c:pt idx="1906">
                  <c:v>1.1072184702667149</c:v>
                </c:pt>
                <c:pt idx="1907">
                  <c:v>1.1083843369290136</c:v>
                </c:pt>
                <c:pt idx="1908">
                  <c:v>1.1043478156489703</c:v>
                </c:pt>
                <c:pt idx="1909">
                  <c:v>1.1079945261081368</c:v>
                </c:pt>
                <c:pt idx="1910">
                  <c:v>1.1105000745464095</c:v>
                </c:pt>
                <c:pt idx="1911">
                  <c:v>1.1078247975428597</c:v>
                </c:pt>
                <c:pt idx="1912">
                  <c:v>1.1090487938115499</c:v>
                </c:pt>
                <c:pt idx="1913">
                  <c:v>1.1176667771594038</c:v>
                </c:pt>
                <c:pt idx="1914">
                  <c:v>1.1177476431560267</c:v>
                </c:pt>
                <c:pt idx="1915">
                  <c:v>1.1155782331826529</c:v>
                </c:pt>
                <c:pt idx="1916">
                  <c:v>1.1179706204178363</c:v>
                </c:pt>
                <c:pt idx="1917">
                  <c:v>1.1133896614456171</c:v>
                </c:pt>
                <c:pt idx="1918">
                  <c:v>1.1102629046931827</c:v>
                </c:pt>
                <c:pt idx="1919">
                  <c:v>1.1203451609988857</c:v>
                </c:pt>
                <c:pt idx="1920">
                  <c:v>1.1188922650623905</c:v>
                </c:pt>
                <c:pt idx="1921">
                  <c:v>1.0803727952453546</c:v>
                </c:pt>
                <c:pt idx="1922">
                  <c:v>1.0880443763498184</c:v>
                </c:pt>
                <c:pt idx="1923">
                  <c:v>1.1021687762494539</c:v>
                </c:pt>
                <c:pt idx="1924">
                  <c:v>1.1130227370610259</c:v>
                </c:pt>
                <c:pt idx="1925">
                  <c:v>1.1169014451976911</c:v>
                </c:pt>
                <c:pt idx="1926">
                  <c:v>1.1221693150030485</c:v>
                </c:pt>
                <c:pt idx="1927">
                  <c:v>1.1315945725977001</c:v>
                </c:pt>
                <c:pt idx="1928">
                  <c:v>1.1322625246706601</c:v>
                </c:pt>
                <c:pt idx="1929">
                  <c:v>1.1322625246706601</c:v>
                </c:pt>
                <c:pt idx="1930">
                  <c:v>1.129688872976554</c:v>
                </c:pt>
                <c:pt idx="1931">
                  <c:v>1.1287098224771599</c:v>
                </c:pt>
                <c:pt idx="1932">
                  <c:v>1.144829843715208</c:v>
                </c:pt>
                <c:pt idx="1933">
                  <c:v>1.1527815608016443</c:v>
                </c:pt>
                <c:pt idx="1934">
                  <c:v>1.1501565933572246</c:v>
                </c:pt>
                <c:pt idx="1935">
                  <c:v>1.1441821655119533</c:v>
                </c:pt>
                <c:pt idx="1936">
                  <c:v>1.1475451124051474</c:v>
                </c:pt>
                <c:pt idx="1937">
                  <c:v>1.1481216423003056</c:v>
                </c:pt>
                <c:pt idx="1938">
                  <c:v>1.1463402779001193</c:v>
                </c:pt>
                <c:pt idx="1939">
                  <c:v>1.1442386534379945</c:v>
                </c:pt>
                <c:pt idx="1940">
                  <c:v>1.1539088921068958</c:v>
                </c:pt>
                <c:pt idx="1941">
                  <c:v>1.1517667463840757</c:v>
                </c:pt>
                <c:pt idx="1942">
                  <c:v>1.1469464286514954</c:v>
                </c:pt>
                <c:pt idx="1943">
                  <c:v>1.1475569395646623</c:v>
                </c:pt>
                <c:pt idx="1944">
                  <c:v>1.1654810615931281</c:v>
                </c:pt>
                <c:pt idx="1945">
                  <c:v>1.1509791369965305</c:v>
                </c:pt>
                <c:pt idx="1946">
                  <c:v>1.1497289532783777</c:v>
                </c:pt>
                <c:pt idx="1947">
                  <c:v>1.1487454631810463</c:v>
                </c:pt>
                <c:pt idx="1948">
                  <c:v>1.1520989924778204</c:v>
                </c:pt>
                <c:pt idx="1949">
                  <c:v>1.1527773506859065</c:v>
                </c:pt>
                <c:pt idx="1950">
                  <c:v>1.1353988225868528</c:v>
                </c:pt>
                <c:pt idx="1951">
                  <c:v>1.1542114820394698</c:v>
                </c:pt>
                <c:pt idx="1952">
                  <c:v>1.135682365496864</c:v>
                </c:pt>
                <c:pt idx="1953">
                  <c:v>1.1389584710300085</c:v>
                </c:pt>
                <c:pt idx="1954">
                  <c:v>1.1439064514754418</c:v>
                </c:pt>
                <c:pt idx="1955">
                  <c:v>1.1439064514754418</c:v>
                </c:pt>
                <c:pt idx="1956">
                  <c:v>1.1470198717815872</c:v>
                </c:pt>
                <c:pt idx="1957">
                  <c:v>1.1269026148508101</c:v>
                </c:pt>
                <c:pt idx="1958">
                  <c:v>1.1405190117705652</c:v>
                </c:pt>
                <c:pt idx="1959">
                  <c:v>1.1425115615779999</c:v>
                </c:pt>
                <c:pt idx="1960">
                  <c:v>1.1408272681482203</c:v>
                </c:pt>
                <c:pt idx="1961">
                  <c:v>1.1564717493113856</c:v>
                </c:pt>
                <c:pt idx="1962">
                  <c:v>1.1605169026526272</c:v>
                </c:pt>
                <c:pt idx="1963">
                  <c:v>1.1706112156000446</c:v>
                </c:pt>
                <c:pt idx="1964">
                  <c:v>1.1704962361918354</c:v>
                </c:pt>
                <c:pt idx="1965">
                  <c:v>1.1717934461084178</c:v>
                </c:pt>
                <c:pt idx="1966">
                  <c:v>1.1834593943781164</c:v>
                </c:pt>
                <c:pt idx="1967">
                  <c:v>1.1831254006891596</c:v>
                </c:pt>
                <c:pt idx="1968">
                  <c:v>1.1823190973285906</c:v>
                </c:pt>
                <c:pt idx="1969">
                  <c:v>1.1800031541445701</c:v>
                </c:pt>
                <c:pt idx="1970">
                  <c:v>1.1863699171149134</c:v>
                </c:pt>
                <c:pt idx="1971">
                  <c:v>1.1869922904925487</c:v>
                </c:pt>
                <c:pt idx="1972">
                  <c:v>1.1848655024246204</c:v>
                </c:pt>
                <c:pt idx="1973">
                  <c:v>1.1819331170951988</c:v>
                </c:pt>
                <c:pt idx="1974">
                  <c:v>1.180345709284818</c:v>
                </c:pt>
                <c:pt idx="1975">
                  <c:v>1.1856830945441592</c:v>
                </c:pt>
                <c:pt idx="1976">
                  <c:v>1.1867606811695413</c:v>
                </c:pt>
                <c:pt idx="1977">
                  <c:v>1.181985271338164</c:v>
                </c:pt>
                <c:pt idx="1978">
                  <c:v>1.1861100991338387</c:v>
                </c:pt>
                <c:pt idx="1979">
                  <c:v>1.1897121046952872</c:v>
                </c:pt>
                <c:pt idx="1980">
                  <c:v>1.1844223811235426</c:v>
                </c:pt>
                <c:pt idx="1981">
                  <c:v>1.183626466245622</c:v>
                </c:pt>
                <c:pt idx="1982">
                  <c:v>1.1520220276785893</c:v>
                </c:pt>
                <c:pt idx="1983">
                  <c:v>1.1547674556252918</c:v>
                </c:pt>
                <c:pt idx="1984">
                  <c:v>1.176405482266198</c:v>
                </c:pt>
                <c:pt idx="1985">
                  <c:v>1.1753235443052632</c:v>
                </c:pt>
                <c:pt idx="1986">
                  <c:v>1.1784103181975465</c:v>
                </c:pt>
                <c:pt idx="1987">
                  <c:v>1.1447828969529246</c:v>
                </c:pt>
                <c:pt idx="1988">
                  <c:v>1.1408501810632203</c:v>
                </c:pt>
                <c:pt idx="1989">
                  <c:v>1.1433354909367419</c:v>
                </c:pt>
                <c:pt idx="1990">
                  <c:v>1.1646440429227742</c:v>
                </c:pt>
                <c:pt idx="1991">
                  <c:v>1.1571708491798147</c:v>
                </c:pt>
                <c:pt idx="1992">
                  <c:v>1.1526914184284163</c:v>
                </c:pt>
                <c:pt idx="1993">
                  <c:v>1.156290476026224</c:v>
                </c:pt>
                <c:pt idx="1994">
                  <c:v>1.1573447878608292</c:v>
                </c:pt>
                <c:pt idx="1995">
                  <c:v>1.1591587563858274</c:v>
                </c:pt>
                <c:pt idx="1996">
                  <c:v>1.1691238355499487</c:v>
                </c:pt>
                <c:pt idx="1997">
                  <c:v>1.1815374103470413</c:v>
                </c:pt>
                <c:pt idx="1998">
                  <c:v>1.1858641913045522</c:v>
                </c:pt>
                <c:pt idx="1999">
                  <c:v>1.1858641913045522</c:v>
                </c:pt>
                <c:pt idx="2000">
                  <c:v>1.1693569012022995</c:v>
                </c:pt>
                <c:pt idx="2001">
                  <c:v>1.1761475884051045</c:v>
                </c:pt>
                <c:pt idx="2002">
                  <c:v>1.1757579276302814</c:v>
                </c:pt>
                <c:pt idx="2003">
                  <c:v>1.1725200220571228</c:v>
                </c:pt>
                <c:pt idx="2004">
                  <c:v>1.1960634217483528</c:v>
                </c:pt>
                <c:pt idx="2005">
                  <c:v>1.20345597015065</c:v>
                </c:pt>
                <c:pt idx="2006">
                  <c:v>1.2051216578697903</c:v>
                </c:pt>
                <c:pt idx="2007">
                  <c:v>1.2026929683158869</c:v>
                </c:pt>
                <c:pt idx="2008">
                  <c:v>1.2067589604060944</c:v>
                </c:pt>
                <c:pt idx="2009">
                  <c:v>1.2099749769079122</c:v>
                </c:pt>
                <c:pt idx="2010">
                  <c:v>1.2124272413446993</c:v>
                </c:pt>
                <c:pt idx="2011">
                  <c:v>1.2138289450982196</c:v>
                </c:pt>
                <c:pt idx="2012">
                  <c:v>1.2070914977657083</c:v>
                </c:pt>
                <c:pt idx="2013">
                  <c:v>1.2085209953440885</c:v>
                </c:pt>
                <c:pt idx="2014">
                  <c:v>1.2036121680923926</c:v>
                </c:pt>
                <c:pt idx="2015">
                  <c:v>1.2037713051715366</c:v>
                </c:pt>
                <c:pt idx="2016">
                  <c:v>1.2127761778553419</c:v>
                </c:pt>
                <c:pt idx="2017">
                  <c:v>1.215440563280652</c:v>
                </c:pt>
                <c:pt idx="2018">
                  <c:v>1.2236469173461955</c:v>
                </c:pt>
                <c:pt idx="2019">
                  <c:v>1.2322574690012797</c:v>
                </c:pt>
                <c:pt idx="2020">
                  <c:v>1.2370804610841084</c:v>
                </c:pt>
                <c:pt idx="2021">
                  <c:v>1.2398709293255901</c:v>
                </c:pt>
                <c:pt idx="2022">
                  <c:v>1.2525137744925026</c:v>
                </c:pt>
                <c:pt idx="2023">
                  <c:v>1.2501007779905526</c:v>
                </c:pt>
                <c:pt idx="2024">
                  <c:v>1.2460381222184771</c:v>
                </c:pt>
                <c:pt idx="2025">
                  <c:v>1.2512578272406456</c:v>
                </c:pt>
                <c:pt idx="2026">
                  <c:v>1.2553164494217524</c:v>
                </c:pt>
                <c:pt idx="2027">
                  <c:v>1.2515143000773499</c:v>
                </c:pt>
                <c:pt idx="2028">
                  <c:v>1.2534881647379983</c:v>
                </c:pt>
                <c:pt idx="2029">
                  <c:v>1.2574338198932611</c:v>
                </c:pt>
                <c:pt idx="2030">
                  <c:v>1.2589489055058323</c:v>
                </c:pt>
                <c:pt idx="2031">
                  <c:v>1.2606330753682737</c:v>
                </c:pt>
                <c:pt idx="2032">
                  <c:v>1.2613738615608736</c:v>
                </c:pt>
                <c:pt idx="2033">
                  <c:v>1.2729381139112212</c:v>
                </c:pt>
                <c:pt idx="2034">
                  <c:v>1.2639112021100218</c:v>
                </c:pt>
                <c:pt idx="2035">
                  <c:v>1.2675791573251227</c:v>
                </c:pt>
                <c:pt idx="2036">
                  <c:v>1.2570024286630748</c:v>
                </c:pt>
                <c:pt idx="2037">
                  <c:v>1.2598693762606739</c:v>
                </c:pt>
                <c:pt idx="2038">
                  <c:v>1.2781101307670775</c:v>
                </c:pt>
                <c:pt idx="2039">
                  <c:v>1.270844283017643</c:v>
                </c:pt>
                <c:pt idx="2040">
                  <c:v>1.2729892619630041</c:v>
                </c:pt>
                <c:pt idx="2041">
                  <c:v>1.2766009763867405</c:v>
                </c:pt>
                <c:pt idx="2042">
                  <c:v>1.277038581288791</c:v>
                </c:pt>
                <c:pt idx="2043">
                  <c:v>1.2840858119382075</c:v>
                </c:pt>
                <c:pt idx="2044">
                  <c:v>1.2869917450310129</c:v>
                </c:pt>
                <c:pt idx="2045">
                  <c:v>1.2865621896584232</c:v>
                </c:pt>
                <c:pt idx="2046">
                  <c:v>1.2898574216502756</c:v>
                </c:pt>
                <c:pt idx="2047">
                  <c:v>1.2812483616294887</c:v>
                </c:pt>
                <c:pt idx="2048">
                  <c:v>1.2791995886831664</c:v>
                </c:pt>
                <c:pt idx="2049">
                  <c:v>1.2814456810161414</c:v>
                </c:pt>
                <c:pt idx="2050">
                  <c:v>1.2761737599673384</c:v>
                </c:pt>
                <c:pt idx="2051">
                  <c:v>1.2635952139474904</c:v>
                </c:pt>
                <c:pt idx="2052">
                  <c:v>1.2821503061098363</c:v>
                </c:pt>
                <c:pt idx="2053">
                  <c:v>1.2761583140500616</c:v>
                </c:pt>
                <c:pt idx="2054">
                  <c:v>1.2790597369350225</c:v>
                </c:pt>
                <c:pt idx="2055">
                  <c:v>1.293965135369608</c:v>
                </c:pt>
                <c:pt idx="2056">
                  <c:v>1.2922422624515892</c:v>
                </c:pt>
                <c:pt idx="2057">
                  <c:v>1.2922422624515892</c:v>
                </c:pt>
                <c:pt idx="2058">
                  <c:v>1.2969621022857236</c:v>
                </c:pt>
                <c:pt idx="2059">
                  <c:v>1.2960787546897774</c:v>
                </c:pt>
                <c:pt idx="2060">
                  <c:v>1.318691701150486</c:v>
                </c:pt>
                <c:pt idx="2061">
                  <c:v>1.3178286362504839</c:v>
                </c:pt>
                <c:pt idx="2062">
                  <c:v>1.3368171761565733</c:v>
                </c:pt>
                <c:pt idx="2063">
                  <c:v>1.3320826318091914</c:v>
                </c:pt>
                <c:pt idx="2064">
                  <c:v>1.3296300761065356</c:v>
                </c:pt>
                <c:pt idx="2065">
                  <c:v>1.3209219239067385</c:v>
                </c:pt>
                <c:pt idx="2066">
                  <c:v>1.3206536680417118</c:v>
                </c:pt>
                <c:pt idx="2067">
                  <c:v>1.3274583271799738</c:v>
                </c:pt>
                <c:pt idx="2068">
                  <c:v>1.3402780060341111</c:v>
                </c:pt>
                <c:pt idx="2069">
                  <c:v>1.3477702909308245</c:v>
                </c:pt>
                <c:pt idx="2070">
                  <c:v>1.3514032412842574</c:v>
                </c:pt>
                <c:pt idx="2071">
                  <c:v>1.3502906586234449</c:v>
                </c:pt>
                <c:pt idx="2072">
                  <c:v>1.3407294151730875</c:v>
                </c:pt>
                <c:pt idx="2073">
                  <c:v>1.3617319261673151</c:v>
                </c:pt>
                <c:pt idx="2074">
                  <c:v>1.3743978166428046</c:v>
                </c:pt>
                <c:pt idx="2075">
                  <c:v>1.366732563951305</c:v>
                </c:pt>
                <c:pt idx="2076">
                  <c:v>1.3647682404544139</c:v>
                </c:pt>
                <c:pt idx="2077">
                  <c:v>1.3694647701928182</c:v>
                </c:pt>
                <c:pt idx="2078">
                  <c:v>1.368377457052671</c:v>
                </c:pt>
                <c:pt idx="2079">
                  <c:v>1.368377457052671</c:v>
                </c:pt>
                <c:pt idx="2080">
                  <c:v>1.3658771778787488</c:v>
                </c:pt>
                <c:pt idx="2081">
                  <c:v>1.3677443068378952</c:v>
                </c:pt>
                <c:pt idx="2082">
                  <c:v>1.3720849714684782</c:v>
                </c:pt>
                <c:pt idx="2083">
                  <c:v>1.3597923955742135</c:v>
                </c:pt>
                <c:pt idx="2084">
                  <c:v>1.3597923955742135</c:v>
                </c:pt>
                <c:pt idx="2085">
                  <c:v>1.3793859829518729</c:v>
                </c:pt>
                <c:pt idx="2086">
                  <c:v>1.3946123387212337</c:v>
                </c:pt>
                <c:pt idx="2087">
                  <c:v>1.4042608207123712</c:v>
                </c:pt>
                <c:pt idx="2088">
                  <c:v>1.4211676304977887</c:v>
                </c:pt>
                <c:pt idx="2089">
                  <c:v>1.4251945664828822</c:v>
                </c:pt>
                <c:pt idx="2090">
                  <c:v>1.4283499643790667</c:v>
                </c:pt>
                <c:pt idx="2091">
                  <c:v>1.4256493472449443</c:v>
                </c:pt>
                <c:pt idx="2092">
                  <c:v>1.4427128051102649</c:v>
                </c:pt>
                <c:pt idx="2093">
                  <c:v>1.4592055142666078</c:v>
                </c:pt>
                <c:pt idx="2094">
                  <c:v>1.4592055142666078</c:v>
                </c:pt>
                <c:pt idx="2095">
                  <c:v>1.4505345117044217</c:v>
                </c:pt>
                <c:pt idx="2096">
                  <c:v>1.4736023713207693</c:v>
                </c:pt>
                <c:pt idx="2097">
                  <c:v>1.4696082248114952</c:v>
                </c:pt>
                <c:pt idx="2098">
                  <c:v>1.4804401553319111</c:v>
                </c:pt>
                <c:pt idx="2099">
                  <c:v>1.5004504912101786</c:v>
                </c:pt>
                <c:pt idx="2100">
                  <c:v>1.5058841530784668</c:v>
                </c:pt>
                <c:pt idx="2101">
                  <c:v>1.5044840027429123</c:v>
                </c:pt>
                <c:pt idx="2102">
                  <c:v>1.5059924245454583</c:v>
                </c:pt>
                <c:pt idx="2103">
                  <c:v>1.5356616573762265</c:v>
                </c:pt>
                <c:pt idx="2104">
                  <c:v>1.5185922153212412</c:v>
                </c:pt>
                <c:pt idx="2105">
                  <c:v>1.4911475034966908</c:v>
                </c:pt>
                <c:pt idx="2106">
                  <c:v>1.4923619850803385</c:v>
                </c:pt>
                <c:pt idx="2107">
                  <c:v>1.490743208818528</c:v>
                </c:pt>
                <c:pt idx="2108">
                  <c:v>1.4379176774622033</c:v>
                </c:pt>
                <c:pt idx="2109">
                  <c:v>1.3380167943546812</c:v>
                </c:pt>
                <c:pt idx="2110">
                  <c:v>1.3787985703047139</c:v>
                </c:pt>
                <c:pt idx="2111">
                  <c:v>1.3668971821245228</c:v>
                </c:pt>
                <c:pt idx="2112">
                  <c:v>1.2780516834161015</c:v>
                </c:pt>
                <c:pt idx="2113">
                  <c:v>1.3120733992107296</c:v>
                </c:pt>
                <c:pt idx="2114">
                  <c:v>1.3442467506291429</c:v>
                </c:pt>
                <c:pt idx="2115">
                  <c:v>1.3503768997992807</c:v>
                </c:pt>
                <c:pt idx="2116">
                  <c:v>1.3818784155998185</c:v>
                </c:pt>
                <c:pt idx="2117">
                  <c:v>1.4106258978711712</c:v>
                </c:pt>
                <c:pt idx="2118">
                  <c:v>1.4115223789099223</c:v>
                </c:pt>
                <c:pt idx="2119">
                  <c:v>1.4115223789099223</c:v>
                </c:pt>
                <c:pt idx="2120">
                  <c:v>1.3974319070708656</c:v>
                </c:pt>
                <c:pt idx="2121">
                  <c:v>1.3842572016015597</c:v>
                </c:pt>
                <c:pt idx="2122">
                  <c:v>1.3865806823932112</c:v>
                </c:pt>
                <c:pt idx="2123">
                  <c:v>1.4248312078986221</c:v>
                </c:pt>
                <c:pt idx="2124">
                  <c:v>1.4533376809030241</c:v>
                </c:pt>
                <c:pt idx="2125">
                  <c:v>1.4221675727035796</c:v>
                </c:pt>
                <c:pt idx="2126">
                  <c:v>1.3952915442482103</c:v>
                </c:pt>
                <c:pt idx="2127">
                  <c:v>1.3633762190844667</c:v>
                </c:pt>
                <c:pt idx="2128">
                  <c:v>1.3753638660929703</c:v>
                </c:pt>
                <c:pt idx="2129">
                  <c:v>1.4015673175264345</c:v>
                </c:pt>
                <c:pt idx="2130">
                  <c:v>1.4079055276154109</c:v>
                </c:pt>
                <c:pt idx="2131">
                  <c:v>1.4067399080877894</c:v>
                </c:pt>
                <c:pt idx="2132">
                  <c:v>1.4174797279838045</c:v>
                </c:pt>
                <c:pt idx="2133">
                  <c:v>1.4594888012157048</c:v>
                </c:pt>
                <c:pt idx="2134">
                  <c:v>1.4563591582832993</c:v>
                </c:pt>
                <c:pt idx="2135">
                  <c:v>1.4407280576976151</c:v>
                </c:pt>
                <c:pt idx="2136">
                  <c:v>1.4267586112401016</c:v>
                </c:pt>
                <c:pt idx="2137">
                  <c:v>1.4248588340249513</c:v>
                </c:pt>
                <c:pt idx="2138">
                  <c:v>1.4289912259069726</c:v>
                </c:pt>
                <c:pt idx="2139">
                  <c:v>1.3944855586322253</c:v>
                </c:pt>
                <c:pt idx="2140">
                  <c:v>1.3980379960385725</c:v>
                </c:pt>
                <c:pt idx="2141">
                  <c:v>1.3936123965154432</c:v>
                </c:pt>
                <c:pt idx="2142">
                  <c:v>1.3333857553055313</c:v>
                </c:pt>
                <c:pt idx="2143">
                  <c:v>1.2844624540113259</c:v>
                </c:pt>
                <c:pt idx="2144">
                  <c:v>1.3465033108809128</c:v>
                </c:pt>
                <c:pt idx="2145">
                  <c:v>1.3059647684099183</c:v>
                </c:pt>
                <c:pt idx="2146">
                  <c:v>1.2992329080863416</c:v>
                </c:pt>
                <c:pt idx="2147">
                  <c:v>1.3308912926227436</c:v>
                </c:pt>
                <c:pt idx="2148">
                  <c:v>1.3308912926227436</c:v>
                </c:pt>
                <c:pt idx="2149">
                  <c:v>1.2788302723879568</c:v>
                </c:pt>
                <c:pt idx="2150">
                  <c:v>1.3075720882142283</c:v>
                </c:pt>
                <c:pt idx="2151">
                  <c:v>1.3342646544773018</c:v>
                </c:pt>
                <c:pt idx="2152">
                  <c:v>1.3502827591400375</c:v>
                </c:pt>
                <c:pt idx="2153">
                  <c:v>1.2987667767816404</c:v>
                </c:pt>
                <c:pt idx="2154">
                  <c:v>1.3064363013725471</c:v>
                </c:pt>
                <c:pt idx="2155">
                  <c:v>1.3450150305544954</c:v>
                </c:pt>
                <c:pt idx="2156">
                  <c:v>1.3320600807699674</c:v>
                </c:pt>
                <c:pt idx="2157">
                  <c:v>1.3513053318211985</c:v>
                </c:pt>
                <c:pt idx="2158">
                  <c:v>1.3445109905556776</c:v>
                </c:pt>
                <c:pt idx="2159">
                  <c:v>1.3635250471171085</c:v>
                </c:pt>
                <c:pt idx="2160">
                  <c:v>1.3887200125459684</c:v>
                </c:pt>
                <c:pt idx="2161">
                  <c:v>1.3907093231238936</c:v>
                </c:pt>
                <c:pt idx="2162">
                  <c:v>1.3770169852485665</c:v>
                </c:pt>
                <c:pt idx="2163">
                  <c:v>1.3567307852877337</c:v>
                </c:pt>
                <c:pt idx="2164">
                  <c:v>1.3568620491058718</c:v>
                </c:pt>
                <c:pt idx="2165">
                  <c:v>1.325322342171587</c:v>
                </c:pt>
                <c:pt idx="2166">
                  <c:v>1.3295929882525943</c:v>
                </c:pt>
                <c:pt idx="2167">
                  <c:v>1.3539072892619943</c:v>
                </c:pt>
                <c:pt idx="2168">
                  <c:v>1.3565229361986173</c:v>
                </c:pt>
                <c:pt idx="2169">
                  <c:v>1.3372315062678473</c:v>
                </c:pt>
                <c:pt idx="2170">
                  <c:v>1.3431903558022649</c:v>
                </c:pt>
                <c:pt idx="2171">
                  <c:v>1.3263039081489376</c:v>
                </c:pt>
                <c:pt idx="2172">
                  <c:v>1.3210585364253742</c:v>
                </c:pt>
                <c:pt idx="2173">
                  <c:v>1.3507982997275483</c:v>
                </c:pt>
                <c:pt idx="2174">
                  <c:v>1.3589256413065414</c:v>
                </c:pt>
                <c:pt idx="2175">
                  <c:v>1.3582987665472994</c:v>
                </c:pt>
                <c:pt idx="2176">
                  <c:v>1.3811351492342161</c:v>
                </c:pt>
                <c:pt idx="2177">
                  <c:v>1.4034455410673048</c:v>
                </c:pt>
                <c:pt idx="2178">
                  <c:v>1.4075471205509182</c:v>
                </c:pt>
                <c:pt idx="2179">
                  <c:v>1.409680007549611</c:v>
                </c:pt>
                <c:pt idx="2180">
                  <c:v>1.3931864687268543</c:v>
                </c:pt>
                <c:pt idx="2181">
                  <c:v>1.4029101414432956</c:v>
                </c:pt>
                <c:pt idx="2182">
                  <c:v>1.4008491353304899</c:v>
                </c:pt>
                <c:pt idx="2183">
                  <c:v>1.3945361682834627</c:v>
                </c:pt>
                <c:pt idx="2184">
                  <c:v>1.4122205167183606</c:v>
                </c:pt>
                <c:pt idx="2185">
                  <c:v>1.4046592724206843</c:v>
                </c:pt>
                <c:pt idx="2186">
                  <c:v>1.4124662833278325</c:v>
                </c:pt>
                <c:pt idx="2187">
                  <c:v>1.4075888333538042</c:v>
                </c:pt>
                <c:pt idx="2188">
                  <c:v>1.4019089459116456</c:v>
                </c:pt>
                <c:pt idx="2189">
                  <c:v>1.4019089459116456</c:v>
                </c:pt>
                <c:pt idx="2190">
                  <c:v>1.3741321468656418</c:v>
                </c:pt>
                <c:pt idx="2191">
                  <c:v>1.4042760989311178</c:v>
                </c:pt>
                <c:pt idx="2192">
                  <c:v>1.387739999986584</c:v>
                </c:pt>
                <c:pt idx="2193">
                  <c:v>1.4136398111650998</c:v>
                </c:pt>
                <c:pt idx="2194">
                  <c:v>1.4244539391625741</c:v>
                </c:pt>
                <c:pt idx="2195">
                  <c:v>1.4261521780490951</c:v>
                </c:pt>
                <c:pt idx="2196">
                  <c:v>1.4469384991588767</c:v>
                </c:pt>
                <c:pt idx="2197">
                  <c:v>1.4451964291722432</c:v>
                </c:pt>
                <c:pt idx="2198">
                  <c:v>1.4528368977861921</c:v>
                </c:pt>
                <c:pt idx="2199">
                  <c:v>1.455463824655546</c:v>
                </c:pt>
                <c:pt idx="2200">
                  <c:v>1.459742440829868</c:v>
                </c:pt>
                <c:pt idx="2201">
                  <c:v>1.4498343526873794</c:v>
                </c:pt>
                <c:pt idx="2202">
                  <c:v>1.4558915000393475</c:v>
                </c:pt>
                <c:pt idx="2203">
                  <c:v>1.4533968696580297</c:v>
                </c:pt>
                <c:pt idx="2204">
                  <c:v>1.4481735105731448</c:v>
                </c:pt>
                <c:pt idx="2205">
                  <c:v>1.4383319104848544</c:v>
                </c:pt>
                <c:pt idx="2206">
                  <c:v>1.4425007635578875</c:v>
                </c:pt>
                <c:pt idx="2207">
                  <c:v>1.427001950634001</c:v>
                </c:pt>
                <c:pt idx="2208">
                  <c:v>1.4315201285721684</c:v>
                </c:pt>
                <c:pt idx="2209">
                  <c:v>1.3981544935597938</c:v>
                </c:pt>
                <c:pt idx="2210">
                  <c:v>1.4034367060026223</c:v>
                </c:pt>
                <c:pt idx="2211">
                  <c:v>1.3827544550703332</c:v>
                </c:pt>
                <c:pt idx="2212">
                  <c:v>1.3974799218080007</c:v>
                </c:pt>
                <c:pt idx="2213">
                  <c:v>1.3993012425896225</c:v>
                </c:pt>
                <c:pt idx="2214">
                  <c:v>1.4066625814127822</c:v>
                </c:pt>
                <c:pt idx="2215">
                  <c:v>1.3947534526214755</c:v>
                </c:pt>
                <c:pt idx="2216">
                  <c:v>1.3947534526214755</c:v>
                </c:pt>
                <c:pt idx="2217">
                  <c:v>1.4153995071499059</c:v>
                </c:pt>
                <c:pt idx="2218">
                  <c:v>1.4358846328727881</c:v>
                </c:pt>
                <c:pt idx="2219">
                  <c:v>1.4573776885472531</c:v>
                </c:pt>
                <c:pt idx="2220">
                  <c:v>1.4659090511910176</c:v>
                </c:pt>
                <c:pt idx="2221">
                  <c:v>1.4484139726133116</c:v>
                </c:pt>
                <c:pt idx="2222">
                  <c:v>1.4698347590473975</c:v>
                </c:pt>
                <c:pt idx="2223">
                  <c:v>1.4725042107335744</c:v>
                </c:pt>
                <c:pt idx="2224">
                  <c:v>1.4699651049367377</c:v>
                </c:pt>
                <c:pt idx="2225">
                  <c:v>1.4797772518673407</c:v>
                </c:pt>
                <c:pt idx="2226">
                  <c:v>1.4851331545749376</c:v>
                </c:pt>
                <c:pt idx="2227">
                  <c:v>1.4753127551113892</c:v>
                </c:pt>
                <c:pt idx="2228">
                  <c:v>1.4729602801264496</c:v>
                </c:pt>
                <c:pt idx="2229">
                  <c:v>1.4775100383457693</c:v>
                </c:pt>
                <c:pt idx="2230">
                  <c:v>1.4893559359648632</c:v>
                </c:pt>
                <c:pt idx="2231">
                  <c:v>1.5120066322473962</c:v>
                </c:pt>
                <c:pt idx="2232">
                  <c:v>1.5043921922106183</c:v>
                </c:pt>
                <c:pt idx="2233">
                  <c:v>1.4879556532357325</c:v>
                </c:pt>
                <c:pt idx="2234">
                  <c:v>1.4736428661027499</c:v>
                </c:pt>
                <c:pt idx="2235">
                  <c:v>1.4857234975332605</c:v>
                </c:pt>
                <c:pt idx="2236">
                  <c:v>1.4831429525469288</c:v>
                </c:pt>
                <c:pt idx="2237">
                  <c:v>1.4953702495816628</c:v>
                </c:pt>
                <c:pt idx="2238">
                  <c:v>1.5069637697386904</c:v>
                </c:pt>
                <c:pt idx="2239">
                  <c:v>1.5158279874866532</c:v>
                </c:pt>
                <c:pt idx="2240">
                  <c:v>1.5229374607695765</c:v>
                </c:pt>
                <c:pt idx="2241">
                  <c:v>1.5222781319315759</c:v>
                </c:pt>
                <c:pt idx="2242">
                  <c:v>1.5186412362495592</c:v>
                </c:pt>
                <c:pt idx="2243">
                  <c:v>1.5007236897687335</c:v>
                </c:pt>
                <c:pt idx="2244">
                  <c:v>1.4907011429661039</c:v>
                </c:pt>
                <c:pt idx="2245">
                  <c:v>1.5066123442288069</c:v>
                </c:pt>
                <c:pt idx="2246">
                  <c:v>1.4875632298482766</c:v>
                </c:pt>
                <c:pt idx="2247">
                  <c:v>1.5072589368047327</c:v>
                </c:pt>
                <c:pt idx="2248">
                  <c:v>1.5155941186466042</c:v>
                </c:pt>
                <c:pt idx="2249">
                  <c:v>1.5217039939470358</c:v>
                </c:pt>
                <c:pt idx="2250">
                  <c:v>1.5269141048480162</c:v>
                </c:pt>
                <c:pt idx="2251">
                  <c:v>1.5259146569115782</c:v>
                </c:pt>
                <c:pt idx="2252">
                  <c:v>1.5216391475731887</c:v>
                </c:pt>
                <c:pt idx="2253">
                  <c:v>1.5372691801840213</c:v>
                </c:pt>
                <c:pt idx="2254">
                  <c:v>1.5567279467694499</c:v>
                </c:pt>
                <c:pt idx="2255">
                  <c:v>1.5574220421606815</c:v>
                </c:pt>
                <c:pt idx="2256">
                  <c:v>1.572002396712092</c:v>
                </c:pt>
                <c:pt idx="2257">
                  <c:v>1.5606035127652298</c:v>
                </c:pt>
                <c:pt idx="2258">
                  <c:v>1.5609486892982951</c:v>
                </c:pt>
                <c:pt idx="2259">
                  <c:v>1.5609486892982951</c:v>
                </c:pt>
                <c:pt idx="2260">
                  <c:v>1.5567170463649718</c:v>
                </c:pt>
                <c:pt idx="2261">
                  <c:v>1.5495488256389658</c:v>
                </c:pt>
                <c:pt idx="2262">
                  <c:v>1.5402377001336327</c:v>
                </c:pt>
                <c:pt idx="2263">
                  <c:v>1.534614591883384</c:v>
                </c:pt>
                <c:pt idx="2264">
                  <c:v>1.5394201433190475</c:v>
                </c:pt>
                <c:pt idx="2265">
                  <c:v>1.5489239279571345</c:v>
                </c:pt>
                <c:pt idx="2266">
                  <c:v>1.5498267285826115</c:v>
                </c:pt>
                <c:pt idx="2267">
                  <c:v>1.5633019233397412</c:v>
                </c:pt>
                <c:pt idx="2268">
                  <c:v>1.5640005465912945</c:v>
                </c:pt>
                <c:pt idx="2269">
                  <c:v>1.549724767876107</c:v>
                </c:pt>
                <c:pt idx="2270">
                  <c:v>1.5634138312169719</c:v>
                </c:pt>
                <c:pt idx="2271">
                  <c:v>1.5666219394091438</c:v>
                </c:pt>
                <c:pt idx="2272">
                  <c:v>1.5867464338554451</c:v>
                </c:pt>
                <c:pt idx="2273">
                  <c:v>1.5857941268585365</c:v>
                </c:pt>
                <c:pt idx="2274">
                  <c:v>1.5767083528731538</c:v>
                </c:pt>
                <c:pt idx="2275">
                  <c:v>1.5733465533909579</c:v>
                </c:pt>
                <c:pt idx="2276">
                  <c:v>1.5648745207220127</c:v>
                </c:pt>
                <c:pt idx="2277">
                  <c:v>1.5719642850144906</c:v>
                </c:pt>
                <c:pt idx="2278">
                  <c:v>1.5719465884064112</c:v>
                </c:pt>
                <c:pt idx="2279">
                  <c:v>1.5813136987421941</c:v>
                </c:pt>
                <c:pt idx="2280">
                  <c:v>1.5802920704685466</c:v>
                </c:pt>
                <c:pt idx="2281">
                  <c:v>1.5821275661891092</c:v>
                </c:pt>
                <c:pt idx="2282">
                  <c:v>1.5610314882411376</c:v>
                </c:pt>
                <c:pt idx="2283">
                  <c:v>1.546869576828116</c:v>
                </c:pt>
                <c:pt idx="2284">
                  <c:v>1.545869052090588</c:v>
                </c:pt>
                <c:pt idx="2285">
                  <c:v>1.5422600384958156</c:v>
                </c:pt>
                <c:pt idx="2286">
                  <c:v>1.4587068670994796</c:v>
                </c:pt>
                <c:pt idx="2287">
                  <c:v>1.4081211437943582</c:v>
                </c:pt>
                <c:pt idx="2288">
                  <c:v>1.4423314056946257</c:v>
                </c:pt>
                <c:pt idx="2289">
                  <c:v>1.4279093497297071</c:v>
                </c:pt>
                <c:pt idx="2290">
                  <c:v>1.480098571077892</c:v>
                </c:pt>
                <c:pt idx="2291">
                  <c:v>1.4794749178956819</c:v>
                </c:pt>
                <c:pt idx="2292">
                  <c:v>1.443795299124222</c:v>
                </c:pt>
                <c:pt idx="2293">
                  <c:v>1.4429090565220659</c:v>
                </c:pt>
                <c:pt idx="2294">
                  <c:v>1.4324087189537504</c:v>
                </c:pt>
                <c:pt idx="2295">
                  <c:v>1.4190004447365028</c:v>
                </c:pt>
                <c:pt idx="2296">
                  <c:v>1.3443400351432571</c:v>
                </c:pt>
                <c:pt idx="2297">
                  <c:v>1.387999076563629</c:v>
                </c:pt>
                <c:pt idx="2298">
                  <c:v>1.346618872820859</c:v>
                </c:pt>
                <c:pt idx="2299">
                  <c:v>1.3312259218008688</c:v>
                </c:pt>
                <c:pt idx="2300">
                  <c:v>1.3677540863100908</c:v>
                </c:pt>
                <c:pt idx="2301">
                  <c:v>1.3934502761677048</c:v>
                </c:pt>
                <c:pt idx="2302">
                  <c:v>1.4187180757162041</c:v>
                </c:pt>
                <c:pt idx="2303">
                  <c:v>1.4034361676020772</c:v>
                </c:pt>
                <c:pt idx="2304">
                  <c:v>1.4169009473978433</c:v>
                </c:pt>
                <c:pt idx="2305">
                  <c:v>1.4320266134390351</c:v>
                </c:pt>
                <c:pt idx="2306">
                  <c:v>1.4836106549220736</c:v>
                </c:pt>
                <c:pt idx="2307">
                  <c:v>1.4773759589575675</c:v>
                </c:pt>
                <c:pt idx="2308">
                  <c:v>1.4545849960936832</c:v>
                </c:pt>
                <c:pt idx="2309">
                  <c:v>1.4062231053481811</c:v>
                </c:pt>
                <c:pt idx="2310">
                  <c:v>1.4026627331534733</c:v>
                </c:pt>
                <c:pt idx="2311">
                  <c:v>1.3844755186094706</c:v>
                </c:pt>
                <c:pt idx="2312">
                  <c:v>1.4097418441761493</c:v>
                </c:pt>
                <c:pt idx="2313">
                  <c:v>1.4150962552494493</c:v>
                </c:pt>
                <c:pt idx="2314">
                  <c:v>1.3749035336269269</c:v>
                </c:pt>
                <c:pt idx="2315">
                  <c:v>1.3317953730527949</c:v>
                </c:pt>
                <c:pt idx="2316">
                  <c:v>1.3388905919606313</c:v>
                </c:pt>
                <c:pt idx="2317">
                  <c:v>1.3388905919606313</c:v>
                </c:pt>
                <c:pt idx="2318">
                  <c:v>1.3235572533550917</c:v>
                </c:pt>
                <c:pt idx="2319">
                  <c:v>1.3596484307989543</c:v>
                </c:pt>
                <c:pt idx="2320">
                  <c:v>1.3673469584093874</c:v>
                </c:pt>
                <c:pt idx="2321">
                  <c:v>1.4217302502411591</c:v>
                </c:pt>
                <c:pt idx="2322">
                  <c:v>1.416412512188594</c:v>
                </c:pt>
                <c:pt idx="2323">
                  <c:v>1.436195616558122</c:v>
                </c:pt>
                <c:pt idx="2324">
                  <c:v>1.4628466377168396</c:v>
                </c:pt>
                <c:pt idx="2325">
                  <c:v>1.3831411943602312</c:v>
                </c:pt>
                <c:pt idx="2326">
                  <c:v>1.3831411943602312</c:v>
                </c:pt>
                <c:pt idx="2327">
                  <c:v>1.379505649092696</c:v>
                </c:pt>
                <c:pt idx="2328">
                  <c:v>1.3240181507003954</c:v>
                </c:pt>
                <c:pt idx="2329">
                  <c:v>1.3281172764897216</c:v>
                </c:pt>
                <c:pt idx="2330">
                  <c:v>1.3272882190864439</c:v>
                </c:pt>
                <c:pt idx="2331">
                  <c:v>1.339895565122335</c:v>
                </c:pt>
                <c:pt idx="2332">
                  <c:v>1.3394255502727184</c:v>
                </c:pt>
                <c:pt idx="2333">
                  <c:v>1.2947817036454872</c:v>
                </c:pt>
                <c:pt idx="2334">
                  <c:v>1.2471071473925686</c:v>
                </c:pt>
                <c:pt idx="2335">
                  <c:v>1.2473024985280481</c:v>
                </c:pt>
                <c:pt idx="2336">
                  <c:v>1.2126984539996042</c:v>
                </c:pt>
                <c:pt idx="2337">
                  <c:v>1.1778023757197666</c:v>
                </c:pt>
                <c:pt idx="2338">
                  <c:v>1.1329650138146521</c:v>
                </c:pt>
                <c:pt idx="2339">
                  <c:v>1.0751365057211499</c:v>
                </c:pt>
                <c:pt idx="2340">
                  <c:v>1.0751365057211499</c:v>
                </c:pt>
                <c:pt idx="2341">
                  <c:v>1.1780544442634868</c:v>
                </c:pt>
                <c:pt idx="2342">
                  <c:v>1.1966984431256789</c:v>
                </c:pt>
                <c:pt idx="2343">
                  <c:v>1.1939691760215672</c:v>
                </c:pt>
                <c:pt idx="2344">
                  <c:v>1.2126030953194564</c:v>
                </c:pt>
                <c:pt idx="2345">
                  <c:v>1.2126030953194564</c:v>
                </c:pt>
                <c:pt idx="2346">
                  <c:v>1.2154124428849697</c:v>
                </c:pt>
                <c:pt idx="2347">
                  <c:v>1.1605691098530229</c:v>
                </c:pt>
                <c:pt idx="2348">
                  <c:v>1.2347536263218482</c:v>
                </c:pt>
                <c:pt idx="2349">
                  <c:v>1.2504171986387678</c:v>
                </c:pt>
                <c:pt idx="2350">
                  <c:v>1.272236498564836</c:v>
                </c:pt>
                <c:pt idx="2351">
                  <c:v>1.2815505632075705</c:v>
                </c:pt>
                <c:pt idx="2352">
                  <c:v>1.2918568294449813</c:v>
                </c:pt>
                <c:pt idx="2353">
                  <c:v>1.291518599161571</c:v>
                </c:pt>
                <c:pt idx="2354">
                  <c:v>1.2794765736980138</c:v>
                </c:pt>
                <c:pt idx="2355">
                  <c:v>1.3039152893645203</c:v>
                </c:pt>
                <c:pt idx="2356">
                  <c:v>1.3090297061882912</c:v>
                </c:pt>
                <c:pt idx="2357">
                  <c:v>1.3265582185572224</c:v>
                </c:pt>
                <c:pt idx="2358">
                  <c:v>1.357233836747846</c:v>
                </c:pt>
                <c:pt idx="2359">
                  <c:v>1.357233836747846</c:v>
                </c:pt>
                <c:pt idx="2360">
                  <c:v>1.3238637886162494</c:v>
                </c:pt>
                <c:pt idx="2361">
                  <c:v>1.3289767579369154</c:v>
                </c:pt>
                <c:pt idx="2362">
                  <c:v>1.3321857311004548</c:v>
                </c:pt>
                <c:pt idx="2363">
                  <c:v>1.3519811657250895</c:v>
                </c:pt>
                <c:pt idx="2364">
                  <c:v>1.3335212468918844</c:v>
                </c:pt>
                <c:pt idx="2365">
                  <c:v>1.3301311151842827</c:v>
                </c:pt>
                <c:pt idx="2366">
                  <c:v>1.3663596200720947</c:v>
                </c:pt>
                <c:pt idx="2367">
                  <c:v>1.3867036495472118</c:v>
                </c:pt>
                <c:pt idx="2368">
                  <c:v>1.388850967445761</c:v>
                </c:pt>
                <c:pt idx="2369">
                  <c:v>1.4050325075657635</c:v>
                </c:pt>
                <c:pt idx="2370">
                  <c:v>1.4163611787858041</c:v>
                </c:pt>
                <c:pt idx="2371">
                  <c:v>1.4109885150514017</c:v>
                </c:pt>
                <c:pt idx="2372">
                  <c:v>1.3884281729718193</c:v>
                </c:pt>
                <c:pt idx="2373">
                  <c:v>1.3900397911542521</c:v>
                </c:pt>
                <c:pt idx="2374">
                  <c:v>1.3917375092927053</c:v>
                </c:pt>
                <c:pt idx="2375">
                  <c:v>1.4225672512590366</c:v>
                </c:pt>
                <c:pt idx="2376">
                  <c:v>1.4298930556462208</c:v>
                </c:pt>
                <c:pt idx="2377">
                  <c:v>1.4234465740902524</c:v>
                </c:pt>
                <c:pt idx="2378">
                  <c:v>1.449808182890393</c:v>
                </c:pt>
                <c:pt idx="2379">
                  <c:v>1.449808182890393</c:v>
                </c:pt>
                <c:pt idx="2380">
                  <c:v>1.4534807807069159</c:v>
                </c:pt>
                <c:pt idx="2381">
                  <c:v>1.4578392478604401</c:v>
                </c:pt>
                <c:pt idx="2382">
                  <c:v>1.4491718287510622</c:v>
                </c:pt>
                <c:pt idx="2383">
                  <c:v>1.4648780317996661</c:v>
                </c:pt>
                <c:pt idx="2384">
                  <c:v>1.4679103124957962</c:v>
                </c:pt>
                <c:pt idx="2385">
                  <c:v>1.4659615055260899</c:v>
                </c:pt>
                <c:pt idx="2386">
                  <c:v>1.4646212412183779</c:v>
                </c:pt>
                <c:pt idx="2387">
                  <c:v>1.4576584688446315</c:v>
                </c:pt>
                <c:pt idx="2388">
                  <c:v>1.4746074857022879</c:v>
                </c:pt>
                <c:pt idx="2389">
                  <c:v>1.4650014932230198</c:v>
                </c:pt>
                <c:pt idx="2390">
                  <c:v>1.4622124724846426</c:v>
                </c:pt>
                <c:pt idx="2391">
                  <c:v>1.4461457705530347</c:v>
                </c:pt>
                <c:pt idx="2392">
                  <c:v>1.4262674398969351</c:v>
                </c:pt>
                <c:pt idx="2393">
                  <c:v>1.4210969323278526</c:v>
                </c:pt>
                <c:pt idx="2394">
                  <c:v>1.4566025418083908</c:v>
                </c:pt>
                <c:pt idx="2395">
                  <c:v>1.463864126484657</c:v>
                </c:pt>
                <c:pt idx="2396">
                  <c:v>1.4809828189501602</c:v>
                </c:pt>
                <c:pt idx="2397">
                  <c:v>1.478833877023737</c:v>
                </c:pt>
                <c:pt idx="2398">
                  <c:v>1.4911851915348464</c:v>
                </c:pt>
                <c:pt idx="2399">
                  <c:v>1.5004209056589142</c:v>
                </c:pt>
                <c:pt idx="2400">
                  <c:v>1.5000915192664253</c:v>
                </c:pt>
                <c:pt idx="2401">
                  <c:v>1.4927290418585062</c:v>
                </c:pt>
                <c:pt idx="2402">
                  <c:v>1.5197822217456838</c:v>
                </c:pt>
                <c:pt idx="2403">
                  <c:v>1.4719755896606901</c:v>
                </c:pt>
                <c:pt idx="2404">
                  <c:v>1.4699007175272887</c:v>
                </c:pt>
                <c:pt idx="2405">
                  <c:v>1.4876381381339505</c:v>
                </c:pt>
                <c:pt idx="2406">
                  <c:v>1.4760892434384947</c:v>
                </c:pt>
                <c:pt idx="2407">
                  <c:v>1.484972084549574</c:v>
                </c:pt>
                <c:pt idx="2408">
                  <c:v>1.5017088656776076</c:v>
                </c:pt>
                <c:pt idx="2409">
                  <c:v>1.5306536938143283</c:v>
                </c:pt>
                <c:pt idx="2410">
                  <c:v>1.5306912494589073</c:v>
                </c:pt>
                <c:pt idx="2411">
                  <c:v>1.5361306042509919</c:v>
                </c:pt>
                <c:pt idx="2412">
                  <c:v>1.5414189597557773</c:v>
                </c:pt>
                <c:pt idx="2413">
                  <c:v>1.5532051831767517</c:v>
                </c:pt>
                <c:pt idx="2414">
                  <c:v>1.5558761706284181</c:v>
                </c:pt>
                <c:pt idx="2415">
                  <c:v>1.5403685049873719</c:v>
                </c:pt>
                <c:pt idx="2416">
                  <c:v>1.5492033843187469</c:v>
                </c:pt>
                <c:pt idx="2417">
                  <c:v>1.549299616796501</c:v>
                </c:pt>
                <c:pt idx="2418">
                  <c:v>1.5661532573215324</c:v>
                </c:pt>
                <c:pt idx="2419">
                  <c:v>1.5645370759738246</c:v>
                </c:pt>
                <c:pt idx="2420">
                  <c:v>1.5658383106551375</c:v>
                </c:pt>
                <c:pt idx="2421">
                  <c:v>1.5600091009109844</c:v>
                </c:pt>
                <c:pt idx="2422">
                  <c:v>1.5640509708915245</c:v>
                </c:pt>
                <c:pt idx="2423">
                  <c:v>1.5640509708915245</c:v>
                </c:pt>
                <c:pt idx="2424">
                  <c:v>1.5666460262138573</c:v>
                </c:pt>
                <c:pt idx="2425">
                  <c:v>1.5893322304536506</c:v>
                </c:pt>
                <c:pt idx="2426">
                  <c:v>1.5836627403203791</c:v>
                </c:pt>
                <c:pt idx="2427">
                  <c:v>1.5827101332313633</c:v>
                </c:pt>
                <c:pt idx="2428">
                  <c:v>1.5948096616383824</c:v>
                </c:pt>
                <c:pt idx="2429">
                  <c:v>1.5975857342849618</c:v>
                </c:pt>
                <c:pt idx="2430">
                  <c:v>1.6000605850659269</c:v>
                </c:pt>
                <c:pt idx="2431">
                  <c:v>1.5805555248598595</c:v>
                </c:pt>
                <c:pt idx="2432">
                  <c:v>1.5750695233975991</c:v>
                </c:pt>
                <c:pt idx="2433">
                  <c:v>1.5998901504015746</c:v>
                </c:pt>
                <c:pt idx="2434">
                  <c:v>1.5882713430714044</c:v>
                </c:pt>
                <c:pt idx="2435">
                  <c:v>1.5455315720374458</c:v>
                </c:pt>
                <c:pt idx="2436">
                  <c:v>1.5414444322799263</c:v>
                </c:pt>
                <c:pt idx="2437">
                  <c:v>1.5337633629691352</c:v>
                </c:pt>
                <c:pt idx="2438">
                  <c:v>1.5431927953745705</c:v>
                </c:pt>
                <c:pt idx="2439">
                  <c:v>1.4818194492660224</c:v>
                </c:pt>
                <c:pt idx="2440">
                  <c:v>1.5017150263920418</c:v>
                </c:pt>
                <c:pt idx="2441">
                  <c:v>1.516329273699077</c:v>
                </c:pt>
                <c:pt idx="2442">
                  <c:v>1.5387059064516873</c:v>
                </c:pt>
                <c:pt idx="2443">
                  <c:v>1.5238914359255511</c:v>
                </c:pt>
                <c:pt idx="2444">
                  <c:v>1.5068574841753488</c:v>
                </c:pt>
                <c:pt idx="2445">
                  <c:v>1.5281519141798707</c:v>
                </c:pt>
                <c:pt idx="2446">
                  <c:v>1.5210156709157472</c:v>
                </c:pt>
                <c:pt idx="2447">
                  <c:v>1.4909771659209614</c:v>
                </c:pt>
                <c:pt idx="2448">
                  <c:v>1.4943520811934854</c:v>
                </c:pt>
                <c:pt idx="2449">
                  <c:v>1.4943520811934854</c:v>
                </c:pt>
                <c:pt idx="2450">
                  <c:v>1.4734520163488769</c:v>
                </c:pt>
                <c:pt idx="2451">
                  <c:v>1.4563583286168855</c:v>
                </c:pt>
                <c:pt idx="2452">
                  <c:v>1.4615186860117571</c:v>
                </c:pt>
                <c:pt idx="2453">
                  <c:v>1.4290363279854215</c:v>
                </c:pt>
                <c:pt idx="2454">
                  <c:v>1.422313867605788</c:v>
                </c:pt>
                <c:pt idx="2455">
                  <c:v>1.4742351861384844</c:v>
                </c:pt>
                <c:pt idx="2456">
                  <c:v>1.4944279074079572</c:v>
                </c:pt>
                <c:pt idx="2457">
                  <c:v>1.5097324106925005</c:v>
                </c:pt>
                <c:pt idx="2458">
                  <c:v>1.5360801622982847</c:v>
                </c:pt>
                <c:pt idx="2459">
                  <c:v>1.5479003755635063</c:v>
                </c:pt>
                <c:pt idx="2460">
                  <c:v>1.5470071778854568</c:v>
                </c:pt>
                <c:pt idx="2461">
                  <c:v>1.5418123275507467</c:v>
                </c:pt>
                <c:pt idx="2462">
                  <c:v>1.5522308811936405</c:v>
                </c:pt>
                <c:pt idx="2463">
                  <c:v>1.5481202195106682</c:v>
                </c:pt>
                <c:pt idx="2464">
                  <c:v>1.5504916267770703</c:v>
                </c:pt>
                <c:pt idx="2465">
                  <c:v>1.5752763927742479</c:v>
                </c:pt>
                <c:pt idx="2466">
                  <c:v>1.5829596862971269</c:v>
                </c:pt>
                <c:pt idx="2467">
                  <c:v>1.6074313591379825</c:v>
                </c:pt>
                <c:pt idx="2468">
                  <c:v>1.6041419436372655</c:v>
                </c:pt>
                <c:pt idx="2469">
                  <c:v>1.5996350809367832</c:v>
                </c:pt>
                <c:pt idx="2470">
                  <c:v>1.574951922596572</c:v>
                </c:pt>
                <c:pt idx="2471">
                  <c:v>1.5717706285167927</c:v>
                </c:pt>
                <c:pt idx="2472">
                  <c:v>1.5816051940930436</c:v>
                </c:pt>
                <c:pt idx="2473">
                  <c:v>1.5964680853632829</c:v>
                </c:pt>
                <c:pt idx="2474">
                  <c:v>1.6163908473037094</c:v>
                </c:pt>
                <c:pt idx="2475">
                  <c:v>1.6240512190853496</c:v>
                </c:pt>
                <c:pt idx="2476">
                  <c:v>1.6441844515077104</c:v>
                </c:pt>
                <c:pt idx="2477">
                  <c:v>1.6441844515077104</c:v>
                </c:pt>
                <c:pt idx="2478">
                  <c:v>1.6394067998117681</c:v>
                </c:pt>
                <c:pt idx="2479">
                  <c:v>1.6266404579165479</c:v>
                </c:pt>
                <c:pt idx="2480">
                  <c:v>1.6298887872773089</c:v>
                </c:pt>
                <c:pt idx="2481">
                  <c:v>1.6417549146349164</c:v>
                </c:pt>
                <c:pt idx="2482">
                  <c:v>1.6477894050327988</c:v>
                </c:pt>
                <c:pt idx="2483">
                  <c:v>1.6600276024720104</c:v>
                </c:pt>
                <c:pt idx="2484">
                  <c:v>1.6604911918200398</c:v>
                </c:pt>
                <c:pt idx="2485">
                  <c:v>1.6514400696467884</c:v>
                </c:pt>
                <c:pt idx="2486">
                  <c:v>1.6341233163906037</c:v>
                </c:pt>
                <c:pt idx="2487">
                  <c:v>1.6435576738370909</c:v>
                </c:pt>
                <c:pt idx="2488">
                  <c:v>1.6272261317947341</c:v>
                </c:pt>
                <c:pt idx="2489">
                  <c:v>1.6346596780746032</c:v>
                </c:pt>
                <c:pt idx="2490">
                  <c:v>1.6527025659675707</c:v>
                </c:pt>
                <c:pt idx="2491">
                  <c:v>1.6651326193518385</c:v>
                </c:pt>
                <c:pt idx="2492">
                  <c:v>1.6511118659702504</c:v>
                </c:pt>
                <c:pt idx="2493">
                  <c:v>1.6706954355672767</c:v>
                </c:pt>
                <c:pt idx="2494">
                  <c:v>1.6663784958656311</c:v>
                </c:pt>
                <c:pt idx="2495">
                  <c:v>1.659506157130981</c:v>
                </c:pt>
                <c:pt idx="2496">
                  <c:v>1.6305534383370914</c:v>
                </c:pt>
                <c:pt idx="2497">
                  <c:v>1.6068825877627311</c:v>
                </c:pt>
                <c:pt idx="2498">
                  <c:v>1.5878930151867436</c:v>
                </c:pt>
                <c:pt idx="2499">
                  <c:v>1.5108377470115504</c:v>
                </c:pt>
                <c:pt idx="2500">
                  <c:v>1.5435225083378823</c:v>
                </c:pt>
                <c:pt idx="2501">
                  <c:v>1.5454734159523382</c:v>
                </c:pt>
                <c:pt idx="2502">
                  <c:v>1.5932322892611119</c:v>
                </c:pt>
                <c:pt idx="2503">
                  <c:v>1.5760661998951653</c:v>
                </c:pt>
                <c:pt idx="2504">
                  <c:v>1.5452665112707358</c:v>
                </c:pt>
                <c:pt idx="2505">
                  <c:v>1.5828440184423194</c:v>
                </c:pt>
                <c:pt idx="2506">
                  <c:v>1.5071797742721293</c:v>
                </c:pt>
                <c:pt idx="2507">
                  <c:v>1.513355299134107</c:v>
                </c:pt>
                <c:pt idx="2508">
                  <c:v>1.5496160639234318</c:v>
                </c:pt>
                <c:pt idx="2509">
                  <c:v>1.5804816404178452</c:v>
                </c:pt>
                <c:pt idx="2510">
                  <c:v>1.5600595252112148</c:v>
                </c:pt>
                <c:pt idx="2511">
                  <c:v>1.581171931700307</c:v>
                </c:pt>
                <c:pt idx="2512">
                  <c:v>1.5798674489632472</c:v>
                </c:pt>
                <c:pt idx="2513">
                  <c:v>1.5129280385835129</c:v>
                </c:pt>
                <c:pt idx="2514">
                  <c:v>1.540530245806857</c:v>
                </c:pt>
                <c:pt idx="2515">
                  <c:v>1.5323855959742749</c:v>
                </c:pt>
                <c:pt idx="2516">
                  <c:v>1.5489636372038942</c:v>
                </c:pt>
                <c:pt idx="2517">
                  <c:v>1.5813014832281875</c:v>
                </c:pt>
                <c:pt idx="2518">
                  <c:v>1.5829617251582073</c:v>
                </c:pt>
                <c:pt idx="2519">
                  <c:v>1.5829617251582073</c:v>
                </c:pt>
                <c:pt idx="2520">
                  <c:v>1.5651441799589523</c:v>
                </c:pt>
                <c:pt idx="2521">
                  <c:v>1.5929538126119671</c:v>
                </c:pt>
                <c:pt idx="2522">
                  <c:v>1.626686310225264</c:v>
                </c:pt>
                <c:pt idx="2523">
                  <c:v>1.6290785385881552</c:v>
                </c:pt>
                <c:pt idx="2524">
                  <c:v>1.6288366908285528</c:v>
                </c:pt>
                <c:pt idx="2525">
                  <c:v>1.6296767280724551</c:v>
                </c:pt>
                <c:pt idx="2526">
                  <c:v>1.6486891606060121</c:v>
                </c:pt>
                <c:pt idx="2527">
                  <c:v>1.6563199027051962</c:v>
                </c:pt>
                <c:pt idx="2528">
                  <c:v>1.654391802090879</c:v>
                </c:pt>
                <c:pt idx="2529">
                  <c:v>1.6460706186631797</c:v>
                </c:pt>
                <c:pt idx="2530">
                  <c:v>1.6528993646061556</c:v>
                </c:pt>
                <c:pt idx="2531">
                  <c:v>1.6538115828280513</c:v>
                </c:pt>
                <c:pt idx="2532">
                  <c:v>1.6538652375315523</c:v>
                </c:pt>
                <c:pt idx="2533">
                  <c:v>1.6408743473040803</c:v>
                </c:pt>
                <c:pt idx="2534">
                  <c:v>1.6406155090354733</c:v>
                </c:pt>
                <c:pt idx="2535">
                  <c:v>1.6183883662833876</c:v>
                </c:pt>
                <c:pt idx="2536">
                  <c:v>1.6345159604340203</c:v>
                </c:pt>
                <c:pt idx="2537">
                  <c:v>1.6281161520269438</c:v>
                </c:pt>
                <c:pt idx="2538">
                  <c:v>1.6141492298736253</c:v>
                </c:pt>
                <c:pt idx="2539">
                  <c:v>1.6273392929978239</c:v>
                </c:pt>
                <c:pt idx="2540">
                  <c:v>1.5951335139793672</c:v>
                </c:pt>
                <c:pt idx="2541">
                  <c:v>1.5486703501266406</c:v>
                </c:pt>
                <c:pt idx="2542">
                  <c:v>1.5689950060083735</c:v>
                </c:pt>
                <c:pt idx="2543">
                  <c:v>1.6055122612868789</c:v>
                </c:pt>
                <c:pt idx="2544">
                  <c:v>1.5938455892656274</c:v>
                </c:pt>
                <c:pt idx="2545">
                  <c:v>1.5534798380646504</c:v>
                </c:pt>
                <c:pt idx="2546">
                  <c:v>1.5767321395857605</c:v>
                </c:pt>
                <c:pt idx="2547">
                  <c:v>1.5932656700949068</c:v>
                </c:pt>
                <c:pt idx="2548">
                  <c:v>1.6216307202807219</c:v>
                </c:pt>
                <c:pt idx="2549">
                  <c:v>1.6179951220557562</c:v>
                </c:pt>
                <c:pt idx="2550">
                  <c:v>1.6440613607863712</c:v>
                </c:pt>
                <c:pt idx="2551">
                  <c:v>1.6387750176639511</c:v>
                </c:pt>
                <c:pt idx="2552">
                  <c:v>1.6460647050834223</c:v>
                </c:pt>
                <c:pt idx="2553">
                  <c:v>1.6356943956598631</c:v>
                </c:pt>
                <c:pt idx="2554">
                  <c:v>1.6538065430459001</c:v>
                </c:pt>
                <c:pt idx="2555">
                  <c:v>1.6443348241320797</c:v>
                </c:pt>
                <c:pt idx="2556">
                  <c:v>1.6518648147194259</c:v>
                </c:pt>
                <c:pt idx="2557">
                  <c:v>1.6569495842082635</c:v>
                </c:pt>
                <c:pt idx="2558">
                  <c:v>1.667774383128017</c:v>
                </c:pt>
                <c:pt idx="2559">
                  <c:v>1.682664494517617</c:v>
                </c:pt>
                <c:pt idx="2560">
                  <c:v>1.680433512704858</c:v>
                </c:pt>
                <c:pt idx="2561">
                  <c:v>1.6891484964132109</c:v>
                </c:pt>
                <c:pt idx="2562">
                  <c:v>1.6810268036268212</c:v>
                </c:pt>
                <c:pt idx="2563">
                  <c:v>1.7069320782469339</c:v>
                </c:pt>
                <c:pt idx="2564">
                  <c:v>1.7169542631737875</c:v>
                </c:pt>
                <c:pt idx="2565">
                  <c:v>1.7137293233449031</c:v>
                </c:pt>
                <c:pt idx="2566">
                  <c:v>1.715635278926964</c:v>
                </c:pt>
                <c:pt idx="2567">
                  <c:v>1.7230550739273376</c:v>
                </c:pt>
                <c:pt idx="2568">
                  <c:v>1.7300303972121513</c:v>
                </c:pt>
                <c:pt idx="2569">
                  <c:v>1.7246642384154827</c:v>
                </c:pt>
                <c:pt idx="2570">
                  <c:v>1.7289308420792824</c:v>
                </c:pt>
                <c:pt idx="2571">
                  <c:v>1.7308693664812012</c:v>
                </c:pt>
                <c:pt idx="2572">
                  <c:v>1.7331622378779294</c:v>
                </c:pt>
                <c:pt idx="2573">
                  <c:v>1.7541927545267391</c:v>
                </c:pt>
                <c:pt idx="2574">
                  <c:v>1.7555763644914495</c:v>
                </c:pt>
                <c:pt idx="2575">
                  <c:v>1.7539463965592921</c:v>
                </c:pt>
                <c:pt idx="2576">
                  <c:v>1.7435992824903632</c:v>
                </c:pt>
                <c:pt idx="2577">
                  <c:v>1.7392556787223783</c:v>
                </c:pt>
                <c:pt idx="2578">
                  <c:v>1.7452146606503729</c:v>
                </c:pt>
                <c:pt idx="2579">
                  <c:v>1.7658278727455534</c:v>
                </c:pt>
                <c:pt idx="2580">
                  <c:v>1.7718977122284034</c:v>
                </c:pt>
                <c:pt idx="2581">
                  <c:v>1.7834673309317255</c:v>
                </c:pt>
                <c:pt idx="2582">
                  <c:v>1.7834673309317255</c:v>
                </c:pt>
                <c:pt idx="2583">
                  <c:v>1.7723043988171852</c:v>
                </c:pt>
                <c:pt idx="2584">
                  <c:v>1.7483791142672014</c:v>
                </c:pt>
                <c:pt idx="2585">
                  <c:v>1.7301328786667241</c:v>
                </c:pt>
                <c:pt idx="2586">
                  <c:v>1.7473929762983369</c:v>
                </c:pt>
                <c:pt idx="2587">
                  <c:v>1.7515168067290676</c:v>
                </c:pt>
                <c:pt idx="2588">
                  <c:v>1.7766560874195845</c:v>
                </c:pt>
                <c:pt idx="2589">
                  <c:v>1.7678742890862114</c:v>
                </c:pt>
                <c:pt idx="2590">
                  <c:v>1.7648356181934477</c:v>
                </c:pt>
                <c:pt idx="2591">
                  <c:v>1.7728746179518557</c:v>
                </c:pt>
                <c:pt idx="2592">
                  <c:v>1.7966547020531984</c:v>
                </c:pt>
                <c:pt idx="2593">
                  <c:v>1.7968581115443771</c:v>
                </c:pt>
                <c:pt idx="2594">
                  <c:v>1.8168490032193527</c:v>
                </c:pt>
                <c:pt idx="2595">
                  <c:v>1.8177930223783627</c:v>
                </c:pt>
                <c:pt idx="2596">
                  <c:v>1.8165780553516009</c:v>
                </c:pt>
                <c:pt idx="2597">
                  <c:v>1.8291345622540542</c:v>
                </c:pt>
                <c:pt idx="2598">
                  <c:v>1.8431296224555322</c:v>
                </c:pt>
                <c:pt idx="2599">
                  <c:v>1.8455880034755605</c:v>
                </c:pt>
                <c:pt idx="2600">
                  <c:v>1.8450282522596848</c:v>
                </c:pt>
                <c:pt idx="2601">
                  <c:v>1.8450282522596848</c:v>
                </c:pt>
                <c:pt idx="2602">
                  <c:v>1.8596192953858504</c:v>
                </c:pt>
                <c:pt idx="2603">
                  <c:v>1.8597192260575128</c:v>
                </c:pt>
                <c:pt idx="2604">
                  <c:v>1.8431889612565908</c:v>
                </c:pt>
                <c:pt idx="2605">
                  <c:v>1.8515651851072263</c:v>
                </c:pt>
                <c:pt idx="2606">
                  <c:v>1.8515651851072263</c:v>
                </c:pt>
                <c:pt idx="2607">
                  <c:v>1.8754541408597749</c:v>
                </c:pt>
                <c:pt idx="2608">
                  <c:v>1.8551544720590769</c:v>
                </c:pt>
                <c:pt idx="2609">
                  <c:v>1.8652463930958763</c:v>
                </c:pt>
                <c:pt idx="2610">
                  <c:v>1.8572144190232689</c:v>
                </c:pt>
                <c:pt idx="2611">
                  <c:v>1.8712159135525726</c:v>
                </c:pt>
                <c:pt idx="2612">
                  <c:v>1.8903320014304152</c:v>
                </c:pt>
                <c:pt idx="2613">
                  <c:v>1.8820767764826076</c:v>
                </c:pt>
                <c:pt idx="2614">
                  <c:v>1.9021850659551256</c:v>
                </c:pt>
                <c:pt idx="2615">
                  <c:v>1.8977886371500543</c:v>
                </c:pt>
                <c:pt idx="2616">
                  <c:v>1.9032080711219703</c:v>
                </c:pt>
                <c:pt idx="2617">
                  <c:v>1.9274919657399314</c:v>
                </c:pt>
                <c:pt idx="2618">
                  <c:v>1.9388043525500431</c:v>
                </c:pt>
                <c:pt idx="2619">
                  <c:v>1.9388043525500431</c:v>
                </c:pt>
                <c:pt idx="2620">
                  <c:v>1.9310091864548871</c:v>
                </c:pt>
                <c:pt idx="2621">
                  <c:v>1.9318529748501279</c:v>
                </c:pt>
                <c:pt idx="2622">
                  <c:v>1.9352033620060158</c:v>
                </c:pt>
                <c:pt idx="2623">
                  <c:v>1.9086634455368303</c:v>
                </c:pt>
                <c:pt idx="2624">
                  <c:v>1.862903591668271</c:v>
                </c:pt>
                <c:pt idx="2625">
                  <c:v>1.8916905801828987</c:v>
                </c:pt>
                <c:pt idx="2626">
                  <c:v>1.8891831870607909</c:v>
                </c:pt>
                <c:pt idx="2627">
                  <c:v>1.8982357655633857</c:v>
                </c:pt>
                <c:pt idx="2628">
                  <c:v>1.8469176145134711</c:v>
                </c:pt>
                <c:pt idx="2629">
                  <c:v>1.8675786736472562</c:v>
                </c:pt>
                <c:pt idx="2630">
                  <c:v>1.9105299919642396</c:v>
                </c:pt>
                <c:pt idx="2631">
                  <c:v>1.9432806941179863</c:v>
                </c:pt>
                <c:pt idx="2632">
                  <c:v>1.9530659651525277</c:v>
                </c:pt>
                <c:pt idx="2633">
                  <c:v>1.937113430615192</c:v>
                </c:pt>
                <c:pt idx="2634">
                  <c:v>1.9586380489183322</c:v>
                </c:pt>
                <c:pt idx="2635">
                  <c:v>1.9636277951240824</c:v>
                </c:pt>
                <c:pt idx="2636">
                  <c:v>1.9827850838829812</c:v>
                </c:pt>
                <c:pt idx="2637">
                  <c:v>1.9779175722534412</c:v>
                </c:pt>
                <c:pt idx="2638">
                  <c:v>1.9834075013918095</c:v>
                </c:pt>
                <c:pt idx="2639">
                  <c:v>1.9834075013918095</c:v>
                </c:pt>
                <c:pt idx="2640">
                  <c:v>1.9746952096861823</c:v>
                </c:pt>
                <c:pt idx="2641">
                  <c:v>1.9886991314310576</c:v>
                </c:pt>
                <c:pt idx="2642">
                  <c:v>1.9772945633866374</c:v>
                </c:pt>
                <c:pt idx="2643">
                  <c:v>1.9459751064064825</c:v>
                </c:pt>
                <c:pt idx="2644">
                  <c:v>1.847244255945804</c:v>
                </c:pt>
                <c:pt idx="2645">
                  <c:v>1.7610297176977059</c:v>
                </c:pt>
                <c:pt idx="2646">
                  <c:v>1.750599990036942</c:v>
                </c:pt>
                <c:pt idx="2647">
                  <c:v>1.6291226874328522</c:v>
                </c:pt>
                <c:pt idx="2648">
                  <c:v>1.6074682616409168</c:v>
                </c:pt>
                <c:pt idx="2649">
                  <c:v>1.7275131893128939</c:v>
                </c:pt>
                <c:pt idx="2650">
                  <c:v>1.6508417124639583</c:v>
                </c:pt>
                <c:pt idx="2651">
                  <c:v>1.7627157940276517</c:v>
                </c:pt>
                <c:pt idx="2652">
                  <c:v>1.6690018216297</c:v>
                </c:pt>
                <c:pt idx="2653">
                  <c:v>1.6234863221724605</c:v>
                </c:pt>
                <c:pt idx="2654">
                  <c:v>1.4241789753563303</c:v>
                </c:pt>
                <c:pt idx="2655">
                  <c:v>1.5439209512199574</c:v>
                </c:pt>
                <c:pt idx="2656">
                  <c:v>1.4196105231639859</c:v>
                </c:pt>
                <c:pt idx="2657">
                  <c:v>1.1894729489384099</c:v>
                </c:pt>
                <c:pt idx="2658">
                  <c:v>1.3928123862628849</c:v>
                </c:pt>
                <c:pt idx="2659">
                  <c:v>1.1060587025351816</c:v>
                </c:pt>
                <c:pt idx="2660">
                  <c:v>1.2323271080226021</c:v>
                </c:pt>
                <c:pt idx="2661">
                  <c:v>1.1166160222988912</c:v>
                </c:pt>
                <c:pt idx="2662">
                  <c:v>1.1265820546967644</c:v>
                </c:pt>
                <c:pt idx="2663">
                  <c:v>1.0343740857120252</c:v>
                </c:pt>
                <c:pt idx="2664">
                  <c:v>0.97477852937709297</c:v>
                </c:pt>
                <c:pt idx="2665">
                  <c:v>1.1600721396711986</c:v>
                </c:pt>
                <c:pt idx="2666">
                  <c:v>1.1849868102457939</c:v>
                </c:pt>
                <c:pt idx="2667">
                  <c:v>1.3213599877731883</c:v>
                </c:pt>
                <c:pt idx="2668">
                  <c:v>1.2431617128932668</c:v>
                </c:pt>
                <c:pt idx="2669">
                  <c:v>1.318340178551979</c:v>
                </c:pt>
                <c:pt idx="2670">
                  <c:v>1.2812214327759963</c:v>
                </c:pt>
                <c:pt idx="2671">
                  <c:v>1.1805260999461353</c:v>
                </c:pt>
                <c:pt idx="2672">
                  <c:v>1.2303046372668431</c:v>
                </c:pt>
                <c:pt idx="2673">
                  <c:v>1.196540462283771</c:v>
                </c:pt>
                <c:pt idx="2674">
                  <c:v>1.351030800500638</c:v>
                </c:pt>
                <c:pt idx="2675">
                  <c:v>1.3472592340724434</c:v>
                </c:pt>
                <c:pt idx="2676">
                  <c:v>1.4271958895713297</c:v>
                </c:pt>
                <c:pt idx="2677">
                  <c:v>1.4623592969611576</c:v>
                </c:pt>
                <c:pt idx="2678">
                  <c:v>1.4623592969611576</c:v>
                </c:pt>
                <c:pt idx="2679">
                  <c:v>1.437478024872834</c:v>
                </c:pt>
                <c:pt idx="2680">
                  <c:v>1.5120013806355224</c:v>
                </c:pt>
                <c:pt idx="2681">
                  <c:v>1.4566617570421112</c:v>
                </c:pt>
                <c:pt idx="2682">
                  <c:v>1.470951631260093</c:v>
                </c:pt>
                <c:pt idx="2683">
                  <c:v>1.5371592140792485</c:v>
                </c:pt>
                <c:pt idx="2684">
                  <c:v>1.491785128614358</c:v>
                </c:pt>
                <c:pt idx="2685">
                  <c:v>1.415355976141901</c:v>
                </c:pt>
                <c:pt idx="2686">
                  <c:v>1.4707419463133808</c:v>
                </c:pt>
                <c:pt idx="2687">
                  <c:v>1.4694019997502523</c:v>
                </c:pt>
                <c:pt idx="2688">
                  <c:v>1.5037741083848664</c:v>
                </c:pt>
                <c:pt idx="2689">
                  <c:v>1.5406150130008727</c:v>
                </c:pt>
                <c:pt idx="2690">
                  <c:v>1.5272978608693202</c:v>
                </c:pt>
                <c:pt idx="2691">
                  <c:v>1.5944775479382134</c:v>
                </c:pt>
                <c:pt idx="2692">
                  <c:v>1.5705806220923502</c:v>
                </c:pt>
                <c:pt idx="2693">
                  <c:v>1.4984477735760566</c:v>
                </c:pt>
                <c:pt idx="2694">
                  <c:v>1.5090692777457306</c:v>
                </c:pt>
                <c:pt idx="2695">
                  <c:v>1.5317494713171436</c:v>
                </c:pt>
                <c:pt idx="2696">
                  <c:v>1.514083993380039</c:v>
                </c:pt>
                <c:pt idx="2697">
                  <c:v>1.5430082740336615</c:v>
                </c:pt>
                <c:pt idx="2698">
                  <c:v>1.5859154523321868</c:v>
                </c:pt>
                <c:pt idx="2699">
                  <c:v>1.5863728015296363</c:v>
                </c:pt>
                <c:pt idx="2700">
                  <c:v>1.5332340711021293</c:v>
                </c:pt>
                <c:pt idx="2701">
                  <c:v>1.4889955783016742</c:v>
                </c:pt>
                <c:pt idx="2702">
                  <c:v>1.5176882143273365</c:v>
                </c:pt>
                <c:pt idx="2703">
                  <c:v>1.5275676966310283</c:v>
                </c:pt>
                <c:pt idx="2704">
                  <c:v>1.6071899438640642</c:v>
                </c:pt>
                <c:pt idx="2705">
                  <c:v>1.5798562661191387</c:v>
                </c:pt>
                <c:pt idx="2706">
                  <c:v>1.6228157663591594</c:v>
                </c:pt>
                <c:pt idx="2707">
                  <c:v>1.6024213214100498</c:v>
                </c:pt>
                <c:pt idx="2708">
                  <c:v>1.6085530151719154</c:v>
                </c:pt>
                <c:pt idx="2709">
                  <c:v>1.6085530151719154</c:v>
                </c:pt>
                <c:pt idx="2710">
                  <c:v>1.6406031699541286</c:v>
                </c:pt>
                <c:pt idx="2711">
                  <c:v>1.6797635394232939</c:v>
                </c:pt>
                <c:pt idx="2712">
                  <c:v>1.6741146673830278</c:v>
                </c:pt>
                <c:pt idx="2713">
                  <c:v>1.6869763150009653</c:v>
                </c:pt>
                <c:pt idx="2714">
                  <c:v>1.6970626931600217</c:v>
                </c:pt>
                <c:pt idx="2715">
                  <c:v>1.7192071075791722</c:v>
                </c:pt>
                <c:pt idx="2716">
                  <c:v>1.7563197014669596</c:v>
                </c:pt>
                <c:pt idx="2717">
                  <c:v>1.7470311799582814</c:v>
                </c:pt>
                <c:pt idx="2718">
                  <c:v>1.8190367982474056</c:v>
                </c:pt>
                <c:pt idx="2719">
                  <c:v>1.8529807372288651</c:v>
                </c:pt>
                <c:pt idx="2720">
                  <c:v>1.8307318289727772</c:v>
                </c:pt>
                <c:pt idx="2721">
                  <c:v>1.815690126937902</c:v>
                </c:pt>
                <c:pt idx="2722">
                  <c:v>1.6497209390538701</c:v>
                </c:pt>
                <c:pt idx="2723">
                  <c:v>1.684334771880748</c:v>
                </c:pt>
                <c:pt idx="2724">
                  <c:v>1.7066444311360458</c:v>
                </c:pt>
                <c:pt idx="2725">
                  <c:v>1.7579699697475384</c:v>
                </c:pt>
                <c:pt idx="2726">
                  <c:v>1.7480396836153624</c:v>
                </c:pt>
                <c:pt idx="2727">
                  <c:v>1.7496775775096429</c:v>
                </c:pt>
                <c:pt idx="2728">
                  <c:v>1.734141385465946</c:v>
                </c:pt>
                <c:pt idx="2729">
                  <c:v>1.7518983120595686</c:v>
                </c:pt>
                <c:pt idx="2730">
                  <c:v>1.7637473606457865</c:v>
                </c:pt>
                <c:pt idx="2731">
                  <c:v>1.6922981837331226</c:v>
                </c:pt>
                <c:pt idx="2732">
                  <c:v>1.7217980587006285</c:v>
                </c:pt>
                <c:pt idx="2733">
                  <c:v>1.6558613972705105</c:v>
                </c:pt>
                <c:pt idx="2734">
                  <c:v>1.6948614469445804</c:v>
                </c:pt>
                <c:pt idx="2735">
                  <c:v>1.7363855801576555</c:v>
                </c:pt>
                <c:pt idx="2736">
                  <c:v>1.7501309372473157</c:v>
                </c:pt>
                <c:pt idx="2737">
                  <c:v>1.7626238334493043</c:v>
                </c:pt>
                <c:pt idx="2738">
                  <c:v>1.7626238334493043</c:v>
                </c:pt>
                <c:pt idx="2739">
                  <c:v>1.8064955872161748</c:v>
                </c:pt>
                <c:pt idx="2740">
                  <c:v>1.776132665001144</c:v>
                </c:pt>
                <c:pt idx="2741">
                  <c:v>1.7978674183891568</c:v>
                </c:pt>
                <c:pt idx="2742">
                  <c:v>1.7820732795269358</c:v>
                </c:pt>
                <c:pt idx="2743">
                  <c:v>1.811194288209236</c:v>
                </c:pt>
                <c:pt idx="2744">
                  <c:v>1.7848755925804096</c:v>
                </c:pt>
                <c:pt idx="2745">
                  <c:v>1.8222094867447023</c:v>
                </c:pt>
                <c:pt idx="2746">
                  <c:v>1.8478381911831736</c:v>
                </c:pt>
                <c:pt idx="2747">
                  <c:v>1.8381423122915925</c:v>
                </c:pt>
                <c:pt idx="2748">
                  <c:v>1.8462242075688384</c:v>
                </c:pt>
                <c:pt idx="2749">
                  <c:v>1.870153393316214</c:v>
                </c:pt>
                <c:pt idx="2750">
                  <c:v>1.8749688919226042</c:v>
                </c:pt>
                <c:pt idx="2751">
                  <c:v>1.8914898538682068</c:v>
                </c:pt>
                <c:pt idx="2752">
                  <c:v>1.8558735368788661</c:v>
                </c:pt>
                <c:pt idx="2753">
                  <c:v>1.8381915362233947</c:v>
                </c:pt>
                <c:pt idx="2754">
                  <c:v>1.8591772420596246</c:v>
                </c:pt>
                <c:pt idx="2755">
                  <c:v>1.8406676756351721</c:v>
                </c:pt>
                <c:pt idx="2756">
                  <c:v>1.8759759480765807</c:v>
                </c:pt>
                <c:pt idx="2757">
                  <c:v>1.8651952097391398</c:v>
                </c:pt>
                <c:pt idx="2758">
                  <c:v>1.8871728170779378</c:v>
                </c:pt>
                <c:pt idx="2759">
                  <c:v>1.9079043184207443</c:v>
                </c:pt>
                <c:pt idx="2760">
                  <c:v>1.9184024052982567</c:v>
                </c:pt>
                <c:pt idx="2761">
                  <c:v>1.9371700950660018</c:v>
                </c:pt>
                <c:pt idx="2762">
                  <c:v>1.9560449530209336</c:v>
                </c:pt>
                <c:pt idx="2763">
                  <c:v>1.9579224881152051</c:v>
                </c:pt>
                <c:pt idx="2764">
                  <c:v>1.9660333687595006</c:v>
                </c:pt>
                <c:pt idx="2765">
                  <c:v>1.942393524760794</c:v>
                </c:pt>
                <c:pt idx="2766">
                  <c:v>1.9835773005669939</c:v>
                </c:pt>
                <c:pt idx="2767">
                  <c:v>1.9774659865896957</c:v>
                </c:pt>
                <c:pt idx="2768">
                  <c:v>1.976955035646176</c:v>
                </c:pt>
                <c:pt idx="2769">
                  <c:v>1.9850294021420294</c:v>
                </c:pt>
                <c:pt idx="2770">
                  <c:v>1.9918962597826053</c:v>
                </c:pt>
                <c:pt idx="2771">
                  <c:v>1.9787233195609883</c:v>
                </c:pt>
                <c:pt idx="2772">
                  <c:v>1.988134958269721</c:v>
                </c:pt>
                <c:pt idx="2773">
                  <c:v>1.9984124156648502</c:v>
                </c:pt>
                <c:pt idx="2774">
                  <c:v>2.0285313894755297</c:v>
                </c:pt>
                <c:pt idx="2775">
                  <c:v>2.0394229853678261</c:v>
                </c:pt>
                <c:pt idx="2776">
                  <c:v>2.0704121115479786</c:v>
                </c:pt>
                <c:pt idx="2777">
                  <c:v>2.0755471729434696</c:v>
                </c:pt>
                <c:pt idx="2778">
                  <c:v>2.0962574648352947</c:v>
                </c:pt>
                <c:pt idx="2779">
                  <c:v>2.0894557624869119</c:v>
                </c:pt>
                <c:pt idx="2780">
                  <c:v>2.112706528242533</c:v>
                </c:pt>
                <c:pt idx="2781">
                  <c:v>2.1605385887204838</c:v>
                </c:pt>
                <c:pt idx="2782">
                  <c:v>2.0495226734944563</c:v>
                </c:pt>
                <c:pt idx="2783">
                  <c:v>2.024720060843145</c:v>
                </c:pt>
                <c:pt idx="2784">
                  <c:v>2.024720060843145</c:v>
                </c:pt>
                <c:pt idx="2785">
                  <c:v>1.940763927530651</c:v>
                </c:pt>
                <c:pt idx="2786">
                  <c:v>2.0000025596091486</c:v>
                </c:pt>
                <c:pt idx="2787">
                  <c:v>1.9472443636259134</c:v>
                </c:pt>
                <c:pt idx="2788">
                  <c:v>1.9488164049551631</c:v>
                </c:pt>
                <c:pt idx="2789">
                  <c:v>1.9863945299634378</c:v>
                </c:pt>
                <c:pt idx="2790">
                  <c:v>2.001981075697457</c:v>
                </c:pt>
                <c:pt idx="2791">
                  <c:v>1.9881150815807453</c:v>
                </c:pt>
                <c:pt idx="2792">
                  <c:v>1.9629770453898492</c:v>
                </c:pt>
                <c:pt idx="2793">
                  <c:v>1.9298396922085885</c:v>
                </c:pt>
                <c:pt idx="2794">
                  <c:v>1.8959409259154847</c:v>
                </c:pt>
                <c:pt idx="2795">
                  <c:v>1.926397909353613</c:v>
                </c:pt>
                <c:pt idx="2796">
                  <c:v>1.8569831627497995</c:v>
                </c:pt>
                <c:pt idx="2797">
                  <c:v>1.8655156463258469</c:v>
                </c:pt>
                <c:pt idx="2798">
                  <c:v>1.9112966743404334</c:v>
                </c:pt>
                <c:pt idx="2799">
                  <c:v>1.9582016885159024</c:v>
                </c:pt>
                <c:pt idx="2800">
                  <c:v>1.9439697144221122</c:v>
                </c:pt>
                <c:pt idx="2801">
                  <c:v>1.9682630972464006</c:v>
                </c:pt>
                <c:pt idx="2802">
                  <c:v>1.9839734221483578</c:v>
                </c:pt>
                <c:pt idx="2803">
                  <c:v>1.9554162953615255</c:v>
                </c:pt>
                <c:pt idx="2804">
                  <c:v>2.0085353079723491</c:v>
                </c:pt>
                <c:pt idx="2805">
                  <c:v>1.9664564280205954</c:v>
                </c:pt>
                <c:pt idx="2806">
                  <c:v>2.018087486875825</c:v>
                </c:pt>
                <c:pt idx="2807">
                  <c:v>2.0422529068951527</c:v>
                </c:pt>
                <c:pt idx="2808">
                  <c:v>2.0690016080347293</c:v>
                </c:pt>
                <c:pt idx="2809">
                  <c:v>2.1193832775332653</c:v>
                </c:pt>
                <c:pt idx="2810">
                  <c:v>2.0997130872321503</c:v>
                </c:pt>
                <c:pt idx="2811">
                  <c:v>2.0791798408572717</c:v>
                </c:pt>
                <c:pt idx="2812">
                  <c:v>2.0744801601517433</c:v>
                </c:pt>
                <c:pt idx="2813">
                  <c:v>2.0748918688701994</c:v>
                </c:pt>
                <c:pt idx="2814">
                  <c:v>2.0246849059354224</c:v>
                </c:pt>
                <c:pt idx="2815">
                  <c:v>2.038976951408062</c:v>
                </c:pt>
                <c:pt idx="2816">
                  <c:v>2.0323031677334469</c:v>
                </c:pt>
                <c:pt idx="2817">
                  <c:v>2.048132779247974</c:v>
                </c:pt>
                <c:pt idx="2818">
                  <c:v>2.0586333904296814</c:v>
                </c:pt>
                <c:pt idx="2819">
                  <c:v>2.0017756273451974</c:v>
                </c:pt>
                <c:pt idx="2820">
                  <c:v>1.9926989267329356</c:v>
                </c:pt>
                <c:pt idx="2821">
                  <c:v>1.8870867700793483</c:v>
                </c:pt>
                <c:pt idx="2822">
                  <c:v>1.9215844849132573</c:v>
                </c:pt>
                <c:pt idx="2823">
                  <c:v>1.886143863026382</c:v>
                </c:pt>
                <c:pt idx="2824">
                  <c:v>1.9216980168183619</c:v>
                </c:pt>
                <c:pt idx="2825">
                  <c:v>1.9735810647811656</c:v>
                </c:pt>
                <c:pt idx="2826">
                  <c:v>2.0392596646516599</c:v>
                </c:pt>
                <c:pt idx="2827">
                  <c:v>2.0984047121239362</c:v>
                </c:pt>
                <c:pt idx="2828">
                  <c:v>2.0975123176335848</c:v>
                </c:pt>
                <c:pt idx="2829">
                  <c:v>2.1337554475984986</c:v>
                </c:pt>
                <c:pt idx="2830">
                  <c:v>2.1293720728000856</c:v>
                </c:pt>
                <c:pt idx="2831">
                  <c:v>2.1533152393091566</c:v>
                </c:pt>
                <c:pt idx="2832">
                  <c:v>2.1218489048950566</c:v>
                </c:pt>
                <c:pt idx="2833">
                  <c:v>2.1643419913907458</c:v>
                </c:pt>
              </c:numCache>
            </c:numRef>
          </c:val>
          <c:smooth val="0"/>
          <c:extLst>
            <c:ext xmlns:c16="http://schemas.microsoft.com/office/drawing/2014/chart" uri="{C3380CC4-5D6E-409C-BE32-E72D297353CC}">
              <c16:uniqueId val="{00000001-058F-4346-BFC1-3C8F6C132B87}"/>
            </c:ext>
          </c:extLst>
        </c:ser>
        <c:dLbls>
          <c:showLegendKey val="0"/>
          <c:showVal val="0"/>
          <c:showCatName val="0"/>
          <c:showSerName val="0"/>
          <c:showPercent val="0"/>
          <c:showBubbleSize val="0"/>
        </c:dLbls>
        <c:smooth val="0"/>
        <c:axId val="1119823528"/>
        <c:axId val="1119840584"/>
      </c:lineChart>
      <c:dateAx>
        <c:axId val="1119823528"/>
        <c:scaling>
          <c:orientation val="minMax"/>
          <c:min val="40486"/>
        </c:scaling>
        <c:delete val="0"/>
        <c:axPos val="b"/>
        <c:numFmt formatCode="[$-409]mmm\-yy;@" sourceLinked="0"/>
        <c:majorTickMark val="out"/>
        <c:minorTickMark val="none"/>
        <c:tickLblPos val="nextTo"/>
        <c:spPr>
          <a:noFill/>
          <a:ln w="12700" cap="flat" cmpd="sng" algn="ctr">
            <a:solidFill>
              <a:srgbClr val="B3B3B3"/>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1119840584"/>
        <c:crossesAt val="-1"/>
        <c:auto val="1"/>
        <c:lblOffset val="100"/>
        <c:baseTimeUnit val="days"/>
        <c:majorUnit val="12"/>
        <c:majorTimeUnit val="months"/>
      </c:dateAx>
      <c:valAx>
        <c:axId val="1119840584"/>
        <c:scaling>
          <c:orientation val="minMax"/>
          <c:min val="-1"/>
        </c:scaling>
        <c:delete val="0"/>
        <c:axPos val="l"/>
        <c:numFmt formatCode="0%;\(0%\)" sourceLinked="0"/>
        <c:majorTickMark val="out"/>
        <c:minorTickMark val="none"/>
        <c:tickLblPos val="nextTo"/>
        <c:spPr>
          <a:noFill/>
          <a:ln w="12700">
            <a:solidFill>
              <a:srgbClr val="B3B3B3"/>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19823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200342279312205E-2"/>
          <c:y val="4.5505833768669311E-2"/>
          <c:w val="0.92008855709447857"/>
          <c:h val="0.81703371897409194"/>
        </c:manualLayout>
      </c:layout>
      <c:barChart>
        <c:barDir val="col"/>
        <c:grouping val="stacked"/>
        <c:varyColors val="0"/>
        <c:ser>
          <c:idx val="0"/>
          <c:order val="0"/>
          <c:tx>
            <c:strRef>
              <c:f>Quarterly!$O$10</c:f>
              <c:strCache>
                <c:ptCount val="1"/>
                <c:pt idx="0">
                  <c:v>Asset</c:v>
                </c:pt>
              </c:strCache>
            </c:strRef>
          </c:tx>
          <c:spPr>
            <a:solidFill>
              <a:srgbClr val="4D73A1"/>
            </a:solidFill>
            <a:ln w="9525">
              <a:solidFill>
                <a:srgbClr val="B3B3B3"/>
              </a:solidFill>
            </a:ln>
          </c:spPr>
          <c:invertIfNegative val="0"/>
          <c:cat>
            <c:strRef>
              <c:f>Quarterly!$N$20:$N$35</c:f>
              <c:strCache>
                <c:ptCount val="16"/>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strCache>
            </c:strRef>
          </c:cat>
          <c:val>
            <c:numRef>
              <c:f>Quarterly!$O$20:$O$35</c:f>
              <c:numCache>
                <c:formatCode>_("$"* #,##0_);_("$"* \(#,##0\);_("$"* "-"?_);_(@_)</c:formatCode>
                <c:ptCount val="16"/>
                <c:pt idx="0">
                  <c:v>12.622854688</c:v>
                </c:pt>
                <c:pt idx="1">
                  <c:v>10.91947</c:v>
                </c:pt>
                <c:pt idx="2">
                  <c:v>8.8823499730000002</c:v>
                </c:pt>
                <c:pt idx="3">
                  <c:v>6.9788155830000003</c:v>
                </c:pt>
                <c:pt idx="4">
                  <c:v>11.805630000000001</c:v>
                </c:pt>
                <c:pt idx="5">
                  <c:v>6.0729346169999996</c:v>
                </c:pt>
                <c:pt idx="6">
                  <c:v>20.466817000000002</c:v>
                </c:pt>
                <c:pt idx="7">
                  <c:v>3.6446829999999997</c:v>
                </c:pt>
                <c:pt idx="8">
                  <c:v>2.046508389</c:v>
                </c:pt>
                <c:pt idx="9">
                  <c:v>5.2402920000000002</c:v>
                </c:pt>
                <c:pt idx="10">
                  <c:v>9.4398863479999999</c:v>
                </c:pt>
                <c:pt idx="11">
                  <c:v>3.6712959999999999</c:v>
                </c:pt>
                <c:pt idx="12">
                  <c:v>0.30020000000000002</c:v>
                </c:pt>
                <c:pt idx="13">
                  <c:v>1.3486290000000001</c:v>
                </c:pt>
                <c:pt idx="14">
                  <c:v>1.1096994999999998</c:v>
                </c:pt>
                <c:pt idx="15">
                  <c:v>1.4162999999999999</c:v>
                </c:pt>
              </c:numCache>
            </c:numRef>
          </c:val>
          <c:extLst>
            <c:ext xmlns:c16="http://schemas.microsoft.com/office/drawing/2014/chart" uri="{C3380CC4-5D6E-409C-BE32-E72D297353CC}">
              <c16:uniqueId val="{00000000-19C5-4AE2-998E-729AF36EEB2D}"/>
            </c:ext>
          </c:extLst>
        </c:ser>
        <c:ser>
          <c:idx val="1"/>
          <c:order val="1"/>
          <c:tx>
            <c:strRef>
              <c:f>Quarterly!$P$10</c:f>
              <c:strCache>
                <c:ptCount val="1"/>
                <c:pt idx="0">
                  <c:v>Corporate</c:v>
                </c:pt>
              </c:strCache>
            </c:strRef>
          </c:tx>
          <c:spPr>
            <a:solidFill>
              <a:srgbClr val="D6ECFF"/>
            </a:solidFill>
            <a:ln w="9525">
              <a:solidFill>
                <a:srgbClr val="B3B3B3"/>
              </a:solidFill>
            </a:ln>
          </c:spPr>
          <c:invertIfNegative val="0"/>
          <c:cat>
            <c:strRef>
              <c:f>Quarterly!$N$20:$N$35</c:f>
              <c:strCache>
                <c:ptCount val="16"/>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strCache>
            </c:strRef>
          </c:cat>
          <c:val>
            <c:numRef>
              <c:f>Quarterly!$P$20:$P$35</c:f>
              <c:numCache>
                <c:formatCode>_("$"* #,##0_);_("$"* \(#,##0\);_("$"* "-"?_);_(@_)</c:formatCode>
                <c:ptCount val="16"/>
                <c:pt idx="0">
                  <c:v>12.288359</c:v>
                </c:pt>
                <c:pt idx="1">
                  <c:v>10.206225060000001</c:v>
                </c:pt>
                <c:pt idx="2">
                  <c:v>3.8359999999999999</c:v>
                </c:pt>
                <c:pt idx="3">
                  <c:v>3.1840000000000002</c:v>
                </c:pt>
                <c:pt idx="4">
                  <c:v>10.308999999999999</c:v>
                </c:pt>
                <c:pt idx="5">
                  <c:v>1.7947299999999999</c:v>
                </c:pt>
                <c:pt idx="6">
                  <c:v>12.723648557504001</c:v>
                </c:pt>
                <c:pt idx="7">
                  <c:v>13.500399999999999</c:v>
                </c:pt>
                <c:pt idx="8">
                  <c:v>5.1700000000000003E-2</c:v>
                </c:pt>
                <c:pt idx="9">
                  <c:v>59.697400000000002</c:v>
                </c:pt>
                <c:pt idx="10">
                  <c:v>4.4710000000000001</c:v>
                </c:pt>
                <c:pt idx="11">
                  <c:v>5.9856787000000002</c:v>
                </c:pt>
                <c:pt idx="12">
                  <c:v>8.0000000000000002E-3</c:v>
                </c:pt>
                <c:pt idx="13">
                  <c:v>0.84499999999999997</c:v>
                </c:pt>
                <c:pt idx="14">
                  <c:v>19.5046</c:v>
                </c:pt>
                <c:pt idx="15">
                  <c:v>21.072955999999998</c:v>
                </c:pt>
              </c:numCache>
            </c:numRef>
          </c:val>
          <c:extLst>
            <c:ext xmlns:c16="http://schemas.microsoft.com/office/drawing/2014/chart" uri="{C3380CC4-5D6E-409C-BE32-E72D297353CC}">
              <c16:uniqueId val="{00000001-19C5-4AE2-998E-729AF36EEB2D}"/>
            </c:ext>
          </c:extLst>
        </c:ser>
        <c:ser>
          <c:idx val="2"/>
          <c:order val="2"/>
          <c:tx>
            <c:strRef>
              <c:f>Quarterly!$Q$10</c:f>
              <c:strCache>
                <c:ptCount val="1"/>
                <c:pt idx="0">
                  <c:v>JV</c:v>
                </c:pt>
              </c:strCache>
            </c:strRef>
          </c:tx>
          <c:spPr>
            <a:solidFill>
              <a:srgbClr val="8CB08C"/>
            </a:solidFill>
            <a:ln w="9525">
              <a:solidFill>
                <a:srgbClr val="B3B3B3"/>
              </a:solidFill>
            </a:ln>
          </c:spPr>
          <c:invertIfNegative val="0"/>
          <c:cat>
            <c:strRef>
              <c:f>Quarterly!$N$20:$N$35</c:f>
              <c:strCache>
                <c:ptCount val="16"/>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strCache>
            </c:strRef>
          </c:cat>
          <c:val>
            <c:numRef>
              <c:f>Quarterly!$Q$20:$Q$35</c:f>
              <c:numCache>
                <c:formatCode>_("$"* #,##0_);_("$"* \(#,##0\);_("$"* "-"?_);_(@_)</c:formatCode>
                <c:ptCount val="16"/>
                <c:pt idx="0">
                  <c:v>0.28749999999999998</c:v>
                </c:pt>
                <c:pt idx="1">
                  <c:v>1.052</c:v>
                </c:pt>
                <c:pt idx="2">
                  <c:v>0.52500000000000002</c:v>
                </c:pt>
                <c:pt idx="3">
                  <c:v>0</c:v>
                </c:pt>
                <c:pt idx="4">
                  <c:v>0.23050000000000001</c:v>
                </c:pt>
                <c:pt idx="5">
                  <c:v>0.17249999999999999</c:v>
                </c:pt>
                <c:pt idx="6">
                  <c:v>0.52700000000000002</c:v>
                </c:pt>
                <c:pt idx="7">
                  <c:v>0.9</c:v>
                </c:pt>
                <c:pt idx="8">
                  <c:v>0</c:v>
                </c:pt>
                <c:pt idx="9">
                  <c:v>0.20300000000000001</c:v>
                </c:pt>
                <c:pt idx="10">
                  <c:v>1.82</c:v>
                </c:pt>
                <c:pt idx="11">
                  <c:v>0.23100000000000001</c:v>
                </c:pt>
                <c:pt idx="12">
                  <c:v>0</c:v>
                </c:pt>
                <c:pt idx="13">
                  <c:v>0</c:v>
                </c:pt>
                <c:pt idx="14">
                  <c:v>0</c:v>
                </c:pt>
                <c:pt idx="15">
                  <c:v>0</c:v>
                </c:pt>
              </c:numCache>
            </c:numRef>
          </c:val>
          <c:extLst>
            <c:ext xmlns:c16="http://schemas.microsoft.com/office/drawing/2014/chart" uri="{C3380CC4-5D6E-409C-BE32-E72D297353CC}">
              <c16:uniqueId val="{00000002-19C5-4AE2-998E-729AF36EEB2D}"/>
            </c:ext>
          </c:extLst>
        </c:ser>
        <c:ser>
          <c:idx val="3"/>
          <c:order val="3"/>
          <c:tx>
            <c:strRef>
              <c:f>Quarterly!$R$10</c:f>
              <c:strCache>
                <c:ptCount val="1"/>
                <c:pt idx="0">
                  <c:v>Royalty</c:v>
                </c:pt>
              </c:strCache>
            </c:strRef>
          </c:tx>
          <c:spPr>
            <a:solidFill>
              <a:srgbClr val="E6CD7A"/>
            </a:solidFill>
            <a:ln w="9525">
              <a:solidFill>
                <a:srgbClr val="AFAFAF"/>
              </a:solidFill>
            </a:ln>
          </c:spPr>
          <c:invertIfNegative val="0"/>
          <c:cat>
            <c:strRef>
              <c:f>Quarterly!$N$20:$N$35</c:f>
              <c:strCache>
                <c:ptCount val="16"/>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strCache>
            </c:strRef>
          </c:cat>
          <c:val>
            <c:numRef>
              <c:f>Quarterly!$R$20:$R$35</c:f>
              <c:numCache>
                <c:formatCode>_("$"* #,##0_);_("$"* \(#,##0\);_("$"* "-"?_);_(@_)</c:formatCode>
                <c:ptCount val="16"/>
                <c:pt idx="0">
                  <c:v>0.3859499999999999</c:v>
                </c:pt>
                <c:pt idx="1">
                  <c:v>0.12380000000000001</c:v>
                </c:pt>
                <c:pt idx="2">
                  <c:v>0.35099999999999998</c:v>
                </c:pt>
                <c:pt idx="3">
                  <c:v>0.52079999999999993</c:v>
                </c:pt>
                <c:pt idx="4">
                  <c:v>0.2407</c:v>
                </c:pt>
                <c:pt idx="5">
                  <c:v>1.4365000000000001</c:v>
                </c:pt>
                <c:pt idx="6">
                  <c:v>0.64754999999999996</c:v>
                </c:pt>
                <c:pt idx="7">
                  <c:v>1.0616719999999999</c:v>
                </c:pt>
                <c:pt idx="8">
                  <c:v>0.35503199999999996</c:v>
                </c:pt>
                <c:pt idx="9">
                  <c:v>0.70757499999999995</c:v>
                </c:pt>
                <c:pt idx="10">
                  <c:v>1.7602107</c:v>
                </c:pt>
                <c:pt idx="11">
                  <c:v>0.30653800000000003</c:v>
                </c:pt>
                <c:pt idx="12">
                  <c:v>0.2787</c:v>
                </c:pt>
                <c:pt idx="13">
                  <c:v>0.55700000000000005</c:v>
                </c:pt>
                <c:pt idx="14">
                  <c:v>1.4999999999999999E-2</c:v>
                </c:pt>
                <c:pt idx="15">
                  <c:v>0.14000000000000001</c:v>
                </c:pt>
              </c:numCache>
            </c:numRef>
          </c:val>
          <c:extLst xmlns:c15="http://schemas.microsoft.com/office/drawing/2012/chart">
            <c:ext xmlns:c16="http://schemas.microsoft.com/office/drawing/2014/chart" uri="{C3380CC4-5D6E-409C-BE32-E72D297353CC}">
              <c16:uniqueId val="{00000003-19C5-4AE2-998E-729AF36EEB2D}"/>
            </c:ext>
          </c:extLst>
        </c:ser>
        <c:ser>
          <c:idx val="4"/>
          <c:order val="4"/>
          <c:tx>
            <c:strRef>
              <c:f>Quarterly!$S$10</c:f>
              <c:strCache>
                <c:ptCount val="1"/>
                <c:pt idx="0">
                  <c:v>Total</c:v>
                </c:pt>
              </c:strCache>
            </c:strRef>
          </c:tx>
          <c:spPr>
            <a:noFill/>
          </c:spPr>
          <c:invertIfNegative val="0"/>
          <c:dLbls>
            <c:spPr>
              <a:noFill/>
              <a:ln>
                <a:noFill/>
              </a:ln>
              <a:effectLst/>
            </c:spPr>
            <c:txPr>
              <a:bodyPr/>
              <a:lstStyle/>
              <a:p>
                <a:pPr>
                  <a:defRPr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Quarterly!$N$20:$N$35</c:f>
              <c:strCache>
                <c:ptCount val="16"/>
                <c:pt idx="0">
                  <c:v>Q1 2017</c:v>
                </c:pt>
                <c:pt idx="1">
                  <c:v>Q2 2017</c:v>
                </c:pt>
                <c:pt idx="2">
                  <c:v>Q3 2017</c:v>
                </c:pt>
                <c:pt idx="3">
                  <c:v>Q4 2017</c:v>
                </c:pt>
                <c:pt idx="4">
                  <c:v>Q1 2018</c:v>
                </c:pt>
                <c:pt idx="5">
                  <c:v>Q2 2018</c:v>
                </c:pt>
                <c:pt idx="6">
                  <c:v>Q3 2018</c:v>
                </c:pt>
                <c:pt idx="7">
                  <c:v>Q4 2018</c:v>
                </c:pt>
                <c:pt idx="8">
                  <c:v>Q1 2019</c:v>
                </c:pt>
                <c:pt idx="9">
                  <c:v>Q2 2019</c:v>
                </c:pt>
                <c:pt idx="10">
                  <c:v>Q3 2019</c:v>
                </c:pt>
                <c:pt idx="11">
                  <c:v>Q4 2019</c:v>
                </c:pt>
                <c:pt idx="12">
                  <c:v>Q1 2020</c:v>
                </c:pt>
                <c:pt idx="13">
                  <c:v>Q2 2020</c:v>
                </c:pt>
                <c:pt idx="14">
                  <c:v>Q3 2020</c:v>
                </c:pt>
                <c:pt idx="15">
                  <c:v>Q4 2020</c:v>
                </c:pt>
              </c:strCache>
            </c:strRef>
          </c:cat>
          <c:val>
            <c:numRef>
              <c:f>Quarterly!$S$20:$S$35</c:f>
              <c:numCache>
                <c:formatCode>_("$"* #,##0_);_("$"* \(#,##0\);_("$"* "-"?_);_(@_)</c:formatCode>
                <c:ptCount val="16"/>
                <c:pt idx="0">
                  <c:v>25.584663688000003</c:v>
                </c:pt>
                <c:pt idx="1">
                  <c:v>22.301495060000001</c:v>
                </c:pt>
                <c:pt idx="2">
                  <c:v>13.594349973</c:v>
                </c:pt>
                <c:pt idx="3">
                  <c:v>10.683615583</c:v>
                </c:pt>
                <c:pt idx="4">
                  <c:v>22.585829999999998</c:v>
                </c:pt>
                <c:pt idx="5">
                  <c:v>9.4766646169999991</c:v>
                </c:pt>
                <c:pt idx="6">
                  <c:v>34.365015557504009</c:v>
                </c:pt>
                <c:pt idx="7">
                  <c:v>19.106755</c:v>
                </c:pt>
                <c:pt idx="8">
                  <c:v>2.4532403889999999</c:v>
                </c:pt>
                <c:pt idx="9">
                  <c:v>65.848267000000007</c:v>
                </c:pt>
                <c:pt idx="10">
                  <c:v>17.491097048</c:v>
                </c:pt>
                <c:pt idx="11">
                  <c:v>10.194512699999999</c:v>
                </c:pt>
                <c:pt idx="12">
                  <c:v>0.58689999999999998</c:v>
                </c:pt>
                <c:pt idx="13">
                  <c:v>2.750629</c:v>
                </c:pt>
                <c:pt idx="14">
                  <c:v>20.629299500000002</c:v>
                </c:pt>
                <c:pt idx="15">
                  <c:v>22.629255999999998</c:v>
                </c:pt>
              </c:numCache>
            </c:numRef>
          </c:val>
          <c:extLst>
            <c:ext xmlns:c16="http://schemas.microsoft.com/office/drawing/2014/chart" uri="{C3380CC4-5D6E-409C-BE32-E72D297353CC}">
              <c16:uniqueId val="{00000004-19C5-4AE2-998E-729AF36EEB2D}"/>
            </c:ext>
          </c:extLst>
        </c:ser>
        <c:dLbls>
          <c:showLegendKey val="0"/>
          <c:showVal val="0"/>
          <c:showCatName val="0"/>
          <c:showSerName val="0"/>
          <c:showPercent val="0"/>
          <c:showBubbleSize val="0"/>
        </c:dLbls>
        <c:gapWidth val="75"/>
        <c:overlap val="100"/>
        <c:axId val="335478784"/>
        <c:axId val="335480320"/>
        <c:extLst/>
      </c:barChart>
      <c:lineChart>
        <c:grouping val="standard"/>
        <c:varyColors val="0"/>
        <c:ser>
          <c:idx val="5"/>
          <c:order val="5"/>
          <c:tx>
            <c:strRef>
              <c:f>Quarterly!$S$38</c:f>
              <c:strCache>
                <c:ptCount val="1"/>
                <c:pt idx="0">
                  <c:v>Deal Count</c:v>
                </c:pt>
              </c:strCache>
            </c:strRef>
          </c:tx>
          <c:spPr>
            <a:ln>
              <a:solidFill>
                <a:srgbClr val="FF9933"/>
              </a:solidFill>
            </a:ln>
          </c:spPr>
          <c:marker>
            <c:symbol val="diamond"/>
            <c:size val="5"/>
            <c:spPr>
              <a:solidFill>
                <a:srgbClr val="FFC000"/>
              </a:solidFill>
              <a:ln>
                <a:solidFill>
                  <a:srgbClr val="FFC000"/>
                </a:solidFill>
              </a:ln>
            </c:spPr>
          </c:marker>
          <c:dLbls>
            <c:spPr>
              <a:noFill/>
              <a:ln>
                <a:noFill/>
              </a:ln>
              <a:effectLst/>
            </c:spPr>
            <c:txPr>
              <a:bodyPr wrap="square" lIns="38100" tIns="19050" rIns="38100" bIns="19050" anchor="ctr">
                <a:spAutoFit/>
              </a:bodyPr>
              <a:lstStyle/>
              <a:p>
                <a:pPr>
                  <a:defRPr b="1">
                    <a:solidFill>
                      <a:srgbClr val="B3B3B3"/>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Quarterly!$S$44:$S$59</c:f>
              <c:numCache>
                <c:formatCode>_(* #,##0_);_(* \(#,##0\);_(* "-"_);_(@_)</c:formatCode>
                <c:ptCount val="16"/>
                <c:pt idx="0">
                  <c:v>85</c:v>
                </c:pt>
                <c:pt idx="1">
                  <c:v>75</c:v>
                </c:pt>
                <c:pt idx="2">
                  <c:v>73</c:v>
                </c:pt>
                <c:pt idx="3">
                  <c:v>69</c:v>
                </c:pt>
                <c:pt idx="4">
                  <c:v>84</c:v>
                </c:pt>
                <c:pt idx="5">
                  <c:v>67</c:v>
                </c:pt>
                <c:pt idx="6">
                  <c:v>66</c:v>
                </c:pt>
                <c:pt idx="7">
                  <c:v>56</c:v>
                </c:pt>
                <c:pt idx="8">
                  <c:v>39</c:v>
                </c:pt>
                <c:pt idx="9">
                  <c:v>49</c:v>
                </c:pt>
                <c:pt idx="10">
                  <c:v>43</c:v>
                </c:pt>
                <c:pt idx="11">
                  <c:v>50</c:v>
                </c:pt>
                <c:pt idx="12">
                  <c:v>15</c:v>
                </c:pt>
                <c:pt idx="13">
                  <c:v>21</c:v>
                </c:pt>
                <c:pt idx="14">
                  <c:v>15</c:v>
                </c:pt>
                <c:pt idx="15">
                  <c:v>10</c:v>
                </c:pt>
              </c:numCache>
            </c:numRef>
          </c:val>
          <c:smooth val="0"/>
          <c:extLst>
            <c:ext xmlns:c16="http://schemas.microsoft.com/office/drawing/2014/chart" uri="{C3380CC4-5D6E-409C-BE32-E72D297353CC}">
              <c16:uniqueId val="{00000005-19C5-4AE2-998E-729AF36EEB2D}"/>
            </c:ext>
          </c:extLst>
        </c:ser>
        <c:dLbls>
          <c:showLegendKey val="0"/>
          <c:showVal val="0"/>
          <c:showCatName val="0"/>
          <c:showSerName val="0"/>
          <c:showPercent val="0"/>
          <c:showBubbleSize val="0"/>
        </c:dLbls>
        <c:marker val="1"/>
        <c:smooth val="0"/>
        <c:axId val="335487744"/>
        <c:axId val="335481856"/>
      </c:lineChart>
      <c:catAx>
        <c:axId val="335478784"/>
        <c:scaling>
          <c:orientation val="minMax"/>
        </c:scaling>
        <c:delete val="0"/>
        <c:axPos val="b"/>
        <c:numFmt formatCode="General" sourceLinked="0"/>
        <c:majorTickMark val="out"/>
        <c:minorTickMark val="none"/>
        <c:tickLblPos val="nextTo"/>
        <c:crossAx val="335480320"/>
        <c:crossesAt val="0"/>
        <c:auto val="1"/>
        <c:lblAlgn val="ctr"/>
        <c:lblOffset val="100"/>
        <c:noMultiLvlLbl val="0"/>
      </c:catAx>
      <c:valAx>
        <c:axId val="335480320"/>
        <c:scaling>
          <c:orientation val="minMax"/>
          <c:max val="70"/>
          <c:min val="0"/>
        </c:scaling>
        <c:delete val="0"/>
        <c:axPos val="l"/>
        <c:numFmt formatCode="_(&quot;$&quot;* #,##0_);_(&quot;$&quot;* \(#,##0\);_(&quot;$&quot;* &quot;-&quot;?_);_(@_)" sourceLinked="1"/>
        <c:majorTickMark val="out"/>
        <c:minorTickMark val="none"/>
        <c:tickLblPos val="nextTo"/>
        <c:spPr>
          <a:ln>
            <a:noFill/>
          </a:ln>
        </c:spPr>
        <c:txPr>
          <a:bodyPr/>
          <a:lstStyle/>
          <a:p>
            <a:pPr>
              <a:defRPr sz="200">
                <a:solidFill>
                  <a:schemeClr val="bg1"/>
                </a:solidFill>
              </a:defRPr>
            </a:pPr>
            <a:endParaRPr lang="en-US"/>
          </a:p>
        </c:txPr>
        <c:crossAx val="335478784"/>
        <c:crosses val="autoZero"/>
        <c:crossBetween val="between"/>
      </c:valAx>
      <c:valAx>
        <c:axId val="335481856"/>
        <c:scaling>
          <c:orientation val="minMax"/>
          <c:max val="115"/>
          <c:min val="0"/>
        </c:scaling>
        <c:delete val="0"/>
        <c:axPos val="r"/>
        <c:numFmt formatCode="_(* #,##0_);_(* \(#,##0\);_(* &quot;-&quot;_);_(@_)" sourceLinked="1"/>
        <c:majorTickMark val="out"/>
        <c:minorTickMark val="none"/>
        <c:tickLblPos val="none"/>
        <c:spPr>
          <a:ln>
            <a:solidFill>
              <a:schemeClr val="bg1"/>
            </a:solidFill>
          </a:ln>
        </c:spPr>
        <c:crossAx val="335487744"/>
        <c:crosses val="max"/>
        <c:crossBetween val="between"/>
      </c:valAx>
      <c:catAx>
        <c:axId val="335487744"/>
        <c:scaling>
          <c:orientation val="minMax"/>
        </c:scaling>
        <c:delete val="1"/>
        <c:axPos val="b"/>
        <c:majorTickMark val="out"/>
        <c:minorTickMark val="none"/>
        <c:tickLblPos val="nextTo"/>
        <c:crossAx val="335481856"/>
        <c:crosses val="autoZero"/>
        <c:auto val="1"/>
        <c:lblAlgn val="ctr"/>
        <c:lblOffset val="100"/>
        <c:noMultiLvlLbl val="0"/>
      </c:catAx>
      <c:spPr>
        <a:noFill/>
      </c:spPr>
    </c:plotArea>
    <c:legend>
      <c:legendPos val="b"/>
      <c:legendEntry>
        <c:idx val="4"/>
        <c:delete val="1"/>
      </c:legendEntry>
      <c:layout>
        <c:manualLayout>
          <c:xMode val="edge"/>
          <c:yMode val="edge"/>
          <c:x val="0.20723057346557322"/>
          <c:y val="0.90672445210618013"/>
          <c:w val="0.57943252090875386"/>
          <c:h val="7.8047115411133697E-2"/>
        </c:manualLayout>
      </c:layout>
      <c:overlay val="0"/>
    </c:legend>
    <c:plotVisOnly val="1"/>
    <c:dispBlanksAs val="gap"/>
    <c:showDLblsOverMax val="0"/>
  </c:chart>
  <c:spPr>
    <a:noFill/>
    <a:ln w="9525">
      <a:noFill/>
    </a:ln>
  </c:spPr>
  <c:txPr>
    <a:bodyPr/>
    <a:lstStyle/>
    <a:p>
      <a:pPr>
        <a:defRPr sz="800" b="0">
          <a:latin typeface="Trade Gothic LT Com" panose="020B05030403030200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378D62F-E993-49DA-BD2E-978C10C989B7}" type="datetimeFigureOut">
              <a:rPr lang="en-US" smtClean="0"/>
              <a:t>12/1/2020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C71652F-BFAE-4FFA-84DD-45C5282BBED1}" type="slidenum">
              <a:rPr lang="en-US" smtClean="0"/>
              <a:t>‹#›</a:t>
            </a:fld>
            <a:endParaRPr lang="en-US"/>
          </a:p>
        </p:txBody>
      </p:sp>
    </p:spTree>
    <p:extLst>
      <p:ext uri="{BB962C8B-B14F-4D97-AF65-F5344CB8AC3E}">
        <p14:creationId xmlns:p14="http://schemas.microsoft.com/office/powerpoint/2010/main" val="29589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7E60C-B818-4369-851A-DB683DC896B4}"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7138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7E60C-B818-4369-851A-DB683DC896B4}"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75229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imagelibrary/"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marketingcentral@foley.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8.xml"/><Relationship Id="rId4" Type="http://schemas.openxmlformats.org/officeDocument/2006/relationships/tags" Target="../tags/tag5.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8.xml"/><Relationship Id="rId5" Type="http://schemas.openxmlformats.org/officeDocument/2006/relationships/tags" Target="../tags/tag10.xml"/><Relationship Id="rId4" Type="http://schemas.openxmlformats.org/officeDocument/2006/relationships/tags" Target="../tags/tag9.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slideMaster" Target="../slideMasters/slideMaster8.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8.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128.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tags" Target="../tags/tag3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8.xml"/><Relationship Id="rId4" Type="http://schemas.openxmlformats.org/officeDocument/2006/relationships/tags" Target="../tags/tag41.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8.xml"/><Relationship Id="rId5" Type="http://schemas.openxmlformats.org/officeDocument/2006/relationships/tags" Target="../tags/tag46.xml"/><Relationship Id="rId4" Type="http://schemas.openxmlformats.org/officeDocument/2006/relationships/tags" Target="../tags/tag45.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8.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8.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slideMaster" Target="../slideMasters/slideMaster8.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Layouts/_rels/slideLayout135.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8.xml"/><Relationship Id="rId5" Type="http://schemas.openxmlformats.org/officeDocument/2006/relationships/tags" Target="../tags/tag76.xml"/><Relationship Id="rId4" Type="http://schemas.openxmlformats.org/officeDocument/2006/relationships/tags" Target="../tags/tag75.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8.xml"/><Relationship Id="rId1" Type="http://schemas.openxmlformats.org/officeDocument/2006/relationships/tags" Target="../tags/tag77.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8.xml"/><Relationship Id="rId5" Type="http://schemas.openxmlformats.org/officeDocument/2006/relationships/tags" Target="../tags/tag83.xml"/><Relationship Id="rId4" Type="http://schemas.openxmlformats.org/officeDocument/2006/relationships/tags" Target="../tags/tag82.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8.xml"/><Relationship Id="rId5" Type="http://schemas.openxmlformats.org/officeDocument/2006/relationships/tags" Target="../tags/tag88.xml"/><Relationship Id="rId4" Type="http://schemas.openxmlformats.org/officeDocument/2006/relationships/tags" Target="../tags/tag8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slideMaster" Target="../slideMasters/slideMaster8.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Layouts/_rels/slideLayout141.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142.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s>
</file>

<file path=ppt/slideLayouts/_rels/slideLayout143.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8.xml"/><Relationship Id="rId4" Type="http://schemas.openxmlformats.org/officeDocument/2006/relationships/tags" Target="../tags/tag120.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slideMaster" Target="../slideMasters/slideMaster8.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Master" Target="../slideMasters/slideMaster8.xml"/><Relationship Id="rId4" Type="http://schemas.openxmlformats.org/officeDocument/2006/relationships/tags" Target="../tags/tag130.xml"/></Relationships>
</file>

<file path=ppt/slideLayouts/_rels/slideLayout147.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Master" Target="../slideMasters/slideMaster8.xml"/><Relationship Id="rId5" Type="http://schemas.openxmlformats.org/officeDocument/2006/relationships/tags" Target="../tags/tag142.xml"/><Relationship Id="rId4" Type="http://schemas.openxmlformats.org/officeDocument/2006/relationships/tags" Target="../tags/tag14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Master" Target="../slideMasters/slideMaster8.xml"/><Relationship Id="rId5" Type="http://schemas.openxmlformats.org/officeDocument/2006/relationships/tags" Target="../tags/tag147.xml"/><Relationship Id="rId4" Type="http://schemas.openxmlformats.org/officeDocument/2006/relationships/tags" Target="../tags/tag14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49.xml"/><Relationship Id="rId1" Type="http://schemas.openxmlformats.org/officeDocument/2006/relationships/tags" Target="../tags/tag148.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slideMaster" Target="../slideMasters/slideMaster8.xml"/><Relationship Id="rId4" Type="http://schemas.openxmlformats.org/officeDocument/2006/relationships/tags" Target="../tags/tag156.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8.xml"/><Relationship Id="rId5" Type="http://schemas.openxmlformats.org/officeDocument/2006/relationships/tags" Target="../tags/tag161.xml"/><Relationship Id="rId4" Type="http://schemas.openxmlformats.org/officeDocument/2006/relationships/tags" Target="../tags/tag160.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slideMaster" Target="../slideMasters/slideMaster8.xml"/><Relationship Id="rId4" Type="http://schemas.openxmlformats.org/officeDocument/2006/relationships/tags" Target="../tags/tag165.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Master" Target="../slideMasters/slideMaster8.xml"/><Relationship Id="rId5" Type="http://schemas.openxmlformats.org/officeDocument/2006/relationships/tags" Target="../tags/tag170.xml"/><Relationship Id="rId4" Type="http://schemas.openxmlformats.org/officeDocument/2006/relationships/tags" Target="../tags/tag169.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slideMaster" Target="../slideMasters/slideMaster8.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s>
</file>

<file path=ppt/slideLayouts/_rels/slideLayout157.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9"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imagelibrary/" TargetMode="External"/><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marketingcentral@foley.com"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imagelibrary/" TargetMode="External"/><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marketingcentral@foley.com"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imagelibrary/" TargetMode="External"/><Relationship Id="rId2" Type="http://schemas.openxmlformats.org/officeDocument/2006/relationships/image" Target="../media/image2.jp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marketingcentral@foley.com"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http://imagelibrary/" TargetMode="External"/><Relationship Id="rId2" Type="http://schemas.openxmlformats.org/officeDocument/2006/relationships/image" Target="../media/image2.jp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marketingcentral@foley.com" TargetMode="Externa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5" y="994306"/>
            <a:ext cx="6263111" cy="2112961"/>
          </a:xfrm>
        </p:spPr>
        <p:txBody>
          <a:bodyPr anchor="t">
            <a:noAutofit/>
          </a:bodyPr>
          <a:lstStyle>
            <a:lvl1pPr algn="l">
              <a:defRPr sz="5333">
                <a:solidFill>
                  <a:schemeClr val="bg1"/>
                </a:solidFill>
              </a:defRPr>
            </a:lvl1pPr>
          </a:lstStyle>
          <a:p>
            <a:r>
              <a:rPr lang="en-US" smtClean="0"/>
              <a:t>Click to edit Master title style</a:t>
            </a:r>
            <a:endParaRPr lang="en-US" dirty="0"/>
          </a:p>
        </p:txBody>
      </p:sp>
      <p:sp>
        <p:nvSpPr>
          <p:cNvPr id="4" name="Rectangle 3"/>
          <p:cNvSpPr/>
          <p:nvPr/>
        </p:nvSpPr>
        <p:spPr>
          <a:xfrm>
            <a:off x="-4271575" y="2"/>
            <a:ext cx="3885635" cy="85107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1867" dirty="0" smtClean="0">
                <a:solidFill>
                  <a:srgbClr val="FF0000"/>
                </a:solidFill>
              </a:rPr>
              <a:t>TITLE SLIDE</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33"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dirty="0" smtClean="0">
                <a:solidFill>
                  <a:srgbClr val="FF0000"/>
                </a:solidFill>
              </a:rPr>
              <a:t>The background image can be customized for </a:t>
            </a:r>
            <a:r>
              <a:rPr lang="en-GB" sz="1867" baseline="0" dirty="0" smtClean="0">
                <a:solidFill>
                  <a:srgbClr val="FF0000"/>
                </a:solidFill>
              </a:rPr>
              <a:t>an industry or topic. To customize:</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baseline="0" dirty="0" smtClean="0">
                <a:solidFill>
                  <a:srgbClr val="FF0000"/>
                </a:solidFill>
              </a:rPr>
              <a:t>In a web browser, go to </a:t>
            </a:r>
            <a:r>
              <a:rPr lang="en-GB" sz="1867" baseline="0" dirty="0" smtClean="0">
                <a:solidFill>
                  <a:srgbClr val="FF0000"/>
                </a:solidFill>
                <a:hlinkClick r:id="rId3"/>
              </a:rPr>
              <a:t>http://imagelibrary</a:t>
            </a:r>
            <a:r>
              <a:rPr lang="en-GB" sz="1867" baseline="0" dirty="0" smtClean="0">
                <a:solidFill>
                  <a:srgbClr val="FF0000"/>
                </a:solidFill>
              </a:rPr>
              <a:t>   </a:t>
            </a:r>
            <a:br>
              <a:rPr lang="en-GB" sz="1867" baseline="0" dirty="0" smtClean="0">
                <a:solidFill>
                  <a:srgbClr val="FF0000"/>
                </a:solidFill>
              </a:rPr>
            </a:br>
            <a:r>
              <a:rPr lang="en-GB" sz="1867" baseline="0" dirty="0" smtClean="0">
                <a:solidFill>
                  <a:srgbClr val="FF0000"/>
                </a:solidFill>
              </a:rPr>
              <a:t>and do a keyword search for an image created specifically for this Widescreen template. Save desired image to your computer. Then t</a:t>
            </a:r>
            <a:r>
              <a:rPr lang="en-GB" sz="1867" dirty="0" smtClean="0">
                <a:solidFill>
                  <a:srgbClr val="FF0000"/>
                </a:solidFill>
              </a:rPr>
              <a:t>o change background image, i</a:t>
            </a:r>
            <a:r>
              <a:rPr lang="en-GB" sz="1867" baseline="0" dirty="0" smtClean="0">
                <a:solidFill>
                  <a:srgbClr val="FF0000"/>
                </a:solidFill>
              </a:rPr>
              <a:t>n PowerPoint, </a:t>
            </a:r>
            <a:r>
              <a:rPr lang="en-GB" sz="1867" dirty="0" smtClean="0">
                <a:solidFill>
                  <a:srgbClr val="FF0000"/>
                </a:solidFill>
              </a:rPr>
              <a:t>right-click and use the “Format Background” function to insert File for the image saved from the library.</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33"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dirty="0" smtClean="0">
                <a:solidFill>
                  <a:srgbClr val="FF0000"/>
                </a:solidFill>
              </a:rPr>
              <a:t>A PowerPoint Toolkit file has also been saved in the Image Library. </a:t>
            </a:r>
            <a:br>
              <a:rPr lang="en-GB" sz="1867" dirty="0" smtClean="0">
                <a:solidFill>
                  <a:srgbClr val="FF0000"/>
                </a:solidFill>
              </a:rPr>
            </a:br>
            <a:r>
              <a:rPr lang="en-GB" sz="1867" dirty="0" smtClean="0">
                <a:solidFill>
                  <a:srgbClr val="FF0000"/>
                </a:solidFill>
              </a:rPr>
              <a:t>It includes </a:t>
            </a:r>
            <a:r>
              <a:rPr lang="en-US" sz="1867" dirty="0" smtClean="0">
                <a:solidFill>
                  <a:srgbClr val="FF0000"/>
                </a:solidFill>
              </a:rPr>
              <a:t>sample tables, charts and iconography that follow the Foley brand. Copy/paste</a:t>
            </a:r>
            <a:r>
              <a:rPr lang="en-US" sz="1867" baseline="0" dirty="0" smtClean="0">
                <a:solidFill>
                  <a:srgbClr val="FF0000"/>
                </a:solidFill>
              </a:rPr>
              <a:t> from the Toolkit file to include branded graphics in your presentation. </a:t>
            </a:r>
            <a:endParaRPr lang="en-US" sz="1867"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lang="en-US" sz="1867"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867" dirty="0" smtClean="0">
                <a:solidFill>
                  <a:srgbClr val="FF0000"/>
                </a:solidFill>
              </a:rPr>
              <a:t>For Help with Foley PPT templates or</a:t>
            </a:r>
            <a:r>
              <a:rPr lang="en-US" sz="1867" baseline="0" dirty="0" smtClean="0">
                <a:solidFill>
                  <a:srgbClr val="FF0000"/>
                </a:solidFill>
              </a:rPr>
              <a:t> graphics, contact Marketing Central at </a:t>
            </a:r>
            <a:r>
              <a:rPr lang="en-US" sz="1867" dirty="0" smtClean="0">
                <a:solidFill>
                  <a:srgbClr val="FF0000"/>
                </a:solidFill>
                <a:hlinkClick r:id="rId4"/>
              </a:rPr>
              <a:t>marketingcentral@foley.com</a:t>
            </a:r>
            <a:r>
              <a:rPr lang="en-US" sz="1867" baseline="0" dirty="0" smtClean="0">
                <a:solidFill>
                  <a:srgbClr val="FF0000"/>
                </a:solidFill>
              </a:rPr>
              <a:t> or 1.800.276.6604.</a:t>
            </a:r>
            <a:endParaRPr lang="en-GB" sz="1867" dirty="0" smtClean="0">
              <a:solidFill>
                <a:srgbClr val="FF0000"/>
              </a:solidFill>
            </a:endParaRPr>
          </a:p>
        </p:txBody>
      </p:sp>
      <p:sp>
        <p:nvSpPr>
          <p:cNvPr id="6" name="Rectangle 5"/>
          <p:cNvSpPr/>
          <p:nvPr/>
        </p:nvSpPr>
        <p:spPr>
          <a:xfrm>
            <a:off x="0" y="7088154"/>
            <a:ext cx="12192000" cy="420564"/>
          </a:xfrm>
          <a:prstGeom prst="rect">
            <a:avLst/>
          </a:prstGeom>
          <a:solidFill>
            <a:schemeClr val="bg1"/>
          </a:solidFill>
          <a:ln>
            <a:solidFill>
              <a:srgbClr val="FF0000"/>
            </a:solidFill>
          </a:ln>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smtClean="0">
                <a:ln>
                  <a:noFill/>
                </a:ln>
                <a:solidFill>
                  <a:srgbClr val="FF0000"/>
                </a:solidFill>
                <a:effectLst/>
                <a:uLnTx/>
                <a:uFillTx/>
                <a:latin typeface="+mn-lt"/>
                <a:ea typeface="+mn-ea"/>
                <a:cs typeface="+mn-cs"/>
              </a:rPr>
              <a:t>NOTE: Every presentation should include the “Disclaimer – contact info” slide layout as well.</a:t>
            </a:r>
          </a:p>
        </p:txBody>
      </p:sp>
      <p:pic>
        <p:nvPicPr>
          <p:cNvPr id="10" name="Picture 9" descr="Frame-Graphic.png"/>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1226127" y="867747"/>
            <a:ext cx="2444173" cy="5018704"/>
          </a:xfrm>
          <a:prstGeom prst="rect">
            <a:avLst/>
          </a:prstGeom>
        </p:spPr>
      </p:pic>
      <p:pic>
        <p:nvPicPr>
          <p:cNvPr id="14" name="Picture 13" descr="all white ungroup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9376" y="5024479"/>
            <a:ext cx="2253584" cy="861972"/>
          </a:xfrm>
          <a:prstGeom prst="rect">
            <a:avLst/>
          </a:prstGeom>
        </p:spPr>
      </p:pic>
      <p:sp>
        <p:nvSpPr>
          <p:cNvPr id="8" name="Content Placeholder 7"/>
          <p:cNvSpPr>
            <a:spLocks noGrp="1"/>
          </p:cNvSpPr>
          <p:nvPr>
            <p:ph sz="quarter" idx="15" hasCustomPrompt="1"/>
          </p:nvPr>
        </p:nvSpPr>
        <p:spPr>
          <a:xfrm>
            <a:off x="1355386" y="995320"/>
            <a:ext cx="2204937" cy="2133600"/>
          </a:xfrm>
          <a:noFill/>
        </p:spPr>
        <p:txBody>
          <a:bodyPr lIns="91440" tIns="91440" rIns="91440" bIns="91440"/>
          <a:lstStyle>
            <a:lvl1pPr marL="0" indent="0">
              <a:buFontTx/>
              <a:buNone/>
              <a:defRPr sz="2133">
                <a:solidFill>
                  <a:schemeClr val="bg1"/>
                </a:solidFill>
              </a:defRPr>
            </a:lvl1pPr>
          </a:lstStyle>
          <a:p>
            <a:r>
              <a:rPr lang="en-US" dirty="0" smtClean="0"/>
              <a:t>Click to edit Master subtitle style</a:t>
            </a:r>
            <a:endParaRPr lang="en-US" dirty="0"/>
          </a:p>
        </p:txBody>
      </p:sp>
      <p:sp>
        <p:nvSpPr>
          <p:cNvPr id="15" name="Content Placeholder 7"/>
          <p:cNvSpPr>
            <a:spLocks noGrp="1"/>
          </p:cNvSpPr>
          <p:nvPr>
            <p:ph sz="quarter" idx="16" hasCustomPrompt="1"/>
          </p:nvPr>
        </p:nvSpPr>
        <p:spPr>
          <a:xfrm>
            <a:off x="1345745" y="3627613"/>
            <a:ext cx="2204937" cy="2133600"/>
          </a:xfrm>
          <a:noFill/>
        </p:spPr>
        <p:txBody>
          <a:bodyPr lIns="91440" tIns="91440" rIns="91440" bIns="91440"/>
          <a:lstStyle>
            <a:lvl1pPr marL="0" indent="0">
              <a:buFontTx/>
              <a:buNone/>
              <a:defRPr sz="2133">
                <a:solidFill>
                  <a:schemeClr val="bg1"/>
                </a:solidFill>
              </a:defRPr>
            </a:lvl1pPr>
          </a:lstStyle>
          <a:p>
            <a:r>
              <a:rPr lang="en-US" dirty="0" smtClean="0"/>
              <a:t>Click add text</a:t>
            </a:r>
            <a:endParaRPr lang="en-US" dirty="0"/>
          </a:p>
        </p:txBody>
      </p:sp>
    </p:spTree>
    <p:extLst>
      <p:ext uri="{BB962C8B-B14F-4D97-AF65-F5344CB8AC3E}">
        <p14:creationId xmlns:p14="http://schemas.microsoft.com/office/powerpoint/2010/main" val="5735483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column offset lef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7077"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7947"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6"/>
          <p:cNvSpPr>
            <a:spLocks noGrp="1"/>
          </p:cNvSpPr>
          <p:nvPr>
            <p:ph type="pic" sz="quarter" idx="19"/>
          </p:nvPr>
        </p:nvSpPr>
        <p:spPr>
          <a:xfrm>
            <a:off x="497077" y="1160463"/>
            <a:ext cx="3657600" cy="2377440"/>
          </a:xfrm>
        </p:spPr>
        <p:txBody>
          <a:bodyPr/>
          <a:lstStyle/>
          <a:p>
            <a:r>
              <a:rPr lang="en-US" smtClean="0"/>
              <a:t>Click icon to add picture</a:t>
            </a:r>
            <a:endParaRPr lang="en-GB"/>
          </a:p>
        </p:txBody>
      </p:sp>
      <p:sp>
        <p:nvSpPr>
          <p:cNvPr id="11" name="Rectangle 10"/>
          <p:cNvSpPr/>
          <p:nvPr/>
        </p:nvSpPr>
        <p:spPr>
          <a:xfrm>
            <a:off x="-4271575" y="2"/>
            <a:ext cx="3885635" cy="13895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 DOUBLE PICTURE</a:t>
            </a:r>
            <a:endParaRPr lang="en-GB" sz="2400" dirty="0">
              <a:solidFill>
                <a:srgbClr val="FF0000"/>
              </a:solidFill>
            </a:endParaRPr>
          </a:p>
        </p:txBody>
      </p:sp>
    </p:spTree>
    <p:extLst>
      <p:ext uri="{BB962C8B-B14F-4D97-AF65-F5344CB8AC3E}">
        <p14:creationId xmlns:p14="http://schemas.microsoft.com/office/powerpoint/2010/main" val="3948253585"/>
      </p:ext>
    </p:extLst>
  </p:cSld>
  <p:clrMapOvr>
    <a:masterClrMapping/>
  </p:clrMapOvr>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up Team">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9" name="Content Placeholder 7"/>
          <p:cNvSpPr>
            <a:spLocks noGrp="1"/>
          </p:cNvSpPr>
          <p:nvPr>
            <p:ph sz="quarter" idx="23" hasCustomPrompt="1"/>
          </p:nvPr>
        </p:nvSpPr>
        <p:spPr>
          <a:xfrm>
            <a:off x="487680" y="1160465"/>
            <a:ext cx="2193600" cy="1728787"/>
          </a:xfrm>
        </p:spPr>
        <p:txBody>
          <a:bodyPr/>
          <a:lstStyle>
            <a:lvl1pPr marL="0" indent="0">
              <a:buNone/>
              <a:defRPr/>
            </a:lvl1pPr>
          </a:lstStyle>
          <a:p>
            <a:pPr lvl="0"/>
            <a:r>
              <a:rPr lang="en-US"/>
              <a:t>Picture</a:t>
            </a:r>
            <a:endParaRPr lang="en-GB"/>
          </a:p>
        </p:txBody>
      </p:sp>
      <p:sp>
        <p:nvSpPr>
          <p:cNvPr id="34" name="Content Placeholder 7"/>
          <p:cNvSpPr>
            <a:spLocks noGrp="1"/>
          </p:cNvSpPr>
          <p:nvPr>
            <p:ph sz="quarter" idx="33" hasCustomPrompt="1"/>
          </p:nvPr>
        </p:nvSpPr>
        <p:spPr>
          <a:xfrm>
            <a:off x="487680" y="3424104"/>
            <a:ext cx="2193600" cy="1728787"/>
          </a:xfrm>
        </p:spPr>
        <p:txBody>
          <a:bodyPr/>
          <a:lstStyle>
            <a:lvl1pPr marL="0" indent="0">
              <a:buNone/>
              <a:defRPr/>
            </a:lvl1pPr>
          </a:lstStyle>
          <a:p>
            <a:pPr lvl="0"/>
            <a:r>
              <a:rPr lang="en-US"/>
              <a:t>Picture</a:t>
            </a:r>
            <a:endParaRPr lang="en-GB"/>
          </a:p>
        </p:txBody>
      </p:sp>
      <p:sp>
        <p:nvSpPr>
          <p:cNvPr id="50" name="Text Placeholder 11"/>
          <p:cNvSpPr>
            <a:spLocks noGrp="1"/>
          </p:cNvSpPr>
          <p:nvPr>
            <p:ph type="body" sz="quarter" idx="25" hasCustomPrompt="1"/>
          </p:nvPr>
        </p:nvSpPr>
        <p:spPr>
          <a:xfrm>
            <a:off x="2926080"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1" name="Text Placeholder 11"/>
          <p:cNvSpPr>
            <a:spLocks noGrp="1"/>
          </p:cNvSpPr>
          <p:nvPr>
            <p:ph type="body" sz="quarter" idx="35" hasCustomPrompt="1"/>
          </p:nvPr>
        </p:nvSpPr>
        <p:spPr>
          <a:xfrm>
            <a:off x="2926080"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2" name="Text Placeholder 11"/>
          <p:cNvSpPr>
            <a:spLocks noGrp="1"/>
          </p:cNvSpPr>
          <p:nvPr>
            <p:ph type="body" sz="quarter" idx="27" hasCustomPrompt="1"/>
          </p:nvPr>
        </p:nvSpPr>
        <p:spPr>
          <a:xfrm>
            <a:off x="2926080"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53" name="Text Placeholder 11"/>
          <p:cNvSpPr>
            <a:spLocks noGrp="1"/>
          </p:cNvSpPr>
          <p:nvPr>
            <p:ph type="body" sz="quarter" idx="36" hasCustomPrompt="1"/>
          </p:nvPr>
        </p:nvSpPr>
        <p:spPr>
          <a:xfrm>
            <a:off x="2926080" y="3429177"/>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4" name="Text Placeholder 11"/>
          <p:cNvSpPr>
            <a:spLocks noGrp="1"/>
          </p:cNvSpPr>
          <p:nvPr>
            <p:ph type="body" sz="quarter" idx="37" hasCustomPrompt="1"/>
          </p:nvPr>
        </p:nvSpPr>
        <p:spPr>
          <a:xfrm>
            <a:off x="2926080" y="4106513"/>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55" name="Content Placeholder 7"/>
          <p:cNvSpPr>
            <a:spLocks noGrp="1"/>
          </p:cNvSpPr>
          <p:nvPr>
            <p:ph sz="quarter" idx="38" hasCustomPrompt="1"/>
          </p:nvPr>
        </p:nvSpPr>
        <p:spPr>
          <a:xfrm>
            <a:off x="6217920" y="1160465"/>
            <a:ext cx="2193600" cy="1728787"/>
          </a:xfrm>
        </p:spPr>
        <p:txBody>
          <a:bodyPr/>
          <a:lstStyle>
            <a:lvl1pPr marL="0" indent="0">
              <a:buNone/>
              <a:defRPr/>
            </a:lvl1pPr>
          </a:lstStyle>
          <a:p>
            <a:pPr lvl="0"/>
            <a:r>
              <a:rPr lang="en-US"/>
              <a:t>Picture</a:t>
            </a:r>
            <a:endParaRPr lang="en-GB"/>
          </a:p>
        </p:txBody>
      </p:sp>
      <p:sp>
        <p:nvSpPr>
          <p:cNvPr id="56" name="Content Placeholder 7"/>
          <p:cNvSpPr>
            <a:spLocks noGrp="1"/>
          </p:cNvSpPr>
          <p:nvPr>
            <p:ph sz="quarter" idx="39" hasCustomPrompt="1"/>
          </p:nvPr>
        </p:nvSpPr>
        <p:spPr>
          <a:xfrm>
            <a:off x="6217920" y="3424104"/>
            <a:ext cx="2193600" cy="1728787"/>
          </a:xfrm>
        </p:spPr>
        <p:txBody>
          <a:bodyPr/>
          <a:lstStyle>
            <a:lvl1pPr marL="0" indent="0">
              <a:buNone/>
              <a:defRPr/>
            </a:lvl1pPr>
          </a:lstStyle>
          <a:p>
            <a:pPr lvl="0"/>
            <a:r>
              <a:rPr lang="en-US"/>
              <a:t>Picture</a:t>
            </a:r>
            <a:endParaRPr lang="en-GB"/>
          </a:p>
        </p:txBody>
      </p:sp>
      <p:sp>
        <p:nvSpPr>
          <p:cNvPr id="57" name="Text Placeholder 11"/>
          <p:cNvSpPr>
            <a:spLocks noGrp="1"/>
          </p:cNvSpPr>
          <p:nvPr>
            <p:ph type="body" sz="quarter" idx="40" hasCustomPrompt="1"/>
          </p:nvPr>
        </p:nvSpPr>
        <p:spPr>
          <a:xfrm>
            <a:off x="8656416"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8" name="Text Placeholder 11"/>
          <p:cNvSpPr>
            <a:spLocks noGrp="1"/>
          </p:cNvSpPr>
          <p:nvPr>
            <p:ph type="body" sz="quarter" idx="41" hasCustomPrompt="1"/>
          </p:nvPr>
        </p:nvSpPr>
        <p:spPr>
          <a:xfrm>
            <a:off x="8656416"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9" name="Text Placeholder 11"/>
          <p:cNvSpPr>
            <a:spLocks noGrp="1"/>
          </p:cNvSpPr>
          <p:nvPr>
            <p:ph type="body" sz="quarter" idx="42" hasCustomPrompt="1"/>
          </p:nvPr>
        </p:nvSpPr>
        <p:spPr>
          <a:xfrm>
            <a:off x="8656416"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60" name="Text Placeholder 11"/>
          <p:cNvSpPr>
            <a:spLocks noGrp="1"/>
          </p:cNvSpPr>
          <p:nvPr>
            <p:ph type="body" sz="quarter" idx="43" hasCustomPrompt="1"/>
          </p:nvPr>
        </p:nvSpPr>
        <p:spPr>
          <a:xfrm>
            <a:off x="8656416" y="3429177"/>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61" name="Text Placeholder 11"/>
          <p:cNvSpPr>
            <a:spLocks noGrp="1"/>
          </p:cNvSpPr>
          <p:nvPr>
            <p:ph type="body" sz="quarter" idx="44" hasCustomPrompt="1"/>
          </p:nvPr>
        </p:nvSpPr>
        <p:spPr>
          <a:xfrm>
            <a:off x="8656416" y="4106513"/>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62" name="Text Placeholder 11"/>
          <p:cNvSpPr>
            <a:spLocks noGrp="1"/>
          </p:cNvSpPr>
          <p:nvPr>
            <p:ph type="body" sz="quarter" idx="45" hasCustomPrompt="1"/>
          </p:nvPr>
        </p:nvSpPr>
        <p:spPr>
          <a:xfrm>
            <a:off x="2926080" y="3769961"/>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63" name="Text Placeholder 11"/>
          <p:cNvSpPr>
            <a:spLocks noGrp="1"/>
          </p:cNvSpPr>
          <p:nvPr>
            <p:ph type="body" sz="quarter" idx="46" hasCustomPrompt="1"/>
          </p:nvPr>
        </p:nvSpPr>
        <p:spPr>
          <a:xfrm>
            <a:off x="8656416" y="3769961"/>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2" name="Rectangle 21"/>
          <p:cNvSpPr/>
          <p:nvPr/>
        </p:nvSpPr>
        <p:spPr>
          <a:xfrm>
            <a:off x="-4271575" y="0"/>
            <a:ext cx="3885635" cy="373379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4-UP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2499601662"/>
      </p:ext>
    </p:extLst>
  </p:cSld>
  <p:clrMapOvr>
    <a:masterClrMapping/>
  </p:clrMapOvr>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0-up Team">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36" name="Text Placeholder 11"/>
          <p:cNvSpPr>
            <a:spLocks noGrp="1"/>
          </p:cNvSpPr>
          <p:nvPr>
            <p:ph type="body" sz="quarter" idx="25" hasCustomPrompt="1"/>
          </p:nvPr>
        </p:nvSpPr>
        <p:spPr>
          <a:xfrm>
            <a:off x="487680"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37" name="Text Placeholder 11"/>
          <p:cNvSpPr>
            <a:spLocks noGrp="1"/>
          </p:cNvSpPr>
          <p:nvPr>
            <p:ph type="body" sz="quarter" idx="35" hasCustomPrompt="1"/>
          </p:nvPr>
        </p:nvSpPr>
        <p:spPr>
          <a:xfrm>
            <a:off x="487680"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38" name="Text Placeholder 11"/>
          <p:cNvSpPr>
            <a:spLocks noGrp="1"/>
          </p:cNvSpPr>
          <p:nvPr>
            <p:ph type="body" sz="quarter" idx="37" hasCustomPrompt="1"/>
          </p:nvPr>
        </p:nvSpPr>
        <p:spPr>
          <a:xfrm>
            <a:off x="2796049"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39" name="Text Placeholder 11"/>
          <p:cNvSpPr>
            <a:spLocks noGrp="1"/>
          </p:cNvSpPr>
          <p:nvPr>
            <p:ph type="body" sz="quarter" idx="38" hasCustomPrompt="1"/>
          </p:nvPr>
        </p:nvSpPr>
        <p:spPr>
          <a:xfrm>
            <a:off x="2796049"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0" name="Text Placeholder 11"/>
          <p:cNvSpPr>
            <a:spLocks noGrp="1"/>
          </p:cNvSpPr>
          <p:nvPr>
            <p:ph type="body" sz="quarter" idx="40" hasCustomPrompt="1"/>
          </p:nvPr>
        </p:nvSpPr>
        <p:spPr>
          <a:xfrm>
            <a:off x="5104419"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1" name="Text Placeholder 11"/>
          <p:cNvSpPr>
            <a:spLocks noGrp="1"/>
          </p:cNvSpPr>
          <p:nvPr>
            <p:ph type="body" sz="quarter" idx="41" hasCustomPrompt="1"/>
          </p:nvPr>
        </p:nvSpPr>
        <p:spPr>
          <a:xfrm>
            <a:off x="5104419"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2" name="Text Placeholder 11"/>
          <p:cNvSpPr>
            <a:spLocks noGrp="1"/>
          </p:cNvSpPr>
          <p:nvPr>
            <p:ph type="body" sz="quarter" idx="43" hasCustomPrompt="1"/>
          </p:nvPr>
        </p:nvSpPr>
        <p:spPr>
          <a:xfrm>
            <a:off x="7412788"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3" name="Text Placeholder 11"/>
          <p:cNvSpPr>
            <a:spLocks noGrp="1"/>
          </p:cNvSpPr>
          <p:nvPr>
            <p:ph type="body" sz="quarter" idx="44" hasCustomPrompt="1"/>
          </p:nvPr>
        </p:nvSpPr>
        <p:spPr>
          <a:xfrm>
            <a:off x="7412788"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4" name="Text Placeholder 11"/>
          <p:cNvSpPr>
            <a:spLocks noGrp="1"/>
          </p:cNvSpPr>
          <p:nvPr>
            <p:ph type="body" sz="quarter" idx="46" hasCustomPrompt="1"/>
          </p:nvPr>
        </p:nvSpPr>
        <p:spPr>
          <a:xfrm>
            <a:off x="9735431"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5" name="Text Placeholder 11"/>
          <p:cNvSpPr>
            <a:spLocks noGrp="1"/>
          </p:cNvSpPr>
          <p:nvPr>
            <p:ph type="body" sz="quarter" idx="47" hasCustomPrompt="1"/>
          </p:nvPr>
        </p:nvSpPr>
        <p:spPr>
          <a:xfrm>
            <a:off x="9735431"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6" name="Content Placeholder 7"/>
          <p:cNvSpPr>
            <a:spLocks noGrp="1"/>
          </p:cNvSpPr>
          <p:nvPr>
            <p:ph sz="quarter" idx="23" hasCustomPrompt="1"/>
          </p:nvPr>
        </p:nvSpPr>
        <p:spPr>
          <a:xfrm>
            <a:off x="487680" y="1160465"/>
            <a:ext cx="1983160" cy="1562939"/>
          </a:xfrm>
        </p:spPr>
        <p:txBody>
          <a:bodyPr/>
          <a:lstStyle>
            <a:lvl1pPr marL="0" indent="0">
              <a:buNone/>
              <a:defRPr/>
            </a:lvl1pPr>
          </a:lstStyle>
          <a:p>
            <a:pPr lvl="0"/>
            <a:r>
              <a:rPr lang="en-US" dirty="0"/>
              <a:t>Picture</a:t>
            </a:r>
            <a:endParaRPr lang="en-GB" dirty="0"/>
          </a:p>
        </p:txBody>
      </p:sp>
      <p:sp>
        <p:nvSpPr>
          <p:cNvPr id="47" name="Content Placeholder 7"/>
          <p:cNvSpPr>
            <a:spLocks noGrp="1"/>
          </p:cNvSpPr>
          <p:nvPr>
            <p:ph sz="quarter" idx="48" hasCustomPrompt="1"/>
          </p:nvPr>
        </p:nvSpPr>
        <p:spPr>
          <a:xfrm>
            <a:off x="2796049" y="1160465"/>
            <a:ext cx="1983160" cy="1562939"/>
          </a:xfrm>
        </p:spPr>
        <p:txBody>
          <a:bodyPr/>
          <a:lstStyle>
            <a:lvl1pPr marL="0" indent="0">
              <a:buNone/>
              <a:defRPr/>
            </a:lvl1pPr>
          </a:lstStyle>
          <a:p>
            <a:pPr lvl="0"/>
            <a:r>
              <a:rPr lang="en-US"/>
              <a:t>Picture</a:t>
            </a:r>
            <a:endParaRPr lang="en-GB"/>
          </a:p>
        </p:txBody>
      </p:sp>
      <p:sp>
        <p:nvSpPr>
          <p:cNvPr id="48" name="Content Placeholder 7"/>
          <p:cNvSpPr>
            <a:spLocks noGrp="1"/>
          </p:cNvSpPr>
          <p:nvPr>
            <p:ph sz="quarter" idx="49" hasCustomPrompt="1"/>
          </p:nvPr>
        </p:nvSpPr>
        <p:spPr>
          <a:xfrm>
            <a:off x="5104419" y="1160465"/>
            <a:ext cx="1983160" cy="1562939"/>
          </a:xfrm>
        </p:spPr>
        <p:txBody>
          <a:bodyPr/>
          <a:lstStyle>
            <a:lvl1pPr marL="0" indent="0">
              <a:buNone/>
              <a:defRPr/>
            </a:lvl1pPr>
          </a:lstStyle>
          <a:p>
            <a:pPr lvl="0"/>
            <a:r>
              <a:rPr lang="en-US"/>
              <a:t>Picture</a:t>
            </a:r>
            <a:endParaRPr lang="en-GB"/>
          </a:p>
        </p:txBody>
      </p:sp>
      <p:sp>
        <p:nvSpPr>
          <p:cNvPr id="49" name="Content Placeholder 7"/>
          <p:cNvSpPr>
            <a:spLocks noGrp="1"/>
          </p:cNvSpPr>
          <p:nvPr>
            <p:ph sz="quarter" idx="50" hasCustomPrompt="1"/>
          </p:nvPr>
        </p:nvSpPr>
        <p:spPr>
          <a:xfrm>
            <a:off x="7412788" y="1160465"/>
            <a:ext cx="1983160" cy="1562939"/>
          </a:xfrm>
        </p:spPr>
        <p:txBody>
          <a:bodyPr/>
          <a:lstStyle>
            <a:lvl1pPr marL="0" indent="0">
              <a:buNone/>
              <a:defRPr/>
            </a:lvl1pPr>
          </a:lstStyle>
          <a:p>
            <a:pPr lvl="0"/>
            <a:r>
              <a:rPr lang="en-US"/>
              <a:t>Picture</a:t>
            </a:r>
            <a:endParaRPr lang="en-GB"/>
          </a:p>
        </p:txBody>
      </p:sp>
      <p:sp>
        <p:nvSpPr>
          <p:cNvPr id="50" name="Content Placeholder 7"/>
          <p:cNvSpPr>
            <a:spLocks noGrp="1"/>
          </p:cNvSpPr>
          <p:nvPr>
            <p:ph sz="quarter" idx="51" hasCustomPrompt="1"/>
          </p:nvPr>
        </p:nvSpPr>
        <p:spPr>
          <a:xfrm>
            <a:off x="9721159" y="1160465"/>
            <a:ext cx="1983160" cy="1562939"/>
          </a:xfrm>
        </p:spPr>
        <p:txBody>
          <a:bodyPr/>
          <a:lstStyle>
            <a:lvl1pPr marL="0" indent="0">
              <a:buNone/>
              <a:defRPr/>
            </a:lvl1pPr>
          </a:lstStyle>
          <a:p>
            <a:pPr lvl="0"/>
            <a:r>
              <a:rPr lang="en-US"/>
              <a:t>Picture</a:t>
            </a:r>
            <a:endParaRPr lang="en-GB"/>
          </a:p>
        </p:txBody>
      </p:sp>
      <p:sp>
        <p:nvSpPr>
          <p:cNvPr id="51" name="Text Placeholder 11"/>
          <p:cNvSpPr>
            <a:spLocks noGrp="1"/>
          </p:cNvSpPr>
          <p:nvPr>
            <p:ph type="body" sz="quarter" idx="52" hasCustomPrompt="1"/>
          </p:nvPr>
        </p:nvSpPr>
        <p:spPr>
          <a:xfrm>
            <a:off x="487680"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dirty="0"/>
              <a:t>Name</a:t>
            </a:r>
            <a:endParaRPr lang="en-GB" dirty="0"/>
          </a:p>
        </p:txBody>
      </p:sp>
      <p:sp>
        <p:nvSpPr>
          <p:cNvPr id="52" name="Text Placeholder 11"/>
          <p:cNvSpPr>
            <a:spLocks noGrp="1"/>
          </p:cNvSpPr>
          <p:nvPr>
            <p:ph type="body" sz="quarter" idx="53" hasCustomPrompt="1"/>
          </p:nvPr>
        </p:nvSpPr>
        <p:spPr>
          <a:xfrm>
            <a:off x="487680"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3" name="Text Placeholder 11"/>
          <p:cNvSpPr>
            <a:spLocks noGrp="1"/>
          </p:cNvSpPr>
          <p:nvPr>
            <p:ph type="body" sz="quarter" idx="54" hasCustomPrompt="1"/>
          </p:nvPr>
        </p:nvSpPr>
        <p:spPr>
          <a:xfrm>
            <a:off x="2796049"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4" name="Text Placeholder 11"/>
          <p:cNvSpPr>
            <a:spLocks noGrp="1"/>
          </p:cNvSpPr>
          <p:nvPr>
            <p:ph type="body" sz="quarter" idx="55" hasCustomPrompt="1"/>
          </p:nvPr>
        </p:nvSpPr>
        <p:spPr>
          <a:xfrm>
            <a:off x="2796049"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5" name="Text Placeholder 11"/>
          <p:cNvSpPr>
            <a:spLocks noGrp="1"/>
          </p:cNvSpPr>
          <p:nvPr>
            <p:ph type="body" sz="quarter" idx="56" hasCustomPrompt="1"/>
          </p:nvPr>
        </p:nvSpPr>
        <p:spPr>
          <a:xfrm>
            <a:off x="5104419"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6" name="Text Placeholder 11"/>
          <p:cNvSpPr>
            <a:spLocks noGrp="1"/>
          </p:cNvSpPr>
          <p:nvPr>
            <p:ph type="body" sz="quarter" idx="57" hasCustomPrompt="1"/>
          </p:nvPr>
        </p:nvSpPr>
        <p:spPr>
          <a:xfrm>
            <a:off x="5104419"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7" name="Text Placeholder 11"/>
          <p:cNvSpPr>
            <a:spLocks noGrp="1"/>
          </p:cNvSpPr>
          <p:nvPr>
            <p:ph type="body" sz="quarter" idx="58" hasCustomPrompt="1"/>
          </p:nvPr>
        </p:nvSpPr>
        <p:spPr>
          <a:xfrm>
            <a:off x="7412788"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8" name="Text Placeholder 11"/>
          <p:cNvSpPr>
            <a:spLocks noGrp="1"/>
          </p:cNvSpPr>
          <p:nvPr>
            <p:ph type="body" sz="quarter" idx="59" hasCustomPrompt="1"/>
          </p:nvPr>
        </p:nvSpPr>
        <p:spPr>
          <a:xfrm>
            <a:off x="7412788"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9" name="Text Placeholder 11"/>
          <p:cNvSpPr>
            <a:spLocks noGrp="1"/>
          </p:cNvSpPr>
          <p:nvPr>
            <p:ph type="body" sz="quarter" idx="60" hasCustomPrompt="1"/>
          </p:nvPr>
        </p:nvSpPr>
        <p:spPr>
          <a:xfrm>
            <a:off x="9735431"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60" name="Text Placeholder 11"/>
          <p:cNvSpPr>
            <a:spLocks noGrp="1"/>
          </p:cNvSpPr>
          <p:nvPr>
            <p:ph type="body" sz="quarter" idx="61" hasCustomPrompt="1"/>
          </p:nvPr>
        </p:nvSpPr>
        <p:spPr>
          <a:xfrm>
            <a:off x="9735431"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61" name="Content Placeholder 7"/>
          <p:cNvSpPr>
            <a:spLocks noGrp="1"/>
          </p:cNvSpPr>
          <p:nvPr>
            <p:ph sz="quarter" idx="62" hasCustomPrompt="1"/>
          </p:nvPr>
        </p:nvSpPr>
        <p:spPr>
          <a:xfrm>
            <a:off x="487680" y="3590397"/>
            <a:ext cx="1983160" cy="1562939"/>
          </a:xfrm>
        </p:spPr>
        <p:txBody>
          <a:bodyPr/>
          <a:lstStyle>
            <a:lvl1pPr marL="0" indent="0">
              <a:buNone/>
              <a:defRPr/>
            </a:lvl1pPr>
          </a:lstStyle>
          <a:p>
            <a:pPr lvl="0"/>
            <a:r>
              <a:rPr lang="en-US"/>
              <a:t>Picture</a:t>
            </a:r>
            <a:endParaRPr lang="en-GB"/>
          </a:p>
        </p:txBody>
      </p:sp>
      <p:sp>
        <p:nvSpPr>
          <p:cNvPr id="63" name="Content Placeholder 7"/>
          <p:cNvSpPr>
            <a:spLocks noGrp="1"/>
          </p:cNvSpPr>
          <p:nvPr>
            <p:ph sz="quarter" idx="63" hasCustomPrompt="1"/>
          </p:nvPr>
        </p:nvSpPr>
        <p:spPr>
          <a:xfrm>
            <a:off x="2796049" y="3590397"/>
            <a:ext cx="1983160" cy="1562939"/>
          </a:xfrm>
        </p:spPr>
        <p:txBody>
          <a:bodyPr/>
          <a:lstStyle>
            <a:lvl1pPr marL="0" indent="0">
              <a:buNone/>
              <a:defRPr/>
            </a:lvl1pPr>
          </a:lstStyle>
          <a:p>
            <a:pPr lvl="0"/>
            <a:r>
              <a:rPr lang="en-US"/>
              <a:t>Picture</a:t>
            </a:r>
            <a:endParaRPr lang="en-GB"/>
          </a:p>
        </p:txBody>
      </p:sp>
      <p:sp>
        <p:nvSpPr>
          <p:cNvPr id="65" name="Content Placeholder 7"/>
          <p:cNvSpPr>
            <a:spLocks noGrp="1"/>
          </p:cNvSpPr>
          <p:nvPr>
            <p:ph sz="quarter" idx="64" hasCustomPrompt="1"/>
          </p:nvPr>
        </p:nvSpPr>
        <p:spPr>
          <a:xfrm>
            <a:off x="5104419" y="3590397"/>
            <a:ext cx="1983160" cy="1562939"/>
          </a:xfrm>
        </p:spPr>
        <p:txBody>
          <a:bodyPr/>
          <a:lstStyle>
            <a:lvl1pPr marL="0" indent="0">
              <a:buNone/>
              <a:defRPr/>
            </a:lvl1pPr>
          </a:lstStyle>
          <a:p>
            <a:pPr lvl="0"/>
            <a:r>
              <a:rPr lang="en-US"/>
              <a:t>Picture</a:t>
            </a:r>
            <a:endParaRPr lang="en-GB"/>
          </a:p>
        </p:txBody>
      </p:sp>
      <p:sp>
        <p:nvSpPr>
          <p:cNvPr id="66" name="Content Placeholder 7"/>
          <p:cNvSpPr>
            <a:spLocks noGrp="1"/>
          </p:cNvSpPr>
          <p:nvPr>
            <p:ph sz="quarter" idx="65" hasCustomPrompt="1"/>
          </p:nvPr>
        </p:nvSpPr>
        <p:spPr>
          <a:xfrm>
            <a:off x="7412788" y="3590397"/>
            <a:ext cx="1983160" cy="1562939"/>
          </a:xfrm>
        </p:spPr>
        <p:txBody>
          <a:bodyPr/>
          <a:lstStyle>
            <a:lvl1pPr marL="0" indent="0">
              <a:buNone/>
              <a:defRPr/>
            </a:lvl1pPr>
          </a:lstStyle>
          <a:p>
            <a:pPr lvl="0"/>
            <a:r>
              <a:rPr lang="en-US"/>
              <a:t>Picture</a:t>
            </a:r>
            <a:endParaRPr lang="en-GB"/>
          </a:p>
        </p:txBody>
      </p:sp>
      <p:sp>
        <p:nvSpPr>
          <p:cNvPr id="67" name="Content Placeholder 7"/>
          <p:cNvSpPr>
            <a:spLocks noGrp="1"/>
          </p:cNvSpPr>
          <p:nvPr>
            <p:ph sz="quarter" idx="66" hasCustomPrompt="1"/>
          </p:nvPr>
        </p:nvSpPr>
        <p:spPr>
          <a:xfrm>
            <a:off x="9721159" y="3590397"/>
            <a:ext cx="1983160" cy="1562939"/>
          </a:xfrm>
        </p:spPr>
        <p:txBody>
          <a:bodyPr/>
          <a:lstStyle>
            <a:lvl1pPr marL="0" indent="0">
              <a:buNone/>
              <a:defRPr/>
            </a:lvl1pPr>
          </a:lstStyle>
          <a:p>
            <a:pPr lvl="0"/>
            <a:r>
              <a:rPr lang="en-US"/>
              <a:t>Picture</a:t>
            </a:r>
            <a:endParaRPr lang="en-GB"/>
          </a:p>
        </p:txBody>
      </p:sp>
      <p:sp>
        <p:nvSpPr>
          <p:cNvPr id="62" name="Rectangle 61"/>
          <p:cNvSpPr/>
          <p:nvPr/>
        </p:nvSpPr>
        <p:spPr>
          <a:xfrm>
            <a:off x="-4271575" y="0"/>
            <a:ext cx="3885635" cy="3733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10-UP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13442391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3CFEFF-177F-4B9C-8459-757640955C6F}"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6" name="Rectangle 5"/>
          <p:cNvSpPr/>
          <p:nvPr/>
        </p:nvSpPr>
        <p:spPr>
          <a:xfrm>
            <a:off x="-4271575" y="3"/>
            <a:ext cx="3885635" cy="62779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TITLE ONLY</a:t>
            </a:r>
            <a:endParaRPr lang="en-GB" sz="2400">
              <a:solidFill>
                <a:srgbClr val="FF0000"/>
              </a:solidFill>
            </a:endParaRPr>
          </a:p>
        </p:txBody>
      </p:sp>
    </p:spTree>
    <p:extLst>
      <p:ext uri="{BB962C8B-B14F-4D97-AF65-F5344CB8AC3E}">
        <p14:creationId xmlns:p14="http://schemas.microsoft.com/office/powerpoint/2010/main" val="27666398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FEFF-177F-4B9C-8459-757640955C6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E257A-AE25-4143-ADD1-F1B2CF3C8015}" type="slidenum">
              <a:rPr lang="en-US" smtClean="0"/>
              <a:t>‹#›</a:t>
            </a:fld>
            <a:endParaRPr lang="en-US"/>
          </a:p>
        </p:txBody>
      </p:sp>
      <p:sp>
        <p:nvSpPr>
          <p:cNvPr id="5" name="Rectangle 4"/>
          <p:cNvSpPr/>
          <p:nvPr/>
        </p:nvSpPr>
        <p:spPr>
          <a:xfrm>
            <a:off x="-4271575" y="0"/>
            <a:ext cx="3885635" cy="6141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BLANK SLIDE</a:t>
            </a:r>
            <a:endParaRPr lang="en-GB" sz="2400">
              <a:solidFill>
                <a:srgbClr val="FF0000"/>
              </a:solidFill>
            </a:endParaRPr>
          </a:p>
        </p:txBody>
      </p:sp>
    </p:spTree>
    <p:extLst>
      <p:ext uri="{BB962C8B-B14F-4D97-AF65-F5344CB8AC3E}">
        <p14:creationId xmlns:p14="http://schemas.microsoft.com/office/powerpoint/2010/main" val="40032318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Logos - Representative Clients">
    <p:spTree>
      <p:nvGrpSpPr>
        <p:cNvPr id="1" name=""/>
        <p:cNvGrpSpPr/>
        <p:nvPr/>
      </p:nvGrpSpPr>
      <p:grpSpPr>
        <a:xfrm>
          <a:off x="0" y="0"/>
          <a:ext cx="0" cy="0"/>
          <a:chOff x="0" y="0"/>
          <a:chExt cx="0" cy="0"/>
        </a:xfrm>
      </p:grpSpPr>
      <p:sp>
        <p:nvSpPr>
          <p:cNvPr id="2" name="Title 1"/>
          <p:cNvSpPr>
            <a:spLocks noGrp="1"/>
          </p:cNvSpPr>
          <p:nvPr>
            <p:ph type="title"/>
          </p:nvPr>
        </p:nvSpPr>
        <p:spPr>
          <a:xfrm>
            <a:off x="482600" y="368300"/>
            <a:ext cx="11226800" cy="6842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20" name="Content Placeholder 19"/>
          <p:cNvSpPr>
            <a:spLocks noGrp="1"/>
          </p:cNvSpPr>
          <p:nvPr>
            <p:ph sz="quarter" idx="13" hasCustomPrompt="1"/>
          </p:nvPr>
        </p:nvSpPr>
        <p:spPr>
          <a:xfrm>
            <a:off x="482600" y="1160462"/>
            <a:ext cx="3566400" cy="1119739"/>
          </a:xfrm>
        </p:spPr>
        <p:txBody>
          <a:bodyPr/>
          <a:lstStyle>
            <a:lvl1pPr marL="0" indent="0">
              <a:buFont typeface="Arial" panose="020B0604020202020204" pitchFamily="34" charset="0"/>
              <a:buNone/>
              <a:defRPr/>
            </a:lvl1pPr>
          </a:lstStyle>
          <a:p>
            <a:pPr lvl="0"/>
            <a:r>
              <a:rPr lang="en-US"/>
              <a:t>Logo</a:t>
            </a:r>
          </a:p>
        </p:txBody>
      </p:sp>
      <p:sp>
        <p:nvSpPr>
          <p:cNvPr id="21" name="Content Placeholder 19"/>
          <p:cNvSpPr>
            <a:spLocks noGrp="1"/>
          </p:cNvSpPr>
          <p:nvPr>
            <p:ph sz="quarter" idx="14" hasCustomPrompt="1"/>
          </p:nvPr>
        </p:nvSpPr>
        <p:spPr>
          <a:xfrm>
            <a:off x="4289777" y="1160462"/>
            <a:ext cx="3566400" cy="1119739"/>
          </a:xfrm>
        </p:spPr>
        <p:txBody>
          <a:bodyPr/>
          <a:lstStyle>
            <a:lvl1pPr marL="0" indent="0">
              <a:buNone/>
              <a:defRPr/>
            </a:lvl1pPr>
          </a:lstStyle>
          <a:p>
            <a:pPr lvl="0"/>
            <a:r>
              <a:rPr lang="en-US"/>
              <a:t>Logo</a:t>
            </a:r>
          </a:p>
        </p:txBody>
      </p:sp>
      <p:sp>
        <p:nvSpPr>
          <p:cNvPr id="22" name="Content Placeholder 19"/>
          <p:cNvSpPr>
            <a:spLocks noGrp="1"/>
          </p:cNvSpPr>
          <p:nvPr>
            <p:ph sz="quarter" idx="15" hasCustomPrompt="1"/>
          </p:nvPr>
        </p:nvSpPr>
        <p:spPr>
          <a:xfrm>
            <a:off x="8143000" y="1160462"/>
            <a:ext cx="3566400" cy="1119739"/>
          </a:xfrm>
        </p:spPr>
        <p:txBody>
          <a:bodyPr/>
          <a:lstStyle>
            <a:lvl1pPr marL="0" indent="0">
              <a:buNone/>
              <a:defRPr/>
            </a:lvl1pPr>
          </a:lstStyle>
          <a:p>
            <a:pPr lvl="0"/>
            <a:r>
              <a:rPr lang="en-US"/>
              <a:t>Logo</a:t>
            </a:r>
          </a:p>
        </p:txBody>
      </p:sp>
      <p:sp>
        <p:nvSpPr>
          <p:cNvPr id="23" name="Content Placeholder 19"/>
          <p:cNvSpPr>
            <a:spLocks noGrp="1"/>
          </p:cNvSpPr>
          <p:nvPr>
            <p:ph sz="quarter" idx="16" hasCustomPrompt="1"/>
          </p:nvPr>
        </p:nvSpPr>
        <p:spPr>
          <a:xfrm>
            <a:off x="482600" y="2433213"/>
            <a:ext cx="3566400" cy="1119739"/>
          </a:xfrm>
        </p:spPr>
        <p:txBody>
          <a:bodyPr/>
          <a:lstStyle>
            <a:lvl1pPr marL="0" indent="0">
              <a:buNone/>
              <a:defRPr/>
            </a:lvl1pPr>
          </a:lstStyle>
          <a:p>
            <a:pPr lvl="0"/>
            <a:r>
              <a:rPr lang="en-US"/>
              <a:t>Logo</a:t>
            </a:r>
          </a:p>
        </p:txBody>
      </p:sp>
      <p:sp>
        <p:nvSpPr>
          <p:cNvPr id="24" name="Content Placeholder 19"/>
          <p:cNvSpPr>
            <a:spLocks noGrp="1"/>
          </p:cNvSpPr>
          <p:nvPr>
            <p:ph sz="quarter" idx="17" hasCustomPrompt="1"/>
          </p:nvPr>
        </p:nvSpPr>
        <p:spPr>
          <a:xfrm>
            <a:off x="4289777" y="2433213"/>
            <a:ext cx="3566400" cy="1119739"/>
          </a:xfrm>
        </p:spPr>
        <p:txBody>
          <a:bodyPr/>
          <a:lstStyle>
            <a:lvl1pPr marL="0" indent="0">
              <a:buNone/>
              <a:defRPr/>
            </a:lvl1pPr>
          </a:lstStyle>
          <a:p>
            <a:pPr lvl="0"/>
            <a:r>
              <a:rPr lang="en-US"/>
              <a:t>Logo</a:t>
            </a:r>
          </a:p>
        </p:txBody>
      </p:sp>
      <p:sp>
        <p:nvSpPr>
          <p:cNvPr id="25" name="Content Placeholder 19"/>
          <p:cNvSpPr>
            <a:spLocks noGrp="1"/>
          </p:cNvSpPr>
          <p:nvPr>
            <p:ph sz="quarter" idx="18" hasCustomPrompt="1"/>
          </p:nvPr>
        </p:nvSpPr>
        <p:spPr>
          <a:xfrm>
            <a:off x="8143000" y="2433213"/>
            <a:ext cx="3566400" cy="1119739"/>
          </a:xfrm>
        </p:spPr>
        <p:txBody>
          <a:bodyPr/>
          <a:lstStyle>
            <a:lvl1pPr marL="0" indent="0">
              <a:buNone/>
              <a:defRPr/>
            </a:lvl1pPr>
          </a:lstStyle>
          <a:p>
            <a:pPr lvl="0"/>
            <a:r>
              <a:rPr lang="en-US"/>
              <a:t>Logo</a:t>
            </a:r>
          </a:p>
        </p:txBody>
      </p:sp>
      <p:sp>
        <p:nvSpPr>
          <p:cNvPr id="26" name="Content Placeholder 19"/>
          <p:cNvSpPr>
            <a:spLocks noGrp="1"/>
          </p:cNvSpPr>
          <p:nvPr>
            <p:ph sz="quarter" idx="19" hasCustomPrompt="1"/>
          </p:nvPr>
        </p:nvSpPr>
        <p:spPr>
          <a:xfrm>
            <a:off x="482600" y="3705961"/>
            <a:ext cx="3566400" cy="1119739"/>
          </a:xfrm>
        </p:spPr>
        <p:txBody>
          <a:bodyPr/>
          <a:lstStyle>
            <a:lvl1pPr marL="0" indent="0">
              <a:buNone/>
              <a:defRPr/>
            </a:lvl1pPr>
          </a:lstStyle>
          <a:p>
            <a:pPr lvl="0"/>
            <a:r>
              <a:rPr lang="en-US"/>
              <a:t>Logo</a:t>
            </a:r>
          </a:p>
        </p:txBody>
      </p:sp>
      <p:sp>
        <p:nvSpPr>
          <p:cNvPr id="27" name="Content Placeholder 19"/>
          <p:cNvSpPr>
            <a:spLocks noGrp="1"/>
          </p:cNvSpPr>
          <p:nvPr>
            <p:ph sz="quarter" idx="20" hasCustomPrompt="1"/>
          </p:nvPr>
        </p:nvSpPr>
        <p:spPr>
          <a:xfrm>
            <a:off x="4289777" y="3705961"/>
            <a:ext cx="3566400" cy="1119739"/>
          </a:xfrm>
        </p:spPr>
        <p:txBody>
          <a:bodyPr/>
          <a:lstStyle>
            <a:lvl1pPr marL="0" indent="0">
              <a:buNone/>
              <a:defRPr/>
            </a:lvl1pPr>
          </a:lstStyle>
          <a:p>
            <a:pPr lvl="0"/>
            <a:r>
              <a:rPr lang="en-US"/>
              <a:t>Logo</a:t>
            </a:r>
          </a:p>
        </p:txBody>
      </p:sp>
      <p:sp>
        <p:nvSpPr>
          <p:cNvPr id="28" name="Content Placeholder 19"/>
          <p:cNvSpPr>
            <a:spLocks noGrp="1"/>
          </p:cNvSpPr>
          <p:nvPr>
            <p:ph sz="quarter" idx="21" hasCustomPrompt="1"/>
          </p:nvPr>
        </p:nvSpPr>
        <p:spPr>
          <a:xfrm>
            <a:off x="8143000" y="3705961"/>
            <a:ext cx="3566400" cy="1119739"/>
          </a:xfrm>
        </p:spPr>
        <p:txBody>
          <a:bodyPr/>
          <a:lstStyle>
            <a:lvl1pPr marL="0" indent="0">
              <a:buNone/>
              <a:defRPr/>
            </a:lvl1pPr>
          </a:lstStyle>
          <a:p>
            <a:pPr lvl="0"/>
            <a:r>
              <a:rPr lang="en-US"/>
              <a:t>Logo</a:t>
            </a:r>
          </a:p>
        </p:txBody>
      </p:sp>
      <p:sp>
        <p:nvSpPr>
          <p:cNvPr id="29" name="Content Placeholder 19"/>
          <p:cNvSpPr>
            <a:spLocks noGrp="1"/>
          </p:cNvSpPr>
          <p:nvPr>
            <p:ph sz="quarter" idx="22" hasCustomPrompt="1"/>
          </p:nvPr>
        </p:nvSpPr>
        <p:spPr>
          <a:xfrm>
            <a:off x="482600" y="4978709"/>
            <a:ext cx="3566400" cy="1119739"/>
          </a:xfrm>
        </p:spPr>
        <p:txBody>
          <a:bodyPr/>
          <a:lstStyle>
            <a:lvl1pPr marL="0" indent="0">
              <a:buNone/>
              <a:defRPr/>
            </a:lvl1pPr>
          </a:lstStyle>
          <a:p>
            <a:pPr lvl="0"/>
            <a:r>
              <a:rPr lang="en-US"/>
              <a:t>Logo</a:t>
            </a:r>
          </a:p>
        </p:txBody>
      </p:sp>
      <p:sp>
        <p:nvSpPr>
          <p:cNvPr id="30" name="Content Placeholder 19"/>
          <p:cNvSpPr>
            <a:spLocks noGrp="1"/>
          </p:cNvSpPr>
          <p:nvPr>
            <p:ph sz="quarter" idx="23" hasCustomPrompt="1"/>
          </p:nvPr>
        </p:nvSpPr>
        <p:spPr>
          <a:xfrm>
            <a:off x="4289777" y="4978709"/>
            <a:ext cx="3566400" cy="1119739"/>
          </a:xfrm>
        </p:spPr>
        <p:txBody>
          <a:bodyPr/>
          <a:lstStyle>
            <a:lvl1pPr marL="0" indent="0">
              <a:buNone/>
              <a:defRPr/>
            </a:lvl1pPr>
          </a:lstStyle>
          <a:p>
            <a:pPr lvl="0"/>
            <a:r>
              <a:rPr lang="en-US"/>
              <a:t>Logo</a:t>
            </a:r>
          </a:p>
        </p:txBody>
      </p:sp>
      <p:sp>
        <p:nvSpPr>
          <p:cNvPr id="31" name="Content Placeholder 19"/>
          <p:cNvSpPr>
            <a:spLocks noGrp="1"/>
          </p:cNvSpPr>
          <p:nvPr>
            <p:ph sz="quarter" idx="24" hasCustomPrompt="1"/>
          </p:nvPr>
        </p:nvSpPr>
        <p:spPr>
          <a:xfrm>
            <a:off x="8143000" y="4978709"/>
            <a:ext cx="3566400" cy="1119739"/>
          </a:xfrm>
        </p:spPr>
        <p:txBody>
          <a:bodyPr/>
          <a:lstStyle>
            <a:lvl1pPr marL="0" indent="0">
              <a:buNone/>
              <a:defRPr/>
            </a:lvl1pPr>
          </a:lstStyle>
          <a:p>
            <a:pPr lvl="0"/>
            <a:r>
              <a:rPr lang="en-US"/>
              <a:t>Logo</a:t>
            </a:r>
          </a:p>
        </p:txBody>
      </p:sp>
      <p:sp>
        <p:nvSpPr>
          <p:cNvPr id="18" name="Rectangle 17"/>
          <p:cNvSpPr/>
          <p:nvPr/>
        </p:nvSpPr>
        <p:spPr>
          <a:xfrm>
            <a:off x="-4271575" y="3"/>
            <a:ext cx="3885635" cy="14329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LOGOS – </a:t>
            </a:r>
            <a:br>
              <a:rPr lang="en-US" sz="2400" dirty="0" smtClean="0">
                <a:solidFill>
                  <a:srgbClr val="FF0000"/>
                </a:solidFill>
              </a:rPr>
            </a:br>
            <a:r>
              <a:rPr lang="en-US" sz="2400" dirty="0" smtClean="0">
                <a:solidFill>
                  <a:srgbClr val="FF0000"/>
                </a:solidFill>
              </a:rPr>
              <a:t>REPRESENTATIVE CLIENTS</a:t>
            </a:r>
            <a:endParaRPr lang="en-GB" sz="2400" dirty="0">
              <a:solidFill>
                <a:srgbClr val="FF0000"/>
              </a:solidFill>
            </a:endParaRPr>
          </a:p>
        </p:txBody>
      </p:sp>
    </p:spTree>
    <p:extLst>
      <p:ext uri="{BB962C8B-B14F-4D97-AF65-F5344CB8AC3E}">
        <p14:creationId xmlns:p14="http://schemas.microsoft.com/office/powerpoint/2010/main" val="16111892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Disclaimer - Contact Info">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5733" y="2290235"/>
            <a:ext cx="10991851" cy="576263"/>
          </a:xfrm>
        </p:spPr>
        <p:txBody>
          <a:bodyPr>
            <a:noAutofit/>
          </a:bodyPr>
          <a:lstStyle>
            <a:lvl1pPr>
              <a:defRPr sz="8000">
                <a:solidFill>
                  <a:schemeClr val="bg1"/>
                </a:solidFill>
              </a:defRPr>
            </a:lvl1pPr>
          </a:lstStyle>
          <a:p>
            <a:r>
              <a:rPr lang="en-US" smtClean="0"/>
              <a:t>Click to edit Master title style</a:t>
            </a:r>
            <a:endParaRPr lang="en-GB"/>
          </a:p>
        </p:txBody>
      </p:sp>
      <p:sp>
        <p:nvSpPr>
          <p:cNvPr id="5" name="TextBox 4"/>
          <p:cNvSpPr txBox="1"/>
          <p:nvPr/>
        </p:nvSpPr>
        <p:spPr>
          <a:xfrm>
            <a:off x="575733" y="5554960"/>
            <a:ext cx="6637867" cy="912814"/>
          </a:xfrm>
          <a:prstGeom prst="rect">
            <a:avLst/>
          </a:prstGeom>
          <a:noFill/>
        </p:spPr>
        <p:txBody>
          <a:bodyPr wrap="square" lIns="0" r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33" kern="1200" dirty="0">
                <a:solidFill>
                  <a:schemeClr val="bg1"/>
                </a:solidFill>
                <a:effectLst/>
                <a:latin typeface="+mn-lt"/>
                <a:ea typeface="+mn-ea"/>
                <a:cs typeface="+mn-cs"/>
              </a:rPr>
              <a:t>ATTORNEY ADVERTISEMENT. The contents of this document, current at the date of publication, are for reference purposes only and do not constitute legal advice. Where previous cases are </a:t>
            </a:r>
            <a:r>
              <a:rPr lang="en-US" sz="1333" kern="1200" noProof="0" dirty="0">
                <a:solidFill>
                  <a:schemeClr val="bg1"/>
                </a:solidFill>
                <a:effectLst/>
                <a:latin typeface="+mn-lt"/>
                <a:ea typeface="+mn-ea"/>
                <a:cs typeface="+mn-cs"/>
              </a:rPr>
              <a:t>included</a:t>
            </a:r>
            <a:r>
              <a:rPr lang="en-US" sz="1333" kern="1200" dirty="0">
                <a:solidFill>
                  <a:schemeClr val="bg1"/>
                </a:solidFill>
                <a:effectLst/>
                <a:latin typeface="+mn-lt"/>
                <a:ea typeface="+mn-ea"/>
                <a:cs typeface="+mn-cs"/>
              </a:rPr>
              <a:t>, prior results do not guarantee a similar outcome. Images of people may not be Foley personnel</a:t>
            </a:r>
            <a:r>
              <a:rPr lang="en-US" sz="1333" kern="1200" dirty="0" smtClean="0">
                <a:solidFill>
                  <a:schemeClr val="bg1"/>
                </a:solidFill>
                <a:effectLst/>
                <a:latin typeface="+mn-lt"/>
                <a:ea typeface="+mn-ea"/>
                <a:cs typeface="+mn-cs"/>
              </a:rPr>
              <a:t>.</a:t>
            </a:r>
            <a:r>
              <a:rPr lang="en-US" sz="1333" kern="1200" baseline="0" dirty="0" smtClean="0">
                <a:solidFill>
                  <a:schemeClr val="bg1"/>
                </a:solidFill>
                <a:effectLst/>
                <a:latin typeface="+mn-lt"/>
                <a:ea typeface="+mn-ea"/>
                <a:cs typeface="+mn-cs"/>
              </a:rPr>
              <a:t> </a:t>
            </a:r>
            <a:r>
              <a:rPr lang="en-US" sz="1333" kern="1200" dirty="0" smtClean="0">
                <a:solidFill>
                  <a:schemeClr val="bg1"/>
                </a:solidFill>
                <a:effectLst/>
                <a:latin typeface="+mn-lt"/>
                <a:ea typeface="+mn-ea"/>
                <a:cs typeface="+mn-cs"/>
              </a:rPr>
              <a:t>©</a:t>
            </a:r>
            <a:r>
              <a:rPr lang="en-US" sz="1333" kern="1200" dirty="0">
                <a:solidFill>
                  <a:schemeClr val="bg1"/>
                </a:solidFill>
                <a:effectLst/>
                <a:latin typeface="+mn-lt"/>
                <a:ea typeface="+mn-ea"/>
                <a:cs typeface="+mn-cs"/>
              </a:rPr>
              <a:t> </a:t>
            </a:r>
            <a:r>
              <a:rPr lang="en-US" sz="1333" kern="1200" dirty="0" smtClean="0">
                <a:solidFill>
                  <a:schemeClr val="bg1"/>
                </a:solidFill>
                <a:effectLst/>
                <a:latin typeface="+mn-lt"/>
                <a:ea typeface="+mn-ea"/>
                <a:cs typeface="+mn-cs"/>
              </a:rPr>
              <a:t>2019 </a:t>
            </a:r>
            <a:r>
              <a:rPr lang="en-US" sz="1333" kern="1200" dirty="0">
                <a:solidFill>
                  <a:schemeClr val="bg1"/>
                </a:solidFill>
                <a:effectLst/>
                <a:latin typeface="+mn-lt"/>
                <a:ea typeface="+mn-ea"/>
                <a:cs typeface="+mn-cs"/>
              </a:rPr>
              <a:t>Foley &amp; Lardner LLP </a:t>
            </a:r>
            <a:endParaRPr lang="en-GB" sz="2133" dirty="0"/>
          </a:p>
        </p:txBody>
      </p:sp>
      <p:sp>
        <p:nvSpPr>
          <p:cNvPr id="7" name="Text Placeholder 3"/>
          <p:cNvSpPr>
            <a:spLocks noGrp="1"/>
          </p:cNvSpPr>
          <p:nvPr>
            <p:ph type="body" sz="quarter" idx="10"/>
          </p:nvPr>
        </p:nvSpPr>
        <p:spPr>
          <a:xfrm>
            <a:off x="575733" y="3598865"/>
            <a:ext cx="6546851" cy="1743075"/>
          </a:xfrm>
        </p:spPr>
        <p:txBody>
          <a:bodyPr>
            <a:noAutofit/>
          </a:bodyPr>
          <a:lstStyle>
            <a:lvl1pPr marL="0" indent="0">
              <a:spcBef>
                <a:spcPts val="400"/>
              </a:spcBef>
              <a:spcAft>
                <a:spcPts val="400"/>
              </a:spcAft>
              <a:buFontTx/>
              <a:buNone/>
              <a:defRPr sz="1867" b="1">
                <a:solidFill>
                  <a:schemeClr val="bg1"/>
                </a:solidFill>
              </a:defRPr>
            </a:lvl1pPr>
            <a:lvl2pPr marL="0" indent="0">
              <a:spcBef>
                <a:spcPts val="400"/>
              </a:spcBef>
              <a:spcAft>
                <a:spcPts val="400"/>
              </a:spcAft>
              <a:buFontTx/>
              <a:buNone/>
              <a:defRPr sz="1867">
                <a:solidFill>
                  <a:schemeClr val="bg1"/>
                </a:solidFill>
              </a:defRPr>
            </a:lvl2pPr>
            <a:lvl3pPr marL="0" indent="0">
              <a:spcBef>
                <a:spcPts val="400"/>
              </a:spcBef>
              <a:spcAft>
                <a:spcPts val="400"/>
              </a:spcAft>
              <a:buFontTx/>
              <a:buNone/>
              <a:defRPr sz="1867">
                <a:solidFill>
                  <a:schemeClr val="bg1"/>
                </a:solidFill>
              </a:defRPr>
            </a:lvl3pPr>
            <a:lvl4pPr marL="0" indent="0">
              <a:spcBef>
                <a:spcPts val="400"/>
              </a:spcBef>
              <a:spcAft>
                <a:spcPts val="400"/>
              </a:spcAft>
              <a:buFontTx/>
              <a:buNone/>
              <a:defRPr sz="1867">
                <a:solidFill>
                  <a:schemeClr val="bg1"/>
                </a:solidFill>
              </a:defRPr>
            </a:lvl4pPr>
            <a:lvl5pPr marL="0" indent="0">
              <a:spcBef>
                <a:spcPts val="400"/>
              </a:spcBef>
              <a:spcAft>
                <a:spcPts val="400"/>
              </a:spcAft>
              <a:buFontTx/>
              <a:buNone/>
              <a:defRPr sz="1867">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7"/>
          <p:cNvSpPr/>
          <p:nvPr/>
        </p:nvSpPr>
        <p:spPr>
          <a:xfrm>
            <a:off x="-4271575" y="4"/>
            <a:ext cx="3885635" cy="44507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DISCLAIMER</a:t>
            </a:r>
          </a:p>
          <a:p>
            <a:pPr algn="ctr"/>
            <a:endParaRPr lang="en-US" sz="2400" dirty="0">
              <a:solidFill>
                <a:srgbClr val="FF0000"/>
              </a:solidFill>
            </a:endParaRPr>
          </a:p>
          <a:p>
            <a:pPr algn="ctr"/>
            <a:r>
              <a:rPr lang="en-US" sz="2400" dirty="0">
                <a:solidFill>
                  <a:srgbClr val="FF0000"/>
                </a:solidFill>
              </a:rPr>
              <a:t>Note: This </a:t>
            </a:r>
            <a:r>
              <a:rPr lang="en-US" sz="2400" dirty="0" smtClean="0">
                <a:solidFill>
                  <a:srgbClr val="FF0000"/>
                </a:solidFill>
              </a:rPr>
              <a:t>slide containing</a:t>
            </a:r>
            <a:r>
              <a:rPr lang="en-US" sz="2400" baseline="0" dirty="0" smtClean="0">
                <a:solidFill>
                  <a:srgbClr val="FF0000"/>
                </a:solidFill>
              </a:rPr>
              <a:t> copyright and disclaimer </a:t>
            </a:r>
            <a:r>
              <a:rPr lang="en-US" sz="2400" dirty="0" smtClean="0">
                <a:solidFill>
                  <a:srgbClr val="FF0000"/>
                </a:solidFill>
              </a:rPr>
              <a:t> </a:t>
            </a:r>
            <a:r>
              <a:rPr lang="en-US" sz="2400" b="1" dirty="0" smtClean="0">
                <a:solidFill>
                  <a:srgbClr val="FF0000"/>
                </a:solidFill>
              </a:rPr>
              <a:t>MUST</a:t>
            </a:r>
            <a:r>
              <a:rPr lang="en-US" sz="2400" dirty="0" smtClean="0">
                <a:solidFill>
                  <a:srgbClr val="FF0000"/>
                </a:solidFill>
              </a:rPr>
              <a:t> </a:t>
            </a:r>
            <a:r>
              <a:rPr lang="en-US" sz="2400" dirty="0">
                <a:solidFill>
                  <a:srgbClr val="FF0000"/>
                </a:solidFill>
              </a:rPr>
              <a:t>be included in all external </a:t>
            </a:r>
            <a:r>
              <a:rPr lang="en-US" sz="2400" dirty="0" smtClean="0">
                <a:solidFill>
                  <a:srgbClr val="FF0000"/>
                </a:solidFill>
              </a:rPr>
              <a:t>presentations.</a:t>
            </a:r>
          </a:p>
          <a:p>
            <a:pPr algn="ctr"/>
            <a:endParaRPr lang="en-US" sz="2400" dirty="0" smtClean="0">
              <a:solidFill>
                <a:srgbClr val="FF0000"/>
              </a:solidFill>
            </a:endParaRPr>
          </a:p>
          <a:p>
            <a:pPr algn="ctr"/>
            <a:r>
              <a:rPr lang="en-US" sz="2400" dirty="0" smtClean="0">
                <a:solidFill>
                  <a:srgbClr val="FF0000"/>
                </a:solidFill>
              </a:rPr>
              <a:t>Utilize this layout to </a:t>
            </a:r>
            <a:br>
              <a:rPr lang="en-US" sz="2400" dirty="0" smtClean="0">
                <a:solidFill>
                  <a:srgbClr val="FF0000"/>
                </a:solidFill>
              </a:rPr>
            </a:br>
            <a:r>
              <a:rPr lang="en-US" sz="2400" dirty="0" smtClean="0">
                <a:solidFill>
                  <a:srgbClr val="FF0000"/>
                </a:solidFill>
              </a:rPr>
              <a:t>say “Thank</a:t>
            </a:r>
            <a:r>
              <a:rPr lang="en-US" sz="2400" baseline="0" dirty="0" smtClean="0">
                <a:solidFill>
                  <a:srgbClr val="FF0000"/>
                </a:solidFill>
              </a:rPr>
              <a:t> you” and provide your  contact information.</a:t>
            </a:r>
            <a:endParaRPr lang="en-GB" sz="2400" dirty="0">
              <a:solidFill>
                <a:srgbClr val="FF0000"/>
              </a:solidFill>
            </a:endParaRPr>
          </a:p>
        </p:txBody>
      </p:sp>
      <p:pic>
        <p:nvPicPr>
          <p:cNvPr id="9" name="Picture 8" descr="all white ungroup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4099" y="5617729"/>
            <a:ext cx="2079119" cy="795240"/>
          </a:xfrm>
          <a:prstGeom prst="rect">
            <a:avLst/>
          </a:prstGeom>
        </p:spPr>
      </p:pic>
    </p:spTree>
    <p:extLst>
      <p:ext uri="{BB962C8B-B14F-4D97-AF65-F5344CB8AC3E}">
        <p14:creationId xmlns:p14="http://schemas.microsoft.com/office/powerpoint/2010/main" val="3489822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D097FAA-5CFA-4AA9-B3B9-8524D66399AE}" type="datetimeFigureOut">
              <a:rPr lang="en-US" smtClean="0"/>
              <a:t>12/1/2020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B3E257A-AE25-4143-ADD1-F1B2CF3C801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57698487"/>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97FAA-5CFA-4AA9-B3B9-8524D66399A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257A-AE25-4143-ADD1-F1B2CF3C8015}" type="slidenum">
              <a:rPr lang="en-US" smtClean="0"/>
              <a:t>‹#›</a:t>
            </a:fld>
            <a:endParaRPr lang="en-US"/>
          </a:p>
        </p:txBody>
      </p:sp>
    </p:spTree>
    <p:extLst>
      <p:ext uri="{BB962C8B-B14F-4D97-AF65-F5344CB8AC3E}">
        <p14:creationId xmlns:p14="http://schemas.microsoft.com/office/powerpoint/2010/main" val="7034046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D097FAA-5CFA-4AA9-B3B9-8524D66399AE}" type="datetimeFigureOut">
              <a:rPr lang="en-US" smtClean="0"/>
              <a:t>12/1/2020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B3E257A-AE25-4143-ADD1-F1B2CF3C801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03802453"/>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097FAA-5CFA-4AA9-B3B9-8524D66399AE}"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E257A-AE25-4143-ADD1-F1B2CF3C8015}" type="slidenum">
              <a:rPr lang="en-US" smtClean="0"/>
              <a:t>‹#›</a:t>
            </a:fld>
            <a:endParaRPr lang="en-US"/>
          </a:p>
        </p:txBody>
      </p:sp>
    </p:spTree>
    <p:extLst>
      <p:ext uri="{BB962C8B-B14F-4D97-AF65-F5344CB8AC3E}">
        <p14:creationId xmlns:p14="http://schemas.microsoft.com/office/powerpoint/2010/main" val="169460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87680"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5"/>
          </p:nvPr>
        </p:nvSpPr>
        <p:spPr>
          <a:xfrm>
            <a:off x="8132063"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09872"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Rectangle 10"/>
          <p:cNvSpPr/>
          <p:nvPr/>
        </p:nvSpPr>
        <p:spPr>
          <a:xfrm>
            <a:off x="-4271575" y="0"/>
            <a:ext cx="3885635" cy="64144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3-COLUMN</a:t>
            </a:r>
            <a:endParaRPr lang="en-GB" sz="2400" dirty="0">
              <a:solidFill>
                <a:srgbClr val="FF0000"/>
              </a:solidFill>
            </a:endParaRPr>
          </a:p>
        </p:txBody>
      </p:sp>
    </p:spTree>
    <p:extLst>
      <p:ext uri="{BB962C8B-B14F-4D97-AF65-F5344CB8AC3E}">
        <p14:creationId xmlns:p14="http://schemas.microsoft.com/office/powerpoint/2010/main" val="32170218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097FAA-5CFA-4AA9-B3B9-8524D66399AE}"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E257A-AE25-4143-ADD1-F1B2CF3C8015}" type="slidenum">
              <a:rPr lang="en-US" smtClean="0"/>
              <a:t>‹#›</a:t>
            </a:fld>
            <a:endParaRPr lang="en-US"/>
          </a:p>
        </p:txBody>
      </p:sp>
    </p:spTree>
    <p:extLst>
      <p:ext uri="{BB962C8B-B14F-4D97-AF65-F5344CB8AC3E}">
        <p14:creationId xmlns:p14="http://schemas.microsoft.com/office/powerpoint/2010/main" val="38235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3CFEFF-177F-4B9C-8459-757640955C6F}"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Tree>
    <p:extLst>
      <p:ext uri="{BB962C8B-B14F-4D97-AF65-F5344CB8AC3E}">
        <p14:creationId xmlns:p14="http://schemas.microsoft.com/office/powerpoint/2010/main" val="34381592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FEFF-177F-4B9C-8459-757640955C6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E257A-AE25-4143-ADD1-F1B2CF3C8015}" type="slidenum">
              <a:rPr lang="en-US" smtClean="0"/>
              <a:t>‹#›</a:t>
            </a:fld>
            <a:endParaRPr lang="en-US"/>
          </a:p>
        </p:txBody>
      </p:sp>
    </p:spTree>
    <p:extLst>
      <p:ext uri="{BB962C8B-B14F-4D97-AF65-F5344CB8AC3E}">
        <p14:creationId xmlns:p14="http://schemas.microsoft.com/office/powerpoint/2010/main" val="16876893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D097FAA-5CFA-4AA9-B3B9-8524D66399AE}" type="datetimeFigureOut">
              <a:rPr lang="en-US" smtClean="0"/>
              <a:t>12/1/2020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B3E257A-AE25-4143-ADD1-F1B2CF3C801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45851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D097FAA-5CFA-4AA9-B3B9-8524D66399AE}" type="datetimeFigureOut">
              <a:rPr lang="en-US" smtClean="0"/>
              <a:t>12/1/2020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B3E257A-AE25-4143-ADD1-F1B2CF3C801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30166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97FAA-5CFA-4AA9-B3B9-8524D66399A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257A-AE25-4143-ADD1-F1B2CF3C8015}" type="slidenum">
              <a:rPr lang="en-US" smtClean="0"/>
              <a:t>‹#›</a:t>
            </a:fld>
            <a:endParaRPr lang="en-US"/>
          </a:p>
        </p:txBody>
      </p:sp>
    </p:spTree>
    <p:extLst>
      <p:ext uri="{BB962C8B-B14F-4D97-AF65-F5344CB8AC3E}">
        <p14:creationId xmlns:p14="http://schemas.microsoft.com/office/powerpoint/2010/main" val="21317817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97FAA-5CFA-4AA9-B3B9-8524D66399A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257A-AE25-4143-ADD1-F1B2CF3C8015}" type="slidenum">
              <a:rPr lang="en-US" smtClean="0"/>
              <a:t>‹#›</a:t>
            </a:fld>
            <a:endParaRPr lang="en-US"/>
          </a:p>
        </p:txBody>
      </p:sp>
    </p:spTree>
    <p:extLst>
      <p:ext uri="{BB962C8B-B14F-4D97-AF65-F5344CB8AC3E}">
        <p14:creationId xmlns:p14="http://schemas.microsoft.com/office/powerpoint/2010/main" val="3222669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122765" y="179387"/>
            <a:ext cx="11836400" cy="246220"/>
          </a:xfrm>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0"/>
          </p:nvPr>
        </p:nvSpPr>
        <p:spPr>
          <a:xfrm>
            <a:off x="1166283" y="1005840"/>
            <a:ext cx="9855200" cy="5341936"/>
          </a:xfrm>
          <a:prstGeom prst="rect">
            <a:avLst/>
          </a:prstGeom>
        </p:spPr>
        <p:txBody>
          <a:bodyPr/>
          <a:lstStyle>
            <a:lvl1pPr>
              <a:defRPr/>
            </a:lvl1pPr>
            <a:lvl2pPr>
              <a:defRPr lang="en-US" sz="1300" b="0" kern="1200" baseline="0" dirty="0" smtClean="0">
                <a:solidFill>
                  <a:schemeClr val="tx1"/>
                </a:solidFill>
                <a:latin typeface="Trade Gothic LT Com"/>
                <a:ea typeface="+mn-ea"/>
                <a:cs typeface="Arial" pitchFamily="34" charset="0"/>
              </a:defRPr>
            </a:lvl2pPr>
            <a:lvl3pPr marL="282575" indent="-111125">
              <a:defRPr lang="en-US" sz="1300" kern="1200" baseline="0" dirty="0" smtClean="0">
                <a:solidFill>
                  <a:schemeClr val="tx1"/>
                </a:solidFill>
                <a:latin typeface="Trade Gothic LT Com"/>
                <a:ea typeface="+mn-ea"/>
                <a:cs typeface="Arial" pitchFamily="34" charset="0"/>
              </a:defRPr>
            </a:lvl3pPr>
            <a:lvl4pPr marL="403225" indent="-112713">
              <a:defRPr lang="en-US" sz="1100" kern="1200" baseline="0" dirty="0" smtClean="0">
                <a:solidFill>
                  <a:schemeClr val="tx1"/>
                </a:solidFill>
                <a:latin typeface="Trade Gothic LT Com"/>
                <a:ea typeface="+mn-ea"/>
                <a:cs typeface="Arial" pitchFamily="34" charset="0"/>
              </a:defRPr>
            </a:lvl4pPr>
            <a:lvl5pPr marL="512763" indent="-103188">
              <a:defRPr lang="en-US" sz="1100" kern="1200" baseline="0" dirty="0">
                <a:solidFill>
                  <a:schemeClr val="tx1"/>
                </a:solidFill>
                <a:latin typeface="Trade Gothic LT Com"/>
                <a:ea typeface="+mn-ea"/>
                <a:cs typeface="BentonSansCond-Regular"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7005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9"/>
          <p:cNvSpPr>
            <a:spLocks noGrp="1"/>
          </p:cNvSpPr>
          <p:nvPr>
            <p:ph type="title"/>
          </p:nvPr>
        </p:nvSpPr>
        <p:spPr>
          <a:xfrm>
            <a:off x="122765" y="179387"/>
            <a:ext cx="11836400" cy="246220"/>
          </a:xfrm>
        </p:spPr>
        <p:txBody>
          <a:bodyPr>
            <a:sp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323058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Gri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56864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column double row">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87680"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5"/>
          </p:nvPr>
        </p:nvSpPr>
        <p:spPr>
          <a:xfrm>
            <a:off x="8132063"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09872"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7"/>
          </p:nvPr>
        </p:nvSpPr>
        <p:spPr>
          <a:xfrm>
            <a:off x="487680"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8"/>
          <p:cNvSpPr>
            <a:spLocks noGrp="1"/>
          </p:cNvSpPr>
          <p:nvPr>
            <p:ph sz="quarter" idx="18"/>
          </p:nvPr>
        </p:nvSpPr>
        <p:spPr>
          <a:xfrm>
            <a:off x="8132063"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8"/>
          <p:cNvSpPr>
            <a:spLocks noGrp="1"/>
          </p:cNvSpPr>
          <p:nvPr>
            <p:ph sz="quarter" idx="19"/>
          </p:nvPr>
        </p:nvSpPr>
        <p:spPr>
          <a:xfrm>
            <a:off x="4309872"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Rectangle 13"/>
          <p:cNvSpPr/>
          <p:nvPr/>
        </p:nvSpPr>
        <p:spPr>
          <a:xfrm>
            <a:off x="-4271575" y="1"/>
            <a:ext cx="3885635" cy="108555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3-COLUMN </a:t>
            </a:r>
            <a:br>
              <a:rPr lang="en-US" sz="2400" dirty="0" smtClean="0">
                <a:solidFill>
                  <a:srgbClr val="FF0000"/>
                </a:solidFill>
              </a:rPr>
            </a:br>
            <a:r>
              <a:rPr lang="en-US" sz="2400" dirty="0" smtClean="0">
                <a:solidFill>
                  <a:srgbClr val="FF0000"/>
                </a:solidFill>
              </a:rPr>
              <a:t>DOUBLE </a:t>
            </a:r>
            <a:r>
              <a:rPr lang="en-US" sz="2400" dirty="0">
                <a:solidFill>
                  <a:srgbClr val="FF0000"/>
                </a:solidFill>
              </a:rPr>
              <a:t>ROW</a:t>
            </a:r>
            <a:endParaRPr lang="en-GB" sz="2400" dirty="0">
              <a:solidFill>
                <a:srgbClr val="FF0000"/>
              </a:solidFill>
            </a:endParaRPr>
          </a:p>
        </p:txBody>
      </p:sp>
    </p:spTree>
    <p:extLst>
      <p:ext uri="{BB962C8B-B14F-4D97-AF65-F5344CB8AC3E}">
        <p14:creationId xmlns:p14="http://schemas.microsoft.com/office/powerpoint/2010/main" val="20416327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8" y="2324162"/>
            <a:ext cx="9473184" cy="1280160"/>
          </a:xfrm>
        </p:spPr>
        <p:txBody>
          <a:bodyPr lIns="0" rIns="0" anchor="ctr" anchorCtr="0">
            <a:noAutofit/>
          </a:bodyPr>
          <a:lstStyle/>
          <a:p>
            <a:r>
              <a:rPr lang="en-US"/>
              <a:t>Click to edit Master title style</a:t>
            </a:r>
            <a:endParaRPr lang="en-US" dirty="0"/>
          </a:p>
        </p:txBody>
      </p:sp>
      <p:sp>
        <p:nvSpPr>
          <p:cNvPr id="3" name="Subtitle 2"/>
          <p:cNvSpPr>
            <a:spLocks noGrp="1"/>
          </p:cNvSpPr>
          <p:nvPr>
            <p:ph type="subTitle" idx="1"/>
          </p:nvPr>
        </p:nvSpPr>
        <p:spPr>
          <a:xfrm>
            <a:off x="0" y="6858000"/>
            <a:ext cx="302685" cy="167640"/>
          </a:xfrm>
          <a:prstGeom prst="rect">
            <a:avLst/>
          </a:prstGeom>
        </p:spPr>
        <p:txBody>
          <a:bodyPr wrap="none"/>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5" name="Straight Connector 4"/>
          <p:cNvCxnSpPr/>
          <p:nvPr/>
        </p:nvCxnSpPr>
        <p:spPr>
          <a:xfrm>
            <a:off x="0" y="3603626"/>
            <a:ext cx="12192000" cy="1588"/>
          </a:xfrm>
          <a:prstGeom prst="line">
            <a:avLst/>
          </a:prstGeom>
          <a:ln w="952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2324162"/>
            <a:ext cx="12192000" cy="158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3603626"/>
            <a:ext cx="12192000" cy="158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4998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22765" y="179387"/>
            <a:ext cx="11836400" cy="2462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66283" y="1005840"/>
            <a:ext cx="9855200" cy="535209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34768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8755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Box 2"/>
          <p:cNvSpPr txBox="1"/>
          <p:nvPr userDrawn="1">
            <p:custDataLst>
              <p:tags r:id="rId1"/>
            </p:custDataLst>
          </p:nvPr>
        </p:nvSpPr>
        <p:spPr>
          <a:xfrm>
            <a:off x="121921" y="822959"/>
            <a:ext cx="3874617"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4" name="TextBox 3"/>
          <p:cNvSpPr txBox="1"/>
          <p:nvPr userDrawn="1">
            <p:custDataLst>
              <p:tags r:id="rId2"/>
            </p:custDataLst>
          </p:nvPr>
        </p:nvSpPr>
        <p:spPr>
          <a:xfrm>
            <a:off x="4142842" y="822960"/>
            <a:ext cx="7927239" cy="5532120"/>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5" name="TextBox 4"/>
          <p:cNvSpPr txBox="1"/>
          <p:nvPr userDrawn="1">
            <p:custDataLst>
              <p:tags r:id="rId3"/>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4"/>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Tree>
    <p:extLst>
      <p:ext uri="{BB962C8B-B14F-4D97-AF65-F5344CB8AC3E}">
        <p14:creationId xmlns:p14="http://schemas.microsoft.com/office/powerpoint/2010/main" val="3937015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1" y="822959"/>
            <a:ext cx="3874617"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4142842" y="822960"/>
            <a:ext cx="7927239"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4142842" y="3643884"/>
            <a:ext cx="7927239"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40100878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10" name="TextBox 9"/>
          <p:cNvSpPr txBox="1"/>
          <p:nvPr userDrawn="1">
            <p:custDataLst>
              <p:tags r:id="rId3"/>
            </p:custDataLst>
          </p:nvPr>
        </p:nvSpPr>
        <p:spPr>
          <a:xfrm>
            <a:off x="121921" y="822959"/>
            <a:ext cx="3874617"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11" name="TextBox 10"/>
          <p:cNvSpPr txBox="1"/>
          <p:nvPr userDrawn="1">
            <p:custDataLst>
              <p:tags r:id="rId4"/>
            </p:custDataLst>
          </p:nvPr>
        </p:nvSpPr>
        <p:spPr>
          <a:xfrm>
            <a:off x="4142842" y="822960"/>
            <a:ext cx="7927239" cy="1770888"/>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2" name="TextBox 11"/>
          <p:cNvSpPr txBox="1"/>
          <p:nvPr userDrawn="1">
            <p:custDataLst>
              <p:tags r:id="rId5"/>
            </p:custDataLst>
          </p:nvPr>
        </p:nvSpPr>
        <p:spPr>
          <a:xfrm>
            <a:off x="4142842" y="2703576"/>
            <a:ext cx="7927239" cy="1770888"/>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3" name="TextBox 12"/>
          <p:cNvSpPr txBox="1"/>
          <p:nvPr userDrawn="1">
            <p:custDataLst>
              <p:tags r:id="rId6"/>
            </p:custDataLst>
          </p:nvPr>
        </p:nvSpPr>
        <p:spPr>
          <a:xfrm>
            <a:off x="4142842" y="4584192"/>
            <a:ext cx="7927239" cy="1770888"/>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24942662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9" name="TextBox 8"/>
          <p:cNvSpPr txBox="1"/>
          <p:nvPr userDrawn="1">
            <p:custDataLst>
              <p:tags r:id="rId3"/>
            </p:custDataLst>
          </p:nvPr>
        </p:nvSpPr>
        <p:spPr>
          <a:xfrm>
            <a:off x="121920" y="822959"/>
            <a:ext cx="3874616"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14" name="TextBox 13"/>
          <p:cNvSpPr txBox="1"/>
          <p:nvPr userDrawn="1">
            <p:custDataLst>
              <p:tags r:id="rId4"/>
            </p:custDataLst>
          </p:nvPr>
        </p:nvSpPr>
        <p:spPr>
          <a:xfrm>
            <a:off x="4142842" y="822960"/>
            <a:ext cx="7927239"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5" name="TextBox 14"/>
          <p:cNvSpPr txBox="1"/>
          <p:nvPr userDrawn="1">
            <p:custDataLst>
              <p:tags r:id="rId5"/>
            </p:custDataLst>
          </p:nvPr>
        </p:nvSpPr>
        <p:spPr>
          <a:xfrm>
            <a:off x="4142840" y="3643884"/>
            <a:ext cx="3919091"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6" name="TextBox 15"/>
          <p:cNvSpPr txBox="1"/>
          <p:nvPr userDrawn="1">
            <p:custDataLst>
              <p:tags r:id="rId6"/>
            </p:custDataLst>
          </p:nvPr>
        </p:nvSpPr>
        <p:spPr>
          <a:xfrm>
            <a:off x="8208235" y="3643884"/>
            <a:ext cx="386184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40704959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822959"/>
            <a:ext cx="3874616"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4142842" y="3643883"/>
            <a:ext cx="7927239"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4142840" y="822959"/>
            <a:ext cx="3919091"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8208235" y="822959"/>
            <a:ext cx="386184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20865023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822959"/>
            <a:ext cx="3874616"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4142840" y="822959"/>
            <a:ext cx="3919091"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8208235" y="822959"/>
            <a:ext cx="386184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4142840" y="3643883"/>
            <a:ext cx="3919091"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1" name="TextBox 10"/>
          <p:cNvSpPr txBox="1"/>
          <p:nvPr userDrawn="1">
            <p:custDataLst>
              <p:tags r:id="rId7"/>
            </p:custDataLst>
          </p:nvPr>
        </p:nvSpPr>
        <p:spPr>
          <a:xfrm>
            <a:off x="8208235" y="3643883"/>
            <a:ext cx="386184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26187213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Tree>
    <p:extLst>
      <p:ext uri="{BB962C8B-B14F-4D97-AF65-F5344CB8AC3E}">
        <p14:creationId xmlns:p14="http://schemas.microsoft.com/office/powerpoint/2010/main" val="415805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2600" y="368300"/>
            <a:ext cx="11221720" cy="684213"/>
          </a:xfrm>
        </p:spPr>
        <p:txBody>
          <a:bodyP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2599" y="1160463"/>
            <a:ext cx="5486400" cy="457200"/>
          </a:xfrm>
        </p:spPr>
        <p:txBody>
          <a:bodyPr anchor="b">
            <a:noAutofit/>
          </a:bodyPr>
          <a:lstStyle>
            <a:lvl1pPr marL="0" indent="0">
              <a:buNone/>
              <a:defRPr sz="3733"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482599" y="1789641"/>
            <a:ext cx="5486400" cy="429768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160463"/>
            <a:ext cx="5486400" cy="457200"/>
          </a:xfrm>
        </p:spPr>
        <p:txBody>
          <a:bodyPr anchor="b">
            <a:noAutofit/>
          </a:bodyPr>
          <a:lstStyle>
            <a:lvl1pPr marL="0" indent="0">
              <a:buNone/>
              <a:defRPr sz="3733"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217920" y="1789641"/>
            <a:ext cx="5486400" cy="4322235"/>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097FAA-5CFA-4AA9-B3B9-8524D66399AE}"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E257A-AE25-4143-ADD1-F1B2CF3C8015}" type="slidenum">
              <a:rPr lang="en-US" smtClean="0"/>
              <a:t>‹#›</a:t>
            </a:fld>
            <a:endParaRPr lang="en-US"/>
          </a:p>
        </p:txBody>
      </p:sp>
      <p:sp>
        <p:nvSpPr>
          <p:cNvPr id="10" name="Rectangle 9"/>
          <p:cNvSpPr/>
          <p:nvPr/>
        </p:nvSpPr>
        <p:spPr>
          <a:xfrm>
            <a:off x="-4271575" y="0"/>
            <a:ext cx="3885635" cy="6005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COMPARISON</a:t>
            </a:r>
            <a:endParaRPr lang="en-GB" sz="2400">
              <a:solidFill>
                <a:srgbClr val="FF0000"/>
              </a:solidFill>
            </a:endParaRPr>
          </a:p>
        </p:txBody>
      </p:sp>
    </p:spTree>
    <p:extLst>
      <p:ext uri="{BB962C8B-B14F-4D97-AF65-F5344CB8AC3E}">
        <p14:creationId xmlns:p14="http://schemas.microsoft.com/office/powerpoint/2010/main" val="8273052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822959"/>
            <a:ext cx="2133600"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2401823" y="822960"/>
            <a:ext cx="9668256" cy="5532120"/>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18527315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2401823" y="822960"/>
            <a:ext cx="9668256"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2401823" y="3643884"/>
            <a:ext cx="9668256"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121920" y="822959"/>
            <a:ext cx="2133600"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Tree>
    <p:extLst>
      <p:ext uri="{BB962C8B-B14F-4D97-AF65-F5344CB8AC3E}">
        <p14:creationId xmlns:p14="http://schemas.microsoft.com/office/powerpoint/2010/main" val="10976709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2401823" y="822960"/>
            <a:ext cx="9668256" cy="1770888"/>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2401823" y="2703576"/>
            <a:ext cx="9668256" cy="1770888"/>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2401823" y="4584192"/>
            <a:ext cx="9668256" cy="1770888"/>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121920" y="822959"/>
            <a:ext cx="2133600"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Tree>
    <p:extLst>
      <p:ext uri="{BB962C8B-B14F-4D97-AF65-F5344CB8AC3E}">
        <p14:creationId xmlns:p14="http://schemas.microsoft.com/office/powerpoint/2010/main" val="18735536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2401823" y="822960"/>
            <a:ext cx="9668256"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2401823" y="3643884"/>
            <a:ext cx="475488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7315199" y="3643884"/>
            <a:ext cx="475488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121920" y="822959"/>
            <a:ext cx="2133600"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Tree>
    <p:extLst>
      <p:ext uri="{BB962C8B-B14F-4D97-AF65-F5344CB8AC3E}">
        <p14:creationId xmlns:p14="http://schemas.microsoft.com/office/powerpoint/2010/main" val="29775819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2401823" y="3643883"/>
            <a:ext cx="9668256"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2401824" y="822959"/>
            <a:ext cx="475488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7303008" y="822959"/>
            <a:ext cx="475488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121920" y="822959"/>
            <a:ext cx="2133600"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Tree>
    <p:extLst>
      <p:ext uri="{BB962C8B-B14F-4D97-AF65-F5344CB8AC3E}">
        <p14:creationId xmlns:p14="http://schemas.microsoft.com/office/powerpoint/2010/main" val="42102652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2401824" y="822959"/>
            <a:ext cx="475488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7303008" y="822959"/>
            <a:ext cx="475488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121920" y="822959"/>
            <a:ext cx="2133600"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10" name="TextBox 9"/>
          <p:cNvSpPr txBox="1"/>
          <p:nvPr userDrawn="1">
            <p:custDataLst>
              <p:tags r:id="rId6"/>
            </p:custDataLst>
          </p:nvPr>
        </p:nvSpPr>
        <p:spPr>
          <a:xfrm>
            <a:off x="2401824" y="3643883"/>
            <a:ext cx="475488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1" name="TextBox 10"/>
          <p:cNvSpPr txBox="1"/>
          <p:nvPr userDrawn="1">
            <p:custDataLst>
              <p:tags r:id="rId7"/>
            </p:custDataLst>
          </p:nvPr>
        </p:nvSpPr>
        <p:spPr>
          <a:xfrm>
            <a:off x="7303008" y="3643883"/>
            <a:ext cx="475488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22799117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2401824" y="822960"/>
            <a:ext cx="4754880" cy="5532121"/>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7303008" y="822960"/>
            <a:ext cx="4754880" cy="5532121"/>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121920" y="822959"/>
            <a:ext cx="2133600"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Tree>
    <p:extLst>
      <p:ext uri="{BB962C8B-B14F-4D97-AF65-F5344CB8AC3E}">
        <p14:creationId xmlns:p14="http://schemas.microsoft.com/office/powerpoint/2010/main" val="1985965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Tree>
    <p:extLst>
      <p:ext uri="{BB962C8B-B14F-4D97-AF65-F5344CB8AC3E}">
        <p14:creationId xmlns:p14="http://schemas.microsoft.com/office/powerpoint/2010/main" val="4340912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1" y="822960"/>
            <a:ext cx="3874617" cy="2715768"/>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121921" y="3643885"/>
            <a:ext cx="3874617"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4142842" y="822960"/>
            <a:ext cx="7927239" cy="5532120"/>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31088250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4142842" y="822960"/>
            <a:ext cx="7927239"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121920" y="3643884"/>
            <a:ext cx="1194816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121921" y="822960"/>
            <a:ext cx="3874617" cy="2715768"/>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Tree>
    <p:extLst>
      <p:ext uri="{BB962C8B-B14F-4D97-AF65-F5344CB8AC3E}">
        <p14:creationId xmlns:p14="http://schemas.microsoft.com/office/powerpoint/2010/main" val="2056319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ingle Bio">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6" name="Picture Placeholder 6"/>
          <p:cNvSpPr>
            <a:spLocks noGrp="1"/>
          </p:cNvSpPr>
          <p:nvPr>
            <p:ph type="pic" sz="quarter" idx="13"/>
          </p:nvPr>
        </p:nvSpPr>
        <p:spPr>
          <a:xfrm>
            <a:off x="487680" y="1160463"/>
            <a:ext cx="2193600" cy="1728000"/>
          </a:xfrm>
        </p:spPr>
        <p:txBody>
          <a:bodyPr/>
          <a:lstStyle/>
          <a:p>
            <a:r>
              <a:rPr lang="en-US" smtClean="0"/>
              <a:t>Click icon to add picture</a:t>
            </a:r>
            <a:endParaRPr lang="en-GB"/>
          </a:p>
        </p:txBody>
      </p:sp>
      <p:sp>
        <p:nvSpPr>
          <p:cNvPr id="8" name="Content Placeholder 8"/>
          <p:cNvSpPr>
            <a:spLocks noGrp="1"/>
          </p:cNvSpPr>
          <p:nvPr>
            <p:ph sz="quarter" idx="15"/>
          </p:nvPr>
        </p:nvSpPr>
        <p:spPr>
          <a:xfrm>
            <a:off x="3025428" y="1805260"/>
            <a:ext cx="8683977" cy="1083203"/>
          </a:xfrm>
        </p:spPr>
        <p:txBody>
          <a:bodyPr lIns="0" rIns="0">
            <a:noAutofit/>
          </a:bodyPr>
          <a:lstStyle>
            <a:lvl1pPr marL="0" indent="0">
              <a:spcAft>
                <a:spcPts val="0"/>
              </a:spcAft>
              <a:buNone/>
              <a:defRPr sz="1600">
                <a:solidFill>
                  <a:schemeClr val="tx1"/>
                </a:solidFill>
                <a:latin typeface="+mn-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smtClean="0"/>
              <a:t>Edit Master text styles</a:t>
            </a:r>
          </a:p>
        </p:txBody>
      </p:sp>
      <p:sp>
        <p:nvSpPr>
          <p:cNvPr id="12" name="Content Placeholder 8"/>
          <p:cNvSpPr>
            <a:spLocks noGrp="1"/>
          </p:cNvSpPr>
          <p:nvPr>
            <p:ph sz="quarter" idx="18"/>
          </p:nvPr>
        </p:nvSpPr>
        <p:spPr>
          <a:xfrm>
            <a:off x="3025428" y="1532997"/>
            <a:ext cx="8683977" cy="263264"/>
          </a:xfrm>
        </p:spPr>
        <p:txBody>
          <a:bodyPr lIns="0" rIns="0" anchor="ctr">
            <a:noAutofit/>
          </a:bodyPr>
          <a:lstStyle>
            <a:lvl1pPr marL="0" indent="0">
              <a:buNone/>
              <a:defRPr sz="1600" b="0">
                <a:solidFill>
                  <a:schemeClr val="accent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smtClean="0"/>
              <a:t>Edit Master text styles</a:t>
            </a:r>
          </a:p>
        </p:txBody>
      </p:sp>
      <p:sp>
        <p:nvSpPr>
          <p:cNvPr id="13" name="Text Placeholder 11"/>
          <p:cNvSpPr>
            <a:spLocks noGrp="1"/>
          </p:cNvSpPr>
          <p:nvPr>
            <p:ph type="body" sz="quarter" idx="25" hasCustomPrompt="1"/>
          </p:nvPr>
        </p:nvSpPr>
        <p:spPr>
          <a:xfrm>
            <a:off x="3025423"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14" name="Text Placeholder 12"/>
          <p:cNvSpPr>
            <a:spLocks noGrp="1"/>
          </p:cNvSpPr>
          <p:nvPr>
            <p:ph type="body" sz="quarter" idx="16"/>
          </p:nvPr>
        </p:nvSpPr>
        <p:spPr>
          <a:xfrm>
            <a:off x="487245" y="2997199"/>
            <a:ext cx="5486400" cy="3114676"/>
          </a:xfrm>
          <a:blipFill>
            <a:blip r:embed="rId3"/>
            <a:stretch>
              <a:fillRect/>
            </a:stretch>
          </a:blipFill>
        </p:spPr>
        <p:txBody>
          <a:bodyPr lIns="0" tIns="9144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smtClean="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5" name="Text Placeholder 12"/>
          <p:cNvSpPr>
            <a:spLocks noGrp="1"/>
          </p:cNvSpPr>
          <p:nvPr>
            <p:ph type="body" sz="quarter" idx="20"/>
          </p:nvPr>
        </p:nvSpPr>
        <p:spPr>
          <a:xfrm>
            <a:off x="6217919" y="2997199"/>
            <a:ext cx="5486400" cy="3114676"/>
          </a:xfrm>
          <a:blipFill>
            <a:blip r:embed="rId3"/>
            <a:stretch>
              <a:fillRect/>
            </a:stretch>
          </a:blipFill>
        </p:spPr>
        <p:txBody>
          <a:bodyPr lIns="0" tIns="9144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7" name="Rectangle 16"/>
          <p:cNvSpPr/>
          <p:nvPr/>
        </p:nvSpPr>
        <p:spPr>
          <a:xfrm>
            <a:off x="-4271575" y="-1"/>
            <a:ext cx="3885635" cy="46896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SINGLE </a:t>
            </a:r>
            <a:r>
              <a:rPr lang="en-US" sz="2400" dirty="0" smtClean="0">
                <a:solidFill>
                  <a:srgbClr val="FF0000"/>
                </a:solidFill>
              </a:rPr>
              <a:t>BIO LAYOUT</a:t>
            </a:r>
          </a:p>
          <a:p>
            <a:pPr algn="ctr"/>
            <a:endParaRPr lang="en-US" sz="2400" dirty="0" smtClean="0">
              <a:solidFill>
                <a:srgbClr val="FF0000"/>
              </a:solidFill>
            </a:endParaRPr>
          </a:p>
          <a:p>
            <a:pPr algn="ct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a:t>
            </a:r>
          </a:p>
          <a:p>
            <a:pPr algn="ctr"/>
            <a:r>
              <a:rPr lang="en-US" sz="2400" baseline="0" dirty="0" smtClean="0">
                <a:solidFill>
                  <a:srgbClr val="FF0000"/>
                </a:solidFill>
              </a:rPr>
              <a:t>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a:solidFill>
                <a:srgbClr val="FF0000"/>
              </a:solidFill>
            </a:endParaRPr>
          </a:p>
        </p:txBody>
      </p:sp>
    </p:spTree>
    <p:extLst>
      <p:ext uri="{BB962C8B-B14F-4D97-AF65-F5344CB8AC3E}">
        <p14:creationId xmlns:p14="http://schemas.microsoft.com/office/powerpoint/2010/main" val="28721440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4142842" y="822960"/>
            <a:ext cx="7927239"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4142842" y="3643884"/>
            <a:ext cx="7927239"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121921" y="822960"/>
            <a:ext cx="3874617" cy="2715768"/>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10" name="TextBox 9"/>
          <p:cNvSpPr txBox="1"/>
          <p:nvPr userDrawn="1">
            <p:custDataLst>
              <p:tags r:id="rId6"/>
            </p:custDataLst>
          </p:nvPr>
        </p:nvSpPr>
        <p:spPr>
          <a:xfrm>
            <a:off x="121921" y="3643885"/>
            <a:ext cx="3874617"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25648624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4153408" y="832104"/>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8184896" y="822960"/>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4142842" y="3643885"/>
            <a:ext cx="7927239"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121921" y="822960"/>
            <a:ext cx="3874617" cy="2715768"/>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11" name="TextBox 10"/>
          <p:cNvSpPr txBox="1"/>
          <p:nvPr userDrawn="1">
            <p:custDataLst>
              <p:tags r:id="rId7"/>
            </p:custDataLst>
          </p:nvPr>
        </p:nvSpPr>
        <p:spPr>
          <a:xfrm>
            <a:off x="121920" y="3643885"/>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13478073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4153408" y="3643885"/>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8184896" y="3643885"/>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4153409" y="822960"/>
            <a:ext cx="7927239"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121921" y="822960"/>
            <a:ext cx="3874617" cy="2715768"/>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11" name="TextBox 10"/>
          <p:cNvSpPr txBox="1"/>
          <p:nvPr userDrawn="1">
            <p:custDataLst>
              <p:tags r:id="rId7"/>
            </p:custDataLst>
          </p:nvPr>
        </p:nvSpPr>
        <p:spPr>
          <a:xfrm>
            <a:off x="121920" y="3643885"/>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21171705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4153408" y="832104"/>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8184896" y="822960"/>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121921" y="822960"/>
            <a:ext cx="3874617" cy="2715768"/>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10" name="TextBox 9"/>
          <p:cNvSpPr txBox="1"/>
          <p:nvPr userDrawn="1">
            <p:custDataLst>
              <p:tags r:id="rId6"/>
            </p:custDataLst>
          </p:nvPr>
        </p:nvSpPr>
        <p:spPr>
          <a:xfrm>
            <a:off x="121920" y="3643885"/>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1" name="TextBox 10"/>
          <p:cNvSpPr txBox="1"/>
          <p:nvPr userDrawn="1">
            <p:custDataLst>
              <p:tags r:id="rId7"/>
            </p:custDataLst>
          </p:nvPr>
        </p:nvSpPr>
        <p:spPr>
          <a:xfrm>
            <a:off x="4153408" y="3643885"/>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2" name="TextBox 11"/>
          <p:cNvSpPr txBox="1"/>
          <p:nvPr userDrawn="1">
            <p:custDataLst>
              <p:tags r:id="rId8"/>
            </p:custDataLst>
          </p:nvPr>
        </p:nvSpPr>
        <p:spPr>
          <a:xfrm>
            <a:off x="8184896" y="3643885"/>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17034811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19" y="822960"/>
            <a:ext cx="5900928" cy="553212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6169152" y="822960"/>
            <a:ext cx="5900928" cy="5532120"/>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15262140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19" y="822960"/>
            <a:ext cx="5900928" cy="2715768"/>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121920" y="3643885"/>
            <a:ext cx="5900928"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6169152" y="3643885"/>
            <a:ext cx="5900928"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6169152" y="822960"/>
            <a:ext cx="5900928"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15579217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822960"/>
            <a:ext cx="11948160" cy="131064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121920" y="2227385"/>
            <a:ext cx="11948160" cy="41276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30546782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822961"/>
            <a:ext cx="11948160" cy="1321031"/>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121920" y="2247248"/>
            <a:ext cx="5900928" cy="2002289"/>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121920" y="4352792"/>
            <a:ext cx="5900928" cy="2002289"/>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6169152" y="2247248"/>
            <a:ext cx="5900928" cy="2002289"/>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1" name="TextBox 10"/>
          <p:cNvSpPr txBox="1"/>
          <p:nvPr userDrawn="1">
            <p:custDataLst>
              <p:tags r:id="rId7"/>
            </p:custDataLst>
          </p:nvPr>
        </p:nvSpPr>
        <p:spPr>
          <a:xfrm>
            <a:off x="6169152" y="4352792"/>
            <a:ext cx="5900928" cy="2002289"/>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38329340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822961"/>
            <a:ext cx="11948160" cy="1321031"/>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121920" y="2247248"/>
            <a:ext cx="5900928" cy="4107833"/>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6169152" y="2247248"/>
            <a:ext cx="5900928" cy="4107833"/>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11314307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822960"/>
            <a:ext cx="5900928" cy="1310640"/>
          </a:xfrm>
          <a:prstGeom prst="rect">
            <a:avLst/>
          </a:prstGeom>
          <a:solidFill>
            <a:srgbClr val="EBF5FF"/>
          </a:solid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4D73A1"/>
                </a:solidFill>
                <a:latin typeface="Trade Gothic LT Com" panose="020B0503040303020004" pitchFamily="34" charset="0"/>
              </a:rPr>
              <a:t>Key Points</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A</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B</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Point C</a:t>
            </a:r>
          </a:p>
        </p:txBody>
      </p:sp>
      <p:sp>
        <p:nvSpPr>
          <p:cNvPr id="8" name="TextBox 7"/>
          <p:cNvSpPr txBox="1"/>
          <p:nvPr userDrawn="1">
            <p:custDataLst>
              <p:tags r:id="rId4"/>
            </p:custDataLst>
          </p:nvPr>
        </p:nvSpPr>
        <p:spPr>
          <a:xfrm>
            <a:off x="121920" y="2227385"/>
            <a:ext cx="11948160" cy="41276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6169152" y="822960"/>
            <a:ext cx="5900928" cy="1310640"/>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4105685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up Team">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3" name="Text Placeholder 12"/>
          <p:cNvSpPr>
            <a:spLocks noGrp="1"/>
          </p:cNvSpPr>
          <p:nvPr>
            <p:ph type="body" sz="quarter" idx="16"/>
          </p:nvPr>
        </p:nvSpPr>
        <p:spPr>
          <a:xfrm>
            <a:off x="487245" y="2997199"/>
            <a:ext cx="5486400" cy="3108960"/>
          </a:xfrm>
        </p:spPr>
        <p:txBody>
          <a:bodyPr lIns="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smtClean="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7" name="Text Placeholder 12"/>
          <p:cNvSpPr>
            <a:spLocks noGrp="1"/>
          </p:cNvSpPr>
          <p:nvPr>
            <p:ph type="body" sz="quarter" idx="20"/>
          </p:nvPr>
        </p:nvSpPr>
        <p:spPr>
          <a:xfrm>
            <a:off x="6217919" y="2997199"/>
            <a:ext cx="5486400" cy="3108960"/>
          </a:xfrm>
        </p:spPr>
        <p:txBody>
          <a:bodyPr lIns="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8" name="Content Placeholder 7"/>
          <p:cNvSpPr>
            <a:spLocks noGrp="1"/>
          </p:cNvSpPr>
          <p:nvPr>
            <p:ph sz="quarter" idx="23" hasCustomPrompt="1"/>
          </p:nvPr>
        </p:nvSpPr>
        <p:spPr>
          <a:xfrm>
            <a:off x="487244" y="1160465"/>
            <a:ext cx="2193600" cy="1728787"/>
          </a:xfrm>
        </p:spPr>
        <p:txBody>
          <a:bodyPr/>
          <a:lstStyle>
            <a:lvl1pPr marL="0" indent="0">
              <a:buNone/>
              <a:defRPr/>
            </a:lvl1pPr>
          </a:lstStyle>
          <a:p>
            <a:pPr lvl="0"/>
            <a:r>
              <a:rPr lang="en-US"/>
              <a:t>Picture</a:t>
            </a:r>
            <a:endParaRPr lang="en-GB"/>
          </a:p>
        </p:txBody>
      </p:sp>
      <p:sp>
        <p:nvSpPr>
          <p:cNvPr id="20" name="Content Placeholder 7"/>
          <p:cNvSpPr>
            <a:spLocks noGrp="1"/>
          </p:cNvSpPr>
          <p:nvPr>
            <p:ph sz="quarter" idx="24" hasCustomPrompt="1"/>
          </p:nvPr>
        </p:nvSpPr>
        <p:spPr>
          <a:xfrm>
            <a:off x="6217920" y="1160465"/>
            <a:ext cx="2193600" cy="1728787"/>
          </a:xfrm>
        </p:spPr>
        <p:txBody>
          <a:bodyPr/>
          <a:lstStyle>
            <a:lvl1pPr marL="0" indent="0">
              <a:buNone/>
              <a:defRPr/>
            </a:lvl1pPr>
          </a:lstStyle>
          <a:p>
            <a:pPr lvl="0"/>
            <a:r>
              <a:rPr lang="en-US"/>
              <a:t>Picture</a:t>
            </a:r>
            <a:endParaRPr lang="en-GB"/>
          </a:p>
        </p:txBody>
      </p:sp>
      <p:sp>
        <p:nvSpPr>
          <p:cNvPr id="12" name="Text Placeholder 11"/>
          <p:cNvSpPr>
            <a:spLocks noGrp="1"/>
          </p:cNvSpPr>
          <p:nvPr>
            <p:ph type="body" sz="quarter" idx="25" hasCustomPrompt="1"/>
          </p:nvPr>
        </p:nvSpPr>
        <p:spPr>
          <a:xfrm>
            <a:off x="2925645"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21" name="Text Placeholder 11"/>
          <p:cNvSpPr>
            <a:spLocks noGrp="1"/>
          </p:cNvSpPr>
          <p:nvPr>
            <p:ph type="body" sz="quarter" idx="26" hasCustomPrompt="1"/>
          </p:nvPr>
        </p:nvSpPr>
        <p:spPr>
          <a:xfrm>
            <a:off x="2925645"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2" name="Text Placeholder 11"/>
          <p:cNvSpPr>
            <a:spLocks noGrp="1"/>
          </p:cNvSpPr>
          <p:nvPr>
            <p:ph type="body" sz="quarter" idx="27" hasCustomPrompt="1"/>
          </p:nvPr>
        </p:nvSpPr>
        <p:spPr>
          <a:xfrm>
            <a:off x="2925645"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23" name="Text Placeholder 11"/>
          <p:cNvSpPr>
            <a:spLocks noGrp="1"/>
          </p:cNvSpPr>
          <p:nvPr>
            <p:ph type="body" sz="quarter" idx="28" hasCustomPrompt="1"/>
          </p:nvPr>
        </p:nvSpPr>
        <p:spPr>
          <a:xfrm>
            <a:off x="8656319"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24" name="Text Placeholder 11"/>
          <p:cNvSpPr>
            <a:spLocks noGrp="1"/>
          </p:cNvSpPr>
          <p:nvPr>
            <p:ph type="body" sz="quarter" idx="29" hasCustomPrompt="1"/>
          </p:nvPr>
        </p:nvSpPr>
        <p:spPr>
          <a:xfrm>
            <a:off x="8656319"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5" name="Text Placeholder 11"/>
          <p:cNvSpPr>
            <a:spLocks noGrp="1"/>
          </p:cNvSpPr>
          <p:nvPr>
            <p:ph type="body" sz="quarter" idx="30" hasCustomPrompt="1"/>
          </p:nvPr>
        </p:nvSpPr>
        <p:spPr>
          <a:xfrm>
            <a:off x="8656319"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16" name="Rectangle 15"/>
          <p:cNvSpPr/>
          <p:nvPr/>
        </p:nvSpPr>
        <p:spPr>
          <a:xfrm>
            <a:off x="-4271575" y="0"/>
            <a:ext cx="3885635" cy="37147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8821647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Tree>
    <p:extLst>
      <p:ext uri="{BB962C8B-B14F-4D97-AF65-F5344CB8AC3E}">
        <p14:creationId xmlns:p14="http://schemas.microsoft.com/office/powerpoint/2010/main" val="4413902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822960"/>
            <a:ext cx="11948160" cy="5532120"/>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29996418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6169152" y="822960"/>
            <a:ext cx="5900928" cy="5532120"/>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121919" y="822960"/>
            <a:ext cx="5900928" cy="5532120"/>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13680733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4153408" y="822960"/>
            <a:ext cx="3885184" cy="5532121"/>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8184896" y="822960"/>
            <a:ext cx="3885184" cy="5532121"/>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121920" y="822960"/>
            <a:ext cx="3885184" cy="5532121"/>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42616477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3643885"/>
            <a:ext cx="1194816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121919" y="822960"/>
            <a:ext cx="11948160"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36632793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2703576"/>
            <a:ext cx="11948160" cy="1770888"/>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121919" y="822960"/>
            <a:ext cx="11948160" cy="1770888"/>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121920" y="4584192"/>
            <a:ext cx="11948160" cy="1770888"/>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18742193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121920" y="3643885"/>
            <a:ext cx="5900928"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6169152" y="3643885"/>
            <a:ext cx="5900928"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6169152" y="822960"/>
            <a:ext cx="5900928"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121919" y="822960"/>
            <a:ext cx="5900928"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20932757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custDataLst>
              <p:tags r:id="rId1"/>
            </p:custDataLst>
          </p:nvPr>
        </p:nvSpPr>
        <p:spPr>
          <a:xfrm>
            <a:off x="225552" y="6446521"/>
            <a:ext cx="9509760" cy="92333"/>
          </a:xfrm>
          <a:prstGeom prst="rect">
            <a:avLst/>
          </a:prstGeom>
          <a:noFill/>
        </p:spPr>
        <p:txBody>
          <a:bodyPr vert="horz" wrap="square" lIns="0" tIns="0" rIns="0" bIns="0" rtlCol="0" anchor="b" anchorCtr="0">
            <a:spAutoFit/>
          </a:bodyPr>
          <a:lstStyle/>
          <a:p>
            <a:pPr marL="171450" indent="-171450">
              <a:buAutoNum type="arabicParenBoth"/>
            </a:pPr>
            <a:r>
              <a:rPr lang="en-US" sz="600" dirty="0">
                <a:latin typeface="Trade Gothic LT Com" panose="020B0503040303020004" pitchFamily="34" charset="0"/>
              </a:rPr>
              <a:t>Footnote.</a:t>
            </a:r>
          </a:p>
        </p:txBody>
      </p:sp>
      <p:sp>
        <p:nvSpPr>
          <p:cNvPr id="6" name="TextBox 5"/>
          <p:cNvSpPr txBox="1"/>
          <p:nvPr userDrawn="1">
            <p:custDataLst>
              <p:tags r:id="rId2"/>
            </p:custDataLst>
          </p:nvPr>
        </p:nvSpPr>
        <p:spPr>
          <a:xfrm>
            <a:off x="219456" y="448057"/>
            <a:ext cx="11948160" cy="169277"/>
          </a:xfrm>
          <a:prstGeom prst="rect">
            <a:avLst/>
          </a:prstGeom>
          <a:noFill/>
        </p:spPr>
        <p:txBody>
          <a:bodyPr vert="horz" wrap="square" lIns="0" tIns="0" rIns="0" bIns="0" rtlCol="0" anchor="t" anchorCtr="0">
            <a:spAutoFit/>
          </a:bodyPr>
          <a:lstStyle/>
          <a:p>
            <a:r>
              <a:rPr lang="en-US" sz="1100" dirty="0">
                <a:solidFill>
                  <a:srgbClr val="000000"/>
                </a:solidFill>
                <a:latin typeface="Trade Gothic LT Com" panose="020B0503040303020004" pitchFamily="34" charset="0"/>
              </a:rPr>
              <a:t>Subtitle Trade Gothic LT Com 11pt</a:t>
            </a:r>
          </a:p>
        </p:txBody>
      </p:sp>
      <p:sp>
        <p:nvSpPr>
          <p:cNvPr id="7" name="TextBox 6"/>
          <p:cNvSpPr txBox="1"/>
          <p:nvPr userDrawn="1">
            <p:custDataLst>
              <p:tags r:id="rId3"/>
            </p:custDataLst>
          </p:nvPr>
        </p:nvSpPr>
        <p:spPr>
          <a:xfrm>
            <a:off x="4153408" y="832104"/>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8" name="TextBox 7"/>
          <p:cNvSpPr txBox="1"/>
          <p:nvPr userDrawn="1">
            <p:custDataLst>
              <p:tags r:id="rId4"/>
            </p:custDataLst>
          </p:nvPr>
        </p:nvSpPr>
        <p:spPr>
          <a:xfrm>
            <a:off x="8184896" y="822960"/>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9" name="TextBox 8"/>
          <p:cNvSpPr txBox="1"/>
          <p:nvPr userDrawn="1">
            <p:custDataLst>
              <p:tags r:id="rId5"/>
            </p:custDataLst>
          </p:nvPr>
        </p:nvSpPr>
        <p:spPr>
          <a:xfrm>
            <a:off x="121920" y="3643885"/>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0" name="TextBox 9"/>
          <p:cNvSpPr txBox="1"/>
          <p:nvPr userDrawn="1">
            <p:custDataLst>
              <p:tags r:id="rId6"/>
            </p:custDataLst>
          </p:nvPr>
        </p:nvSpPr>
        <p:spPr>
          <a:xfrm>
            <a:off x="4153408" y="3643885"/>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1" name="TextBox 10"/>
          <p:cNvSpPr txBox="1"/>
          <p:nvPr userDrawn="1">
            <p:custDataLst>
              <p:tags r:id="rId7"/>
            </p:custDataLst>
          </p:nvPr>
        </p:nvSpPr>
        <p:spPr>
          <a:xfrm>
            <a:off x="8184896" y="3643885"/>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
        <p:nvSpPr>
          <p:cNvPr id="12" name="TextBox 11"/>
          <p:cNvSpPr txBox="1"/>
          <p:nvPr userDrawn="1">
            <p:custDataLst>
              <p:tags r:id="rId8"/>
            </p:custDataLst>
          </p:nvPr>
        </p:nvSpPr>
        <p:spPr>
          <a:xfrm>
            <a:off x="121920" y="832104"/>
            <a:ext cx="3885184" cy="2711196"/>
          </a:xfrm>
          <a:prstGeom prst="rect">
            <a:avLst/>
          </a:prstGeom>
          <a:noFill/>
          <a:ln w="12700"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latin typeface="Trade Gothic LT Com" panose="020B0503040303020004" pitchFamily="34" charset="0"/>
              </a:rPr>
              <a:t>Content Box</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a:p>
            <a:pPr marL="137160" lvl="1" indent="-13716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rPr>
              <a:t>Sample text</a:t>
            </a:r>
          </a:p>
        </p:txBody>
      </p:sp>
    </p:spTree>
    <p:extLst>
      <p:ext uri="{BB962C8B-B14F-4D97-AF65-F5344CB8AC3E}">
        <p14:creationId xmlns:p14="http://schemas.microsoft.com/office/powerpoint/2010/main" val="923971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up Team">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9" name="Content Placeholder 7"/>
          <p:cNvSpPr>
            <a:spLocks noGrp="1"/>
          </p:cNvSpPr>
          <p:nvPr>
            <p:ph sz="quarter" idx="23" hasCustomPrompt="1"/>
          </p:nvPr>
        </p:nvSpPr>
        <p:spPr>
          <a:xfrm>
            <a:off x="487680" y="1160465"/>
            <a:ext cx="2193600" cy="1728787"/>
          </a:xfrm>
        </p:spPr>
        <p:txBody>
          <a:bodyPr/>
          <a:lstStyle>
            <a:lvl1pPr marL="0" indent="0">
              <a:buNone/>
              <a:defRPr/>
            </a:lvl1pPr>
          </a:lstStyle>
          <a:p>
            <a:pPr lvl="0"/>
            <a:r>
              <a:rPr lang="en-US"/>
              <a:t>Picture</a:t>
            </a:r>
            <a:endParaRPr lang="en-GB"/>
          </a:p>
        </p:txBody>
      </p:sp>
      <p:sp>
        <p:nvSpPr>
          <p:cNvPr id="34" name="Content Placeholder 7"/>
          <p:cNvSpPr>
            <a:spLocks noGrp="1"/>
          </p:cNvSpPr>
          <p:nvPr>
            <p:ph sz="quarter" idx="33" hasCustomPrompt="1"/>
          </p:nvPr>
        </p:nvSpPr>
        <p:spPr>
          <a:xfrm>
            <a:off x="487680" y="3424104"/>
            <a:ext cx="2193600" cy="1728787"/>
          </a:xfrm>
        </p:spPr>
        <p:txBody>
          <a:bodyPr/>
          <a:lstStyle>
            <a:lvl1pPr marL="0" indent="0">
              <a:buNone/>
              <a:defRPr/>
            </a:lvl1pPr>
          </a:lstStyle>
          <a:p>
            <a:pPr lvl="0"/>
            <a:r>
              <a:rPr lang="en-US"/>
              <a:t>Picture</a:t>
            </a:r>
            <a:endParaRPr lang="en-GB"/>
          </a:p>
        </p:txBody>
      </p:sp>
      <p:sp>
        <p:nvSpPr>
          <p:cNvPr id="50" name="Text Placeholder 11"/>
          <p:cNvSpPr>
            <a:spLocks noGrp="1"/>
          </p:cNvSpPr>
          <p:nvPr>
            <p:ph type="body" sz="quarter" idx="25" hasCustomPrompt="1"/>
          </p:nvPr>
        </p:nvSpPr>
        <p:spPr>
          <a:xfrm>
            <a:off x="2926080"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1" name="Text Placeholder 11"/>
          <p:cNvSpPr>
            <a:spLocks noGrp="1"/>
          </p:cNvSpPr>
          <p:nvPr>
            <p:ph type="body" sz="quarter" idx="35" hasCustomPrompt="1"/>
          </p:nvPr>
        </p:nvSpPr>
        <p:spPr>
          <a:xfrm>
            <a:off x="2926080"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2" name="Text Placeholder 11"/>
          <p:cNvSpPr>
            <a:spLocks noGrp="1"/>
          </p:cNvSpPr>
          <p:nvPr>
            <p:ph type="body" sz="quarter" idx="27" hasCustomPrompt="1"/>
          </p:nvPr>
        </p:nvSpPr>
        <p:spPr>
          <a:xfrm>
            <a:off x="2926080"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53" name="Text Placeholder 11"/>
          <p:cNvSpPr>
            <a:spLocks noGrp="1"/>
          </p:cNvSpPr>
          <p:nvPr>
            <p:ph type="body" sz="quarter" idx="36" hasCustomPrompt="1"/>
          </p:nvPr>
        </p:nvSpPr>
        <p:spPr>
          <a:xfrm>
            <a:off x="2926080" y="3429177"/>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4" name="Text Placeholder 11"/>
          <p:cNvSpPr>
            <a:spLocks noGrp="1"/>
          </p:cNvSpPr>
          <p:nvPr>
            <p:ph type="body" sz="quarter" idx="37" hasCustomPrompt="1"/>
          </p:nvPr>
        </p:nvSpPr>
        <p:spPr>
          <a:xfrm>
            <a:off x="2926080" y="4106513"/>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55" name="Content Placeholder 7"/>
          <p:cNvSpPr>
            <a:spLocks noGrp="1"/>
          </p:cNvSpPr>
          <p:nvPr>
            <p:ph sz="quarter" idx="38" hasCustomPrompt="1"/>
          </p:nvPr>
        </p:nvSpPr>
        <p:spPr>
          <a:xfrm>
            <a:off x="6217920" y="1160465"/>
            <a:ext cx="2193600" cy="1728787"/>
          </a:xfrm>
        </p:spPr>
        <p:txBody>
          <a:bodyPr/>
          <a:lstStyle>
            <a:lvl1pPr marL="0" indent="0">
              <a:buNone/>
              <a:defRPr/>
            </a:lvl1pPr>
          </a:lstStyle>
          <a:p>
            <a:pPr lvl="0"/>
            <a:r>
              <a:rPr lang="en-US"/>
              <a:t>Picture</a:t>
            </a:r>
            <a:endParaRPr lang="en-GB"/>
          </a:p>
        </p:txBody>
      </p:sp>
      <p:sp>
        <p:nvSpPr>
          <p:cNvPr id="56" name="Content Placeholder 7"/>
          <p:cNvSpPr>
            <a:spLocks noGrp="1"/>
          </p:cNvSpPr>
          <p:nvPr>
            <p:ph sz="quarter" idx="39" hasCustomPrompt="1"/>
          </p:nvPr>
        </p:nvSpPr>
        <p:spPr>
          <a:xfrm>
            <a:off x="6217920" y="3424104"/>
            <a:ext cx="2193600" cy="1728787"/>
          </a:xfrm>
        </p:spPr>
        <p:txBody>
          <a:bodyPr/>
          <a:lstStyle>
            <a:lvl1pPr marL="0" indent="0">
              <a:buNone/>
              <a:defRPr/>
            </a:lvl1pPr>
          </a:lstStyle>
          <a:p>
            <a:pPr lvl="0"/>
            <a:r>
              <a:rPr lang="en-US"/>
              <a:t>Picture</a:t>
            </a:r>
            <a:endParaRPr lang="en-GB"/>
          </a:p>
        </p:txBody>
      </p:sp>
      <p:sp>
        <p:nvSpPr>
          <p:cNvPr id="57" name="Text Placeholder 11"/>
          <p:cNvSpPr>
            <a:spLocks noGrp="1"/>
          </p:cNvSpPr>
          <p:nvPr>
            <p:ph type="body" sz="quarter" idx="40" hasCustomPrompt="1"/>
          </p:nvPr>
        </p:nvSpPr>
        <p:spPr>
          <a:xfrm>
            <a:off x="8656416"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8" name="Text Placeholder 11"/>
          <p:cNvSpPr>
            <a:spLocks noGrp="1"/>
          </p:cNvSpPr>
          <p:nvPr>
            <p:ph type="body" sz="quarter" idx="41" hasCustomPrompt="1"/>
          </p:nvPr>
        </p:nvSpPr>
        <p:spPr>
          <a:xfrm>
            <a:off x="8656416"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9" name="Text Placeholder 11"/>
          <p:cNvSpPr>
            <a:spLocks noGrp="1"/>
          </p:cNvSpPr>
          <p:nvPr>
            <p:ph type="body" sz="quarter" idx="42" hasCustomPrompt="1"/>
          </p:nvPr>
        </p:nvSpPr>
        <p:spPr>
          <a:xfrm>
            <a:off x="8656416"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60" name="Text Placeholder 11"/>
          <p:cNvSpPr>
            <a:spLocks noGrp="1"/>
          </p:cNvSpPr>
          <p:nvPr>
            <p:ph type="body" sz="quarter" idx="43" hasCustomPrompt="1"/>
          </p:nvPr>
        </p:nvSpPr>
        <p:spPr>
          <a:xfrm>
            <a:off x="8656416" y="3429177"/>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61" name="Text Placeholder 11"/>
          <p:cNvSpPr>
            <a:spLocks noGrp="1"/>
          </p:cNvSpPr>
          <p:nvPr>
            <p:ph type="body" sz="quarter" idx="44" hasCustomPrompt="1"/>
          </p:nvPr>
        </p:nvSpPr>
        <p:spPr>
          <a:xfrm>
            <a:off x="8656416" y="4106513"/>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62" name="Text Placeholder 11"/>
          <p:cNvSpPr>
            <a:spLocks noGrp="1"/>
          </p:cNvSpPr>
          <p:nvPr>
            <p:ph type="body" sz="quarter" idx="45" hasCustomPrompt="1"/>
          </p:nvPr>
        </p:nvSpPr>
        <p:spPr>
          <a:xfrm>
            <a:off x="2926080" y="3769961"/>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63" name="Text Placeholder 11"/>
          <p:cNvSpPr>
            <a:spLocks noGrp="1"/>
          </p:cNvSpPr>
          <p:nvPr>
            <p:ph type="body" sz="quarter" idx="46" hasCustomPrompt="1"/>
          </p:nvPr>
        </p:nvSpPr>
        <p:spPr>
          <a:xfrm>
            <a:off x="8656416" y="3769961"/>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2" name="Rectangle 21"/>
          <p:cNvSpPr/>
          <p:nvPr/>
        </p:nvSpPr>
        <p:spPr>
          <a:xfrm>
            <a:off x="-4271575" y="0"/>
            <a:ext cx="3885635" cy="373379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4-UP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3332205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up Team">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36" name="Text Placeholder 11"/>
          <p:cNvSpPr>
            <a:spLocks noGrp="1"/>
          </p:cNvSpPr>
          <p:nvPr>
            <p:ph type="body" sz="quarter" idx="25" hasCustomPrompt="1"/>
          </p:nvPr>
        </p:nvSpPr>
        <p:spPr>
          <a:xfrm>
            <a:off x="487680"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37" name="Text Placeholder 11"/>
          <p:cNvSpPr>
            <a:spLocks noGrp="1"/>
          </p:cNvSpPr>
          <p:nvPr>
            <p:ph type="body" sz="quarter" idx="35" hasCustomPrompt="1"/>
          </p:nvPr>
        </p:nvSpPr>
        <p:spPr>
          <a:xfrm>
            <a:off x="487680"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38" name="Text Placeholder 11"/>
          <p:cNvSpPr>
            <a:spLocks noGrp="1"/>
          </p:cNvSpPr>
          <p:nvPr>
            <p:ph type="body" sz="quarter" idx="37" hasCustomPrompt="1"/>
          </p:nvPr>
        </p:nvSpPr>
        <p:spPr>
          <a:xfrm>
            <a:off x="2796049"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39" name="Text Placeholder 11"/>
          <p:cNvSpPr>
            <a:spLocks noGrp="1"/>
          </p:cNvSpPr>
          <p:nvPr>
            <p:ph type="body" sz="quarter" idx="38" hasCustomPrompt="1"/>
          </p:nvPr>
        </p:nvSpPr>
        <p:spPr>
          <a:xfrm>
            <a:off x="2796049"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0" name="Text Placeholder 11"/>
          <p:cNvSpPr>
            <a:spLocks noGrp="1"/>
          </p:cNvSpPr>
          <p:nvPr>
            <p:ph type="body" sz="quarter" idx="40" hasCustomPrompt="1"/>
          </p:nvPr>
        </p:nvSpPr>
        <p:spPr>
          <a:xfrm>
            <a:off x="5104419"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1" name="Text Placeholder 11"/>
          <p:cNvSpPr>
            <a:spLocks noGrp="1"/>
          </p:cNvSpPr>
          <p:nvPr>
            <p:ph type="body" sz="quarter" idx="41" hasCustomPrompt="1"/>
          </p:nvPr>
        </p:nvSpPr>
        <p:spPr>
          <a:xfrm>
            <a:off x="5104419"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2" name="Text Placeholder 11"/>
          <p:cNvSpPr>
            <a:spLocks noGrp="1"/>
          </p:cNvSpPr>
          <p:nvPr>
            <p:ph type="body" sz="quarter" idx="43" hasCustomPrompt="1"/>
          </p:nvPr>
        </p:nvSpPr>
        <p:spPr>
          <a:xfrm>
            <a:off x="7412788"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3" name="Text Placeholder 11"/>
          <p:cNvSpPr>
            <a:spLocks noGrp="1"/>
          </p:cNvSpPr>
          <p:nvPr>
            <p:ph type="body" sz="quarter" idx="44" hasCustomPrompt="1"/>
          </p:nvPr>
        </p:nvSpPr>
        <p:spPr>
          <a:xfrm>
            <a:off x="7412788"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4" name="Text Placeholder 11"/>
          <p:cNvSpPr>
            <a:spLocks noGrp="1"/>
          </p:cNvSpPr>
          <p:nvPr>
            <p:ph type="body" sz="quarter" idx="46" hasCustomPrompt="1"/>
          </p:nvPr>
        </p:nvSpPr>
        <p:spPr>
          <a:xfrm>
            <a:off x="9735431"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5" name="Text Placeholder 11"/>
          <p:cNvSpPr>
            <a:spLocks noGrp="1"/>
          </p:cNvSpPr>
          <p:nvPr>
            <p:ph type="body" sz="quarter" idx="47" hasCustomPrompt="1"/>
          </p:nvPr>
        </p:nvSpPr>
        <p:spPr>
          <a:xfrm>
            <a:off x="9735431"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6" name="Content Placeholder 7"/>
          <p:cNvSpPr>
            <a:spLocks noGrp="1"/>
          </p:cNvSpPr>
          <p:nvPr>
            <p:ph sz="quarter" idx="23" hasCustomPrompt="1"/>
          </p:nvPr>
        </p:nvSpPr>
        <p:spPr>
          <a:xfrm>
            <a:off x="487680" y="1160465"/>
            <a:ext cx="1983160" cy="1562939"/>
          </a:xfrm>
        </p:spPr>
        <p:txBody>
          <a:bodyPr/>
          <a:lstStyle>
            <a:lvl1pPr marL="0" indent="0">
              <a:buNone/>
              <a:defRPr/>
            </a:lvl1pPr>
          </a:lstStyle>
          <a:p>
            <a:pPr lvl="0"/>
            <a:r>
              <a:rPr lang="en-US" dirty="0"/>
              <a:t>Picture</a:t>
            </a:r>
            <a:endParaRPr lang="en-GB" dirty="0"/>
          </a:p>
        </p:txBody>
      </p:sp>
      <p:sp>
        <p:nvSpPr>
          <p:cNvPr id="47" name="Content Placeholder 7"/>
          <p:cNvSpPr>
            <a:spLocks noGrp="1"/>
          </p:cNvSpPr>
          <p:nvPr>
            <p:ph sz="quarter" idx="48" hasCustomPrompt="1"/>
          </p:nvPr>
        </p:nvSpPr>
        <p:spPr>
          <a:xfrm>
            <a:off x="2796049" y="1160465"/>
            <a:ext cx="1983160" cy="1562939"/>
          </a:xfrm>
        </p:spPr>
        <p:txBody>
          <a:bodyPr/>
          <a:lstStyle>
            <a:lvl1pPr marL="0" indent="0">
              <a:buNone/>
              <a:defRPr/>
            </a:lvl1pPr>
          </a:lstStyle>
          <a:p>
            <a:pPr lvl="0"/>
            <a:r>
              <a:rPr lang="en-US"/>
              <a:t>Picture</a:t>
            </a:r>
            <a:endParaRPr lang="en-GB"/>
          </a:p>
        </p:txBody>
      </p:sp>
      <p:sp>
        <p:nvSpPr>
          <p:cNvPr id="48" name="Content Placeholder 7"/>
          <p:cNvSpPr>
            <a:spLocks noGrp="1"/>
          </p:cNvSpPr>
          <p:nvPr>
            <p:ph sz="quarter" idx="49" hasCustomPrompt="1"/>
          </p:nvPr>
        </p:nvSpPr>
        <p:spPr>
          <a:xfrm>
            <a:off x="5104419" y="1160465"/>
            <a:ext cx="1983160" cy="1562939"/>
          </a:xfrm>
        </p:spPr>
        <p:txBody>
          <a:bodyPr/>
          <a:lstStyle>
            <a:lvl1pPr marL="0" indent="0">
              <a:buNone/>
              <a:defRPr/>
            </a:lvl1pPr>
          </a:lstStyle>
          <a:p>
            <a:pPr lvl="0"/>
            <a:r>
              <a:rPr lang="en-US"/>
              <a:t>Picture</a:t>
            </a:r>
            <a:endParaRPr lang="en-GB"/>
          </a:p>
        </p:txBody>
      </p:sp>
      <p:sp>
        <p:nvSpPr>
          <p:cNvPr id="49" name="Content Placeholder 7"/>
          <p:cNvSpPr>
            <a:spLocks noGrp="1"/>
          </p:cNvSpPr>
          <p:nvPr>
            <p:ph sz="quarter" idx="50" hasCustomPrompt="1"/>
          </p:nvPr>
        </p:nvSpPr>
        <p:spPr>
          <a:xfrm>
            <a:off x="7412788" y="1160465"/>
            <a:ext cx="1983160" cy="1562939"/>
          </a:xfrm>
        </p:spPr>
        <p:txBody>
          <a:bodyPr/>
          <a:lstStyle>
            <a:lvl1pPr marL="0" indent="0">
              <a:buNone/>
              <a:defRPr/>
            </a:lvl1pPr>
          </a:lstStyle>
          <a:p>
            <a:pPr lvl="0"/>
            <a:r>
              <a:rPr lang="en-US"/>
              <a:t>Picture</a:t>
            </a:r>
            <a:endParaRPr lang="en-GB"/>
          </a:p>
        </p:txBody>
      </p:sp>
      <p:sp>
        <p:nvSpPr>
          <p:cNvPr id="50" name="Content Placeholder 7"/>
          <p:cNvSpPr>
            <a:spLocks noGrp="1"/>
          </p:cNvSpPr>
          <p:nvPr>
            <p:ph sz="quarter" idx="51" hasCustomPrompt="1"/>
          </p:nvPr>
        </p:nvSpPr>
        <p:spPr>
          <a:xfrm>
            <a:off x="9721159" y="1160465"/>
            <a:ext cx="1983160" cy="1562939"/>
          </a:xfrm>
        </p:spPr>
        <p:txBody>
          <a:bodyPr/>
          <a:lstStyle>
            <a:lvl1pPr marL="0" indent="0">
              <a:buNone/>
              <a:defRPr/>
            </a:lvl1pPr>
          </a:lstStyle>
          <a:p>
            <a:pPr lvl="0"/>
            <a:r>
              <a:rPr lang="en-US"/>
              <a:t>Picture</a:t>
            </a:r>
            <a:endParaRPr lang="en-GB"/>
          </a:p>
        </p:txBody>
      </p:sp>
      <p:sp>
        <p:nvSpPr>
          <p:cNvPr id="51" name="Text Placeholder 11"/>
          <p:cNvSpPr>
            <a:spLocks noGrp="1"/>
          </p:cNvSpPr>
          <p:nvPr>
            <p:ph type="body" sz="quarter" idx="52" hasCustomPrompt="1"/>
          </p:nvPr>
        </p:nvSpPr>
        <p:spPr>
          <a:xfrm>
            <a:off x="487680"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dirty="0"/>
              <a:t>Name</a:t>
            </a:r>
            <a:endParaRPr lang="en-GB" dirty="0"/>
          </a:p>
        </p:txBody>
      </p:sp>
      <p:sp>
        <p:nvSpPr>
          <p:cNvPr id="52" name="Text Placeholder 11"/>
          <p:cNvSpPr>
            <a:spLocks noGrp="1"/>
          </p:cNvSpPr>
          <p:nvPr>
            <p:ph type="body" sz="quarter" idx="53" hasCustomPrompt="1"/>
          </p:nvPr>
        </p:nvSpPr>
        <p:spPr>
          <a:xfrm>
            <a:off x="487680"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3" name="Text Placeholder 11"/>
          <p:cNvSpPr>
            <a:spLocks noGrp="1"/>
          </p:cNvSpPr>
          <p:nvPr>
            <p:ph type="body" sz="quarter" idx="54" hasCustomPrompt="1"/>
          </p:nvPr>
        </p:nvSpPr>
        <p:spPr>
          <a:xfrm>
            <a:off x="2796049"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4" name="Text Placeholder 11"/>
          <p:cNvSpPr>
            <a:spLocks noGrp="1"/>
          </p:cNvSpPr>
          <p:nvPr>
            <p:ph type="body" sz="quarter" idx="55" hasCustomPrompt="1"/>
          </p:nvPr>
        </p:nvSpPr>
        <p:spPr>
          <a:xfrm>
            <a:off x="2796049"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5" name="Text Placeholder 11"/>
          <p:cNvSpPr>
            <a:spLocks noGrp="1"/>
          </p:cNvSpPr>
          <p:nvPr>
            <p:ph type="body" sz="quarter" idx="56" hasCustomPrompt="1"/>
          </p:nvPr>
        </p:nvSpPr>
        <p:spPr>
          <a:xfrm>
            <a:off x="5104419"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6" name="Text Placeholder 11"/>
          <p:cNvSpPr>
            <a:spLocks noGrp="1"/>
          </p:cNvSpPr>
          <p:nvPr>
            <p:ph type="body" sz="quarter" idx="57" hasCustomPrompt="1"/>
          </p:nvPr>
        </p:nvSpPr>
        <p:spPr>
          <a:xfrm>
            <a:off x="5104419"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7" name="Text Placeholder 11"/>
          <p:cNvSpPr>
            <a:spLocks noGrp="1"/>
          </p:cNvSpPr>
          <p:nvPr>
            <p:ph type="body" sz="quarter" idx="58" hasCustomPrompt="1"/>
          </p:nvPr>
        </p:nvSpPr>
        <p:spPr>
          <a:xfrm>
            <a:off x="7412788"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8" name="Text Placeholder 11"/>
          <p:cNvSpPr>
            <a:spLocks noGrp="1"/>
          </p:cNvSpPr>
          <p:nvPr>
            <p:ph type="body" sz="quarter" idx="59" hasCustomPrompt="1"/>
          </p:nvPr>
        </p:nvSpPr>
        <p:spPr>
          <a:xfrm>
            <a:off x="7412788"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9" name="Text Placeholder 11"/>
          <p:cNvSpPr>
            <a:spLocks noGrp="1"/>
          </p:cNvSpPr>
          <p:nvPr>
            <p:ph type="body" sz="quarter" idx="60" hasCustomPrompt="1"/>
          </p:nvPr>
        </p:nvSpPr>
        <p:spPr>
          <a:xfrm>
            <a:off x="9735431"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60" name="Text Placeholder 11"/>
          <p:cNvSpPr>
            <a:spLocks noGrp="1"/>
          </p:cNvSpPr>
          <p:nvPr>
            <p:ph type="body" sz="quarter" idx="61" hasCustomPrompt="1"/>
          </p:nvPr>
        </p:nvSpPr>
        <p:spPr>
          <a:xfrm>
            <a:off x="9735431"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61" name="Content Placeholder 7"/>
          <p:cNvSpPr>
            <a:spLocks noGrp="1"/>
          </p:cNvSpPr>
          <p:nvPr>
            <p:ph sz="quarter" idx="62" hasCustomPrompt="1"/>
          </p:nvPr>
        </p:nvSpPr>
        <p:spPr>
          <a:xfrm>
            <a:off x="487680" y="3590397"/>
            <a:ext cx="1983160" cy="1562939"/>
          </a:xfrm>
        </p:spPr>
        <p:txBody>
          <a:bodyPr/>
          <a:lstStyle>
            <a:lvl1pPr marL="0" indent="0">
              <a:buNone/>
              <a:defRPr/>
            </a:lvl1pPr>
          </a:lstStyle>
          <a:p>
            <a:pPr lvl="0"/>
            <a:r>
              <a:rPr lang="en-US"/>
              <a:t>Picture</a:t>
            </a:r>
            <a:endParaRPr lang="en-GB"/>
          </a:p>
        </p:txBody>
      </p:sp>
      <p:sp>
        <p:nvSpPr>
          <p:cNvPr id="63" name="Content Placeholder 7"/>
          <p:cNvSpPr>
            <a:spLocks noGrp="1"/>
          </p:cNvSpPr>
          <p:nvPr>
            <p:ph sz="quarter" idx="63" hasCustomPrompt="1"/>
          </p:nvPr>
        </p:nvSpPr>
        <p:spPr>
          <a:xfrm>
            <a:off x="2796049" y="3590397"/>
            <a:ext cx="1983160" cy="1562939"/>
          </a:xfrm>
        </p:spPr>
        <p:txBody>
          <a:bodyPr/>
          <a:lstStyle>
            <a:lvl1pPr marL="0" indent="0">
              <a:buNone/>
              <a:defRPr/>
            </a:lvl1pPr>
          </a:lstStyle>
          <a:p>
            <a:pPr lvl="0"/>
            <a:r>
              <a:rPr lang="en-US"/>
              <a:t>Picture</a:t>
            </a:r>
            <a:endParaRPr lang="en-GB"/>
          </a:p>
        </p:txBody>
      </p:sp>
      <p:sp>
        <p:nvSpPr>
          <p:cNvPr id="65" name="Content Placeholder 7"/>
          <p:cNvSpPr>
            <a:spLocks noGrp="1"/>
          </p:cNvSpPr>
          <p:nvPr>
            <p:ph sz="quarter" idx="64" hasCustomPrompt="1"/>
          </p:nvPr>
        </p:nvSpPr>
        <p:spPr>
          <a:xfrm>
            <a:off x="5104419" y="3590397"/>
            <a:ext cx="1983160" cy="1562939"/>
          </a:xfrm>
        </p:spPr>
        <p:txBody>
          <a:bodyPr/>
          <a:lstStyle>
            <a:lvl1pPr marL="0" indent="0">
              <a:buNone/>
              <a:defRPr/>
            </a:lvl1pPr>
          </a:lstStyle>
          <a:p>
            <a:pPr lvl="0"/>
            <a:r>
              <a:rPr lang="en-US"/>
              <a:t>Picture</a:t>
            </a:r>
            <a:endParaRPr lang="en-GB"/>
          </a:p>
        </p:txBody>
      </p:sp>
      <p:sp>
        <p:nvSpPr>
          <p:cNvPr id="66" name="Content Placeholder 7"/>
          <p:cNvSpPr>
            <a:spLocks noGrp="1"/>
          </p:cNvSpPr>
          <p:nvPr>
            <p:ph sz="quarter" idx="65" hasCustomPrompt="1"/>
          </p:nvPr>
        </p:nvSpPr>
        <p:spPr>
          <a:xfrm>
            <a:off x="7412788" y="3590397"/>
            <a:ext cx="1983160" cy="1562939"/>
          </a:xfrm>
        </p:spPr>
        <p:txBody>
          <a:bodyPr/>
          <a:lstStyle>
            <a:lvl1pPr marL="0" indent="0">
              <a:buNone/>
              <a:defRPr/>
            </a:lvl1pPr>
          </a:lstStyle>
          <a:p>
            <a:pPr lvl="0"/>
            <a:r>
              <a:rPr lang="en-US"/>
              <a:t>Picture</a:t>
            </a:r>
            <a:endParaRPr lang="en-GB"/>
          </a:p>
        </p:txBody>
      </p:sp>
      <p:sp>
        <p:nvSpPr>
          <p:cNvPr id="67" name="Content Placeholder 7"/>
          <p:cNvSpPr>
            <a:spLocks noGrp="1"/>
          </p:cNvSpPr>
          <p:nvPr>
            <p:ph sz="quarter" idx="66" hasCustomPrompt="1"/>
          </p:nvPr>
        </p:nvSpPr>
        <p:spPr>
          <a:xfrm>
            <a:off x="9721159" y="3590397"/>
            <a:ext cx="1983160" cy="1562939"/>
          </a:xfrm>
        </p:spPr>
        <p:txBody>
          <a:bodyPr/>
          <a:lstStyle>
            <a:lvl1pPr marL="0" indent="0">
              <a:buNone/>
              <a:defRPr/>
            </a:lvl1pPr>
          </a:lstStyle>
          <a:p>
            <a:pPr lvl="0"/>
            <a:r>
              <a:rPr lang="en-US"/>
              <a:t>Picture</a:t>
            </a:r>
            <a:endParaRPr lang="en-GB"/>
          </a:p>
        </p:txBody>
      </p:sp>
      <p:sp>
        <p:nvSpPr>
          <p:cNvPr id="62" name="Rectangle 61"/>
          <p:cNvSpPr/>
          <p:nvPr/>
        </p:nvSpPr>
        <p:spPr>
          <a:xfrm>
            <a:off x="-4271575" y="0"/>
            <a:ext cx="3885635" cy="3733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10-UP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1346185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3CFEFF-177F-4B9C-8459-757640955C6F}"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6" name="Rectangle 5"/>
          <p:cNvSpPr/>
          <p:nvPr/>
        </p:nvSpPr>
        <p:spPr>
          <a:xfrm>
            <a:off x="-4271575" y="3"/>
            <a:ext cx="3885635" cy="62779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TITLE ONLY</a:t>
            </a:r>
            <a:endParaRPr lang="en-GB" sz="2400">
              <a:solidFill>
                <a:srgbClr val="FF0000"/>
              </a:solidFill>
            </a:endParaRPr>
          </a:p>
        </p:txBody>
      </p:sp>
    </p:spTree>
    <p:extLst>
      <p:ext uri="{BB962C8B-B14F-4D97-AF65-F5344CB8AC3E}">
        <p14:creationId xmlns:p14="http://schemas.microsoft.com/office/powerpoint/2010/main" val="1017961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FEFF-177F-4B9C-8459-757640955C6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E257A-AE25-4143-ADD1-F1B2CF3C8015}" type="slidenum">
              <a:rPr lang="en-US" smtClean="0"/>
              <a:t>‹#›</a:t>
            </a:fld>
            <a:endParaRPr lang="en-US"/>
          </a:p>
        </p:txBody>
      </p:sp>
      <p:sp>
        <p:nvSpPr>
          <p:cNvPr id="5" name="Rectangle 4"/>
          <p:cNvSpPr/>
          <p:nvPr/>
        </p:nvSpPr>
        <p:spPr>
          <a:xfrm>
            <a:off x="-4271575" y="0"/>
            <a:ext cx="3885635" cy="6141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BLANK SLIDE</a:t>
            </a:r>
            <a:endParaRPr lang="en-GB" sz="2400">
              <a:solidFill>
                <a:srgbClr val="FF0000"/>
              </a:solidFill>
            </a:endParaRPr>
          </a:p>
        </p:txBody>
      </p:sp>
    </p:spTree>
    <p:extLst>
      <p:ext uri="{BB962C8B-B14F-4D97-AF65-F5344CB8AC3E}">
        <p14:creationId xmlns:p14="http://schemas.microsoft.com/office/powerpoint/2010/main" val="184378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368300"/>
            <a:ext cx="11221720" cy="684213"/>
          </a:xfrm>
        </p:spPr>
        <p:txBody>
          <a:bodyPr lIns="0"/>
          <a:lstStyle/>
          <a:p>
            <a:r>
              <a:rPr lang="en-US" smtClean="0"/>
              <a:t>Click to edit Master title style</a:t>
            </a:r>
            <a:endParaRPr lang="en-US" dirty="0"/>
          </a:p>
        </p:txBody>
      </p:sp>
      <p:sp>
        <p:nvSpPr>
          <p:cNvPr id="3" name="Content Placeholder 2"/>
          <p:cNvSpPr>
            <a:spLocks noGrp="1"/>
          </p:cNvSpPr>
          <p:nvPr>
            <p:ph idx="1"/>
          </p:nvPr>
        </p:nvSpPr>
        <p:spPr>
          <a:xfrm>
            <a:off x="487680" y="1160463"/>
            <a:ext cx="11221720" cy="4824412"/>
          </a:xfrm>
        </p:spPr>
        <p:txBody>
          <a:bodyPr/>
          <a:lstStyle>
            <a:lvl1pPr marL="361942" indent="-361942">
              <a:spcBef>
                <a:spcPts val="800"/>
              </a:spcBef>
              <a:buClr>
                <a:schemeClr val="accent1"/>
              </a:buClr>
              <a:tabLst/>
              <a:defRPr lang="en-US" dirty="0"/>
            </a:lvl1pPr>
            <a:lvl2pPr marL="721766" indent="-338658">
              <a:spcBef>
                <a:spcPts val="800"/>
              </a:spcBef>
              <a:buFont typeface="Telefonica Text" panose="02000506040000020004" pitchFamily="50" charset="0"/>
              <a:buChar char="–"/>
              <a:tabLst/>
              <a:defRPr lang="en-US" sz="3200" kern="1200" dirty="0">
                <a:solidFill>
                  <a:schemeClr val="tx1">
                    <a:lumMod val="50000"/>
                  </a:schemeClr>
                </a:solidFill>
                <a:latin typeface="+mn-lt"/>
                <a:ea typeface="+mn-ea"/>
                <a:cs typeface="+mn-cs"/>
              </a:defRPr>
            </a:lvl2pPr>
            <a:lvl3pPr marL="1073124" indent="-361942">
              <a:spcBef>
                <a:spcPts val="800"/>
              </a:spcBef>
              <a:tabLst/>
              <a:defRPr lang="en-US" dirty="0"/>
            </a:lvl3pPr>
            <a:lvl4pPr marL="1073124" indent="-361942">
              <a:buFont typeface="Telefonica Text" panose="02000506040000020004" pitchFamily="50" charset="0"/>
              <a:buChar char="–"/>
              <a:tabLst/>
              <a:defRPr sz="2400"/>
            </a:lvl4pPr>
            <a:lvl5pPr marL="1073124" indent="-361942">
              <a:tabLst/>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97FAA-5CFA-4AA9-B3B9-8524D66399A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257A-AE25-4143-ADD1-F1B2CF3C8015}" type="slidenum">
              <a:rPr lang="en-US" smtClean="0"/>
              <a:t>‹#›</a:t>
            </a:fld>
            <a:endParaRPr lang="en-US"/>
          </a:p>
        </p:txBody>
      </p:sp>
      <p:sp>
        <p:nvSpPr>
          <p:cNvPr id="7" name="Rectangle 6"/>
          <p:cNvSpPr/>
          <p:nvPr/>
        </p:nvSpPr>
        <p:spPr>
          <a:xfrm>
            <a:off x="-4271575" y="0"/>
            <a:ext cx="3885635" cy="6005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TITLE &amp; CONTENT</a:t>
            </a:r>
            <a:endParaRPr lang="en-GB" sz="2400" dirty="0">
              <a:solidFill>
                <a:srgbClr val="FF0000"/>
              </a:solidFill>
            </a:endParaRPr>
          </a:p>
        </p:txBody>
      </p:sp>
    </p:spTree>
    <p:extLst>
      <p:ext uri="{BB962C8B-B14F-4D97-AF65-F5344CB8AC3E}">
        <p14:creationId xmlns:p14="http://schemas.microsoft.com/office/powerpoint/2010/main" val="382579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gos - Representative Clients">
    <p:spTree>
      <p:nvGrpSpPr>
        <p:cNvPr id="1" name=""/>
        <p:cNvGrpSpPr/>
        <p:nvPr/>
      </p:nvGrpSpPr>
      <p:grpSpPr>
        <a:xfrm>
          <a:off x="0" y="0"/>
          <a:ext cx="0" cy="0"/>
          <a:chOff x="0" y="0"/>
          <a:chExt cx="0" cy="0"/>
        </a:xfrm>
      </p:grpSpPr>
      <p:sp>
        <p:nvSpPr>
          <p:cNvPr id="2" name="Title 1"/>
          <p:cNvSpPr>
            <a:spLocks noGrp="1"/>
          </p:cNvSpPr>
          <p:nvPr>
            <p:ph type="title"/>
          </p:nvPr>
        </p:nvSpPr>
        <p:spPr>
          <a:xfrm>
            <a:off x="482600" y="368300"/>
            <a:ext cx="11226800" cy="6842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20" name="Content Placeholder 19"/>
          <p:cNvSpPr>
            <a:spLocks noGrp="1"/>
          </p:cNvSpPr>
          <p:nvPr>
            <p:ph sz="quarter" idx="13" hasCustomPrompt="1"/>
          </p:nvPr>
        </p:nvSpPr>
        <p:spPr>
          <a:xfrm>
            <a:off x="482600" y="1160462"/>
            <a:ext cx="3566400" cy="1119739"/>
          </a:xfrm>
        </p:spPr>
        <p:txBody>
          <a:bodyPr/>
          <a:lstStyle>
            <a:lvl1pPr marL="0" indent="0">
              <a:buFont typeface="Arial" panose="020B0604020202020204" pitchFamily="34" charset="0"/>
              <a:buNone/>
              <a:defRPr/>
            </a:lvl1pPr>
          </a:lstStyle>
          <a:p>
            <a:pPr lvl="0"/>
            <a:r>
              <a:rPr lang="en-US"/>
              <a:t>Logo</a:t>
            </a:r>
          </a:p>
        </p:txBody>
      </p:sp>
      <p:sp>
        <p:nvSpPr>
          <p:cNvPr id="21" name="Content Placeholder 19"/>
          <p:cNvSpPr>
            <a:spLocks noGrp="1"/>
          </p:cNvSpPr>
          <p:nvPr>
            <p:ph sz="quarter" idx="14" hasCustomPrompt="1"/>
          </p:nvPr>
        </p:nvSpPr>
        <p:spPr>
          <a:xfrm>
            <a:off x="4289777" y="1160462"/>
            <a:ext cx="3566400" cy="1119739"/>
          </a:xfrm>
        </p:spPr>
        <p:txBody>
          <a:bodyPr/>
          <a:lstStyle>
            <a:lvl1pPr marL="0" indent="0">
              <a:buNone/>
              <a:defRPr/>
            </a:lvl1pPr>
          </a:lstStyle>
          <a:p>
            <a:pPr lvl="0"/>
            <a:r>
              <a:rPr lang="en-US"/>
              <a:t>Logo</a:t>
            </a:r>
          </a:p>
        </p:txBody>
      </p:sp>
      <p:sp>
        <p:nvSpPr>
          <p:cNvPr id="22" name="Content Placeholder 19"/>
          <p:cNvSpPr>
            <a:spLocks noGrp="1"/>
          </p:cNvSpPr>
          <p:nvPr>
            <p:ph sz="quarter" idx="15" hasCustomPrompt="1"/>
          </p:nvPr>
        </p:nvSpPr>
        <p:spPr>
          <a:xfrm>
            <a:off x="8143000" y="1160462"/>
            <a:ext cx="3566400" cy="1119739"/>
          </a:xfrm>
        </p:spPr>
        <p:txBody>
          <a:bodyPr/>
          <a:lstStyle>
            <a:lvl1pPr marL="0" indent="0">
              <a:buNone/>
              <a:defRPr/>
            </a:lvl1pPr>
          </a:lstStyle>
          <a:p>
            <a:pPr lvl="0"/>
            <a:r>
              <a:rPr lang="en-US"/>
              <a:t>Logo</a:t>
            </a:r>
          </a:p>
        </p:txBody>
      </p:sp>
      <p:sp>
        <p:nvSpPr>
          <p:cNvPr id="23" name="Content Placeholder 19"/>
          <p:cNvSpPr>
            <a:spLocks noGrp="1"/>
          </p:cNvSpPr>
          <p:nvPr>
            <p:ph sz="quarter" idx="16" hasCustomPrompt="1"/>
          </p:nvPr>
        </p:nvSpPr>
        <p:spPr>
          <a:xfrm>
            <a:off x="482600" y="2433213"/>
            <a:ext cx="3566400" cy="1119739"/>
          </a:xfrm>
        </p:spPr>
        <p:txBody>
          <a:bodyPr/>
          <a:lstStyle>
            <a:lvl1pPr marL="0" indent="0">
              <a:buNone/>
              <a:defRPr/>
            </a:lvl1pPr>
          </a:lstStyle>
          <a:p>
            <a:pPr lvl="0"/>
            <a:r>
              <a:rPr lang="en-US"/>
              <a:t>Logo</a:t>
            </a:r>
          </a:p>
        </p:txBody>
      </p:sp>
      <p:sp>
        <p:nvSpPr>
          <p:cNvPr id="24" name="Content Placeholder 19"/>
          <p:cNvSpPr>
            <a:spLocks noGrp="1"/>
          </p:cNvSpPr>
          <p:nvPr>
            <p:ph sz="quarter" idx="17" hasCustomPrompt="1"/>
          </p:nvPr>
        </p:nvSpPr>
        <p:spPr>
          <a:xfrm>
            <a:off x="4289777" y="2433213"/>
            <a:ext cx="3566400" cy="1119739"/>
          </a:xfrm>
        </p:spPr>
        <p:txBody>
          <a:bodyPr/>
          <a:lstStyle>
            <a:lvl1pPr marL="0" indent="0">
              <a:buNone/>
              <a:defRPr/>
            </a:lvl1pPr>
          </a:lstStyle>
          <a:p>
            <a:pPr lvl="0"/>
            <a:r>
              <a:rPr lang="en-US"/>
              <a:t>Logo</a:t>
            </a:r>
          </a:p>
        </p:txBody>
      </p:sp>
      <p:sp>
        <p:nvSpPr>
          <p:cNvPr id="25" name="Content Placeholder 19"/>
          <p:cNvSpPr>
            <a:spLocks noGrp="1"/>
          </p:cNvSpPr>
          <p:nvPr>
            <p:ph sz="quarter" idx="18" hasCustomPrompt="1"/>
          </p:nvPr>
        </p:nvSpPr>
        <p:spPr>
          <a:xfrm>
            <a:off x="8143000" y="2433213"/>
            <a:ext cx="3566400" cy="1119739"/>
          </a:xfrm>
        </p:spPr>
        <p:txBody>
          <a:bodyPr/>
          <a:lstStyle>
            <a:lvl1pPr marL="0" indent="0">
              <a:buNone/>
              <a:defRPr/>
            </a:lvl1pPr>
          </a:lstStyle>
          <a:p>
            <a:pPr lvl="0"/>
            <a:r>
              <a:rPr lang="en-US"/>
              <a:t>Logo</a:t>
            </a:r>
          </a:p>
        </p:txBody>
      </p:sp>
      <p:sp>
        <p:nvSpPr>
          <p:cNvPr id="26" name="Content Placeholder 19"/>
          <p:cNvSpPr>
            <a:spLocks noGrp="1"/>
          </p:cNvSpPr>
          <p:nvPr>
            <p:ph sz="quarter" idx="19" hasCustomPrompt="1"/>
          </p:nvPr>
        </p:nvSpPr>
        <p:spPr>
          <a:xfrm>
            <a:off x="482600" y="3705961"/>
            <a:ext cx="3566400" cy="1119739"/>
          </a:xfrm>
        </p:spPr>
        <p:txBody>
          <a:bodyPr/>
          <a:lstStyle>
            <a:lvl1pPr marL="0" indent="0">
              <a:buNone/>
              <a:defRPr/>
            </a:lvl1pPr>
          </a:lstStyle>
          <a:p>
            <a:pPr lvl="0"/>
            <a:r>
              <a:rPr lang="en-US"/>
              <a:t>Logo</a:t>
            </a:r>
          </a:p>
        </p:txBody>
      </p:sp>
      <p:sp>
        <p:nvSpPr>
          <p:cNvPr id="27" name="Content Placeholder 19"/>
          <p:cNvSpPr>
            <a:spLocks noGrp="1"/>
          </p:cNvSpPr>
          <p:nvPr>
            <p:ph sz="quarter" idx="20" hasCustomPrompt="1"/>
          </p:nvPr>
        </p:nvSpPr>
        <p:spPr>
          <a:xfrm>
            <a:off x="4289777" y="3705961"/>
            <a:ext cx="3566400" cy="1119739"/>
          </a:xfrm>
        </p:spPr>
        <p:txBody>
          <a:bodyPr/>
          <a:lstStyle>
            <a:lvl1pPr marL="0" indent="0">
              <a:buNone/>
              <a:defRPr/>
            </a:lvl1pPr>
          </a:lstStyle>
          <a:p>
            <a:pPr lvl="0"/>
            <a:r>
              <a:rPr lang="en-US"/>
              <a:t>Logo</a:t>
            </a:r>
          </a:p>
        </p:txBody>
      </p:sp>
      <p:sp>
        <p:nvSpPr>
          <p:cNvPr id="28" name="Content Placeholder 19"/>
          <p:cNvSpPr>
            <a:spLocks noGrp="1"/>
          </p:cNvSpPr>
          <p:nvPr>
            <p:ph sz="quarter" idx="21" hasCustomPrompt="1"/>
          </p:nvPr>
        </p:nvSpPr>
        <p:spPr>
          <a:xfrm>
            <a:off x="8143000" y="3705961"/>
            <a:ext cx="3566400" cy="1119739"/>
          </a:xfrm>
        </p:spPr>
        <p:txBody>
          <a:bodyPr/>
          <a:lstStyle>
            <a:lvl1pPr marL="0" indent="0">
              <a:buNone/>
              <a:defRPr/>
            </a:lvl1pPr>
          </a:lstStyle>
          <a:p>
            <a:pPr lvl="0"/>
            <a:r>
              <a:rPr lang="en-US"/>
              <a:t>Logo</a:t>
            </a:r>
          </a:p>
        </p:txBody>
      </p:sp>
      <p:sp>
        <p:nvSpPr>
          <p:cNvPr id="29" name="Content Placeholder 19"/>
          <p:cNvSpPr>
            <a:spLocks noGrp="1"/>
          </p:cNvSpPr>
          <p:nvPr>
            <p:ph sz="quarter" idx="22" hasCustomPrompt="1"/>
          </p:nvPr>
        </p:nvSpPr>
        <p:spPr>
          <a:xfrm>
            <a:off x="482600" y="4978709"/>
            <a:ext cx="3566400" cy="1119739"/>
          </a:xfrm>
        </p:spPr>
        <p:txBody>
          <a:bodyPr/>
          <a:lstStyle>
            <a:lvl1pPr marL="0" indent="0">
              <a:buNone/>
              <a:defRPr/>
            </a:lvl1pPr>
          </a:lstStyle>
          <a:p>
            <a:pPr lvl="0"/>
            <a:r>
              <a:rPr lang="en-US"/>
              <a:t>Logo</a:t>
            </a:r>
          </a:p>
        </p:txBody>
      </p:sp>
      <p:sp>
        <p:nvSpPr>
          <p:cNvPr id="30" name="Content Placeholder 19"/>
          <p:cNvSpPr>
            <a:spLocks noGrp="1"/>
          </p:cNvSpPr>
          <p:nvPr>
            <p:ph sz="quarter" idx="23" hasCustomPrompt="1"/>
          </p:nvPr>
        </p:nvSpPr>
        <p:spPr>
          <a:xfrm>
            <a:off x="4289777" y="4978709"/>
            <a:ext cx="3566400" cy="1119739"/>
          </a:xfrm>
        </p:spPr>
        <p:txBody>
          <a:bodyPr/>
          <a:lstStyle>
            <a:lvl1pPr marL="0" indent="0">
              <a:buNone/>
              <a:defRPr/>
            </a:lvl1pPr>
          </a:lstStyle>
          <a:p>
            <a:pPr lvl="0"/>
            <a:r>
              <a:rPr lang="en-US"/>
              <a:t>Logo</a:t>
            </a:r>
          </a:p>
        </p:txBody>
      </p:sp>
      <p:sp>
        <p:nvSpPr>
          <p:cNvPr id="31" name="Content Placeholder 19"/>
          <p:cNvSpPr>
            <a:spLocks noGrp="1"/>
          </p:cNvSpPr>
          <p:nvPr>
            <p:ph sz="quarter" idx="24" hasCustomPrompt="1"/>
          </p:nvPr>
        </p:nvSpPr>
        <p:spPr>
          <a:xfrm>
            <a:off x="8143000" y="4978709"/>
            <a:ext cx="3566400" cy="1119739"/>
          </a:xfrm>
        </p:spPr>
        <p:txBody>
          <a:bodyPr/>
          <a:lstStyle>
            <a:lvl1pPr marL="0" indent="0">
              <a:buNone/>
              <a:defRPr/>
            </a:lvl1pPr>
          </a:lstStyle>
          <a:p>
            <a:pPr lvl="0"/>
            <a:r>
              <a:rPr lang="en-US"/>
              <a:t>Logo</a:t>
            </a:r>
          </a:p>
        </p:txBody>
      </p:sp>
      <p:sp>
        <p:nvSpPr>
          <p:cNvPr id="18" name="Rectangle 17"/>
          <p:cNvSpPr/>
          <p:nvPr/>
        </p:nvSpPr>
        <p:spPr>
          <a:xfrm>
            <a:off x="-4271575" y="3"/>
            <a:ext cx="3885635" cy="14329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LOGOS – </a:t>
            </a:r>
            <a:br>
              <a:rPr lang="en-US" sz="2400" dirty="0" smtClean="0">
                <a:solidFill>
                  <a:srgbClr val="FF0000"/>
                </a:solidFill>
              </a:rPr>
            </a:br>
            <a:r>
              <a:rPr lang="en-US" sz="2400" dirty="0" smtClean="0">
                <a:solidFill>
                  <a:srgbClr val="FF0000"/>
                </a:solidFill>
              </a:rPr>
              <a:t>REPRESENTATIVE CLIENTS</a:t>
            </a:r>
            <a:endParaRPr lang="en-GB" sz="2400" dirty="0">
              <a:solidFill>
                <a:srgbClr val="FF0000"/>
              </a:solidFill>
            </a:endParaRPr>
          </a:p>
        </p:txBody>
      </p:sp>
    </p:spTree>
    <p:extLst>
      <p:ext uri="{BB962C8B-B14F-4D97-AF65-F5344CB8AC3E}">
        <p14:creationId xmlns:p14="http://schemas.microsoft.com/office/powerpoint/2010/main" val="128931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sclaimer - Contact Info">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5733" y="2290235"/>
            <a:ext cx="10991851" cy="576263"/>
          </a:xfrm>
        </p:spPr>
        <p:txBody>
          <a:bodyPr>
            <a:noAutofit/>
          </a:bodyPr>
          <a:lstStyle>
            <a:lvl1pPr>
              <a:defRPr sz="8000">
                <a:solidFill>
                  <a:schemeClr val="bg1"/>
                </a:solidFill>
              </a:defRPr>
            </a:lvl1pPr>
          </a:lstStyle>
          <a:p>
            <a:r>
              <a:rPr lang="en-US" smtClean="0"/>
              <a:t>Click to edit Master title style</a:t>
            </a:r>
            <a:endParaRPr lang="en-GB"/>
          </a:p>
        </p:txBody>
      </p:sp>
      <p:sp>
        <p:nvSpPr>
          <p:cNvPr id="5" name="TextBox 4"/>
          <p:cNvSpPr txBox="1"/>
          <p:nvPr/>
        </p:nvSpPr>
        <p:spPr>
          <a:xfrm>
            <a:off x="575733" y="5554960"/>
            <a:ext cx="6637867" cy="912814"/>
          </a:xfrm>
          <a:prstGeom prst="rect">
            <a:avLst/>
          </a:prstGeom>
          <a:noFill/>
        </p:spPr>
        <p:txBody>
          <a:bodyPr wrap="square" lIns="0" r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33" kern="1200" dirty="0">
                <a:solidFill>
                  <a:schemeClr val="bg1"/>
                </a:solidFill>
                <a:effectLst/>
                <a:latin typeface="+mn-lt"/>
                <a:ea typeface="+mn-ea"/>
                <a:cs typeface="+mn-cs"/>
              </a:rPr>
              <a:t>ATTORNEY ADVERTISEMENT. The contents of this document, current at the date of publication, are for reference purposes only and do not constitute legal advice. Where previous cases are </a:t>
            </a:r>
            <a:r>
              <a:rPr lang="en-US" sz="1333" kern="1200" noProof="0" dirty="0">
                <a:solidFill>
                  <a:schemeClr val="bg1"/>
                </a:solidFill>
                <a:effectLst/>
                <a:latin typeface="+mn-lt"/>
                <a:ea typeface="+mn-ea"/>
                <a:cs typeface="+mn-cs"/>
              </a:rPr>
              <a:t>included</a:t>
            </a:r>
            <a:r>
              <a:rPr lang="en-US" sz="1333" kern="1200" dirty="0">
                <a:solidFill>
                  <a:schemeClr val="bg1"/>
                </a:solidFill>
                <a:effectLst/>
                <a:latin typeface="+mn-lt"/>
                <a:ea typeface="+mn-ea"/>
                <a:cs typeface="+mn-cs"/>
              </a:rPr>
              <a:t>, prior results do not guarantee a similar outcome. Images of people may not be Foley personnel</a:t>
            </a:r>
            <a:r>
              <a:rPr lang="en-US" sz="1333" kern="1200" dirty="0" smtClean="0">
                <a:solidFill>
                  <a:schemeClr val="bg1"/>
                </a:solidFill>
                <a:effectLst/>
                <a:latin typeface="+mn-lt"/>
                <a:ea typeface="+mn-ea"/>
                <a:cs typeface="+mn-cs"/>
              </a:rPr>
              <a:t>.</a:t>
            </a:r>
            <a:r>
              <a:rPr lang="en-US" sz="1333" kern="1200" baseline="0" dirty="0" smtClean="0">
                <a:solidFill>
                  <a:schemeClr val="bg1"/>
                </a:solidFill>
                <a:effectLst/>
                <a:latin typeface="+mn-lt"/>
                <a:ea typeface="+mn-ea"/>
                <a:cs typeface="+mn-cs"/>
              </a:rPr>
              <a:t> </a:t>
            </a:r>
            <a:r>
              <a:rPr lang="en-US" sz="1333" kern="1200" dirty="0" smtClean="0">
                <a:solidFill>
                  <a:schemeClr val="bg1"/>
                </a:solidFill>
                <a:effectLst/>
                <a:latin typeface="+mn-lt"/>
                <a:ea typeface="+mn-ea"/>
                <a:cs typeface="+mn-cs"/>
              </a:rPr>
              <a:t>©</a:t>
            </a:r>
            <a:r>
              <a:rPr lang="en-US" sz="1333" kern="1200" dirty="0">
                <a:solidFill>
                  <a:schemeClr val="bg1"/>
                </a:solidFill>
                <a:effectLst/>
                <a:latin typeface="+mn-lt"/>
                <a:ea typeface="+mn-ea"/>
                <a:cs typeface="+mn-cs"/>
              </a:rPr>
              <a:t> </a:t>
            </a:r>
            <a:r>
              <a:rPr lang="en-US" sz="1333" kern="1200" dirty="0" smtClean="0">
                <a:solidFill>
                  <a:schemeClr val="bg1"/>
                </a:solidFill>
                <a:effectLst/>
                <a:latin typeface="+mn-lt"/>
                <a:ea typeface="+mn-ea"/>
                <a:cs typeface="+mn-cs"/>
              </a:rPr>
              <a:t>2019 </a:t>
            </a:r>
            <a:r>
              <a:rPr lang="en-US" sz="1333" kern="1200" dirty="0">
                <a:solidFill>
                  <a:schemeClr val="bg1"/>
                </a:solidFill>
                <a:effectLst/>
                <a:latin typeface="+mn-lt"/>
                <a:ea typeface="+mn-ea"/>
                <a:cs typeface="+mn-cs"/>
              </a:rPr>
              <a:t>Foley &amp; Lardner LLP </a:t>
            </a:r>
            <a:endParaRPr lang="en-GB" sz="2133" dirty="0"/>
          </a:p>
        </p:txBody>
      </p:sp>
      <p:sp>
        <p:nvSpPr>
          <p:cNvPr id="7" name="Text Placeholder 3"/>
          <p:cNvSpPr>
            <a:spLocks noGrp="1"/>
          </p:cNvSpPr>
          <p:nvPr>
            <p:ph type="body" sz="quarter" idx="10"/>
          </p:nvPr>
        </p:nvSpPr>
        <p:spPr>
          <a:xfrm>
            <a:off x="575733" y="3598865"/>
            <a:ext cx="6546851" cy="1743075"/>
          </a:xfrm>
        </p:spPr>
        <p:txBody>
          <a:bodyPr>
            <a:noAutofit/>
          </a:bodyPr>
          <a:lstStyle>
            <a:lvl1pPr marL="0" indent="0">
              <a:spcBef>
                <a:spcPts val="400"/>
              </a:spcBef>
              <a:spcAft>
                <a:spcPts val="400"/>
              </a:spcAft>
              <a:buFontTx/>
              <a:buNone/>
              <a:defRPr sz="1867" b="1">
                <a:solidFill>
                  <a:schemeClr val="bg1"/>
                </a:solidFill>
              </a:defRPr>
            </a:lvl1pPr>
            <a:lvl2pPr marL="0" indent="0">
              <a:spcBef>
                <a:spcPts val="400"/>
              </a:spcBef>
              <a:spcAft>
                <a:spcPts val="400"/>
              </a:spcAft>
              <a:buFontTx/>
              <a:buNone/>
              <a:defRPr sz="1867">
                <a:solidFill>
                  <a:schemeClr val="bg1"/>
                </a:solidFill>
              </a:defRPr>
            </a:lvl2pPr>
            <a:lvl3pPr marL="0" indent="0">
              <a:spcBef>
                <a:spcPts val="400"/>
              </a:spcBef>
              <a:spcAft>
                <a:spcPts val="400"/>
              </a:spcAft>
              <a:buFontTx/>
              <a:buNone/>
              <a:defRPr sz="1867">
                <a:solidFill>
                  <a:schemeClr val="bg1"/>
                </a:solidFill>
              </a:defRPr>
            </a:lvl3pPr>
            <a:lvl4pPr marL="0" indent="0">
              <a:spcBef>
                <a:spcPts val="400"/>
              </a:spcBef>
              <a:spcAft>
                <a:spcPts val="400"/>
              </a:spcAft>
              <a:buFontTx/>
              <a:buNone/>
              <a:defRPr sz="1867">
                <a:solidFill>
                  <a:schemeClr val="bg1"/>
                </a:solidFill>
              </a:defRPr>
            </a:lvl4pPr>
            <a:lvl5pPr marL="0" indent="0">
              <a:spcBef>
                <a:spcPts val="400"/>
              </a:spcBef>
              <a:spcAft>
                <a:spcPts val="400"/>
              </a:spcAft>
              <a:buFontTx/>
              <a:buNone/>
              <a:defRPr sz="1867">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7"/>
          <p:cNvSpPr/>
          <p:nvPr/>
        </p:nvSpPr>
        <p:spPr>
          <a:xfrm>
            <a:off x="-4271575" y="4"/>
            <a:ext cx="3885635" cy="44507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DISCLAIMER</a:t>
            </a:r>
          </a:p>
          <a:p>
            <a:pPr algn="ctr"/>
            <a:endParaRPr lang="en-US" sz="2400" dirty="0">
              <a:solidFill>
                <a:srgbClr val="FF0000"/>
              </a:solidFill>
            </a:endParaRPr>
          </a:p>
          <a:p>
            <a:pPr algn="ctr"/>
            <a:r>
              <a:rPr lang="en-US" sz="2400" dirty="0">
                <a:solidFill>
                  <a:srgbClr val="FF0000"/>
                </a:solidFill>
              </a:rPr>
              <a:t>Note: This </a:t>
            </a:r>
            <a:r>
              <a:rPr lang="en-US" sz="2400" dirty="0" smtClean="0">
                <a:solidFill>
                  <a:srgbClr val="FF0000"/>
                </a:solidFill>
              </a:rPr>
              <a:t>slide containing</a:t>
            </a:r>
            <a:r>
              <a:rPr lang="en-US" sz="2400" baseline="0" dirty="0" smtClean="0">
                <a:solidFill>
                  <a:srgbClr val="FF0000"/>
                </a:solidFill>
              </a:rPr>
              <a:t> copyright and disclaimer </a:t>
            </a:r>
            <a:r>
              <a:rPr lang="en-US" sz="2400" dirty="0" smtClean="0">
                <a:solidFill>
                  <a:srgbClr val="FF0000"/>
                </a:solidFill>
              </a:rPr>
              <a:t> </a:t>
            </a:r>
            <a:r>
              <a:rPr lang="en-US" sz="2400" b="1" dirty="0" smtClean="0">
                <a:solidFill>
                  <a:srgbClr val="FF0000"/>
                </a:solidFill>
              </a:rPr>
              <a:t>MUST</a:t>
            </a:r>
            <a:r>
              <a:rPr lang="en-US" sz="2400" dirty="0" smtClean="0">
                <a:solidFill>
                  <a:srgbClr val="FF0000"/>
                </a:solidFill>
              </a:rPr>
              <a:t> </a:t>
            </a:r>
            <a:r>
              <a:rPr lang="en-US" sz="2400" dirty="0">
                <a:solidFill>
                  <a:srgbClr val="FF0000"/>
                </a:solidFill>
              </a:rPr>
              <a:t>be included in all external </a:t>
            </a:r>
            <a:r>
              <a:rPr lang="en-US" sz="2400" dirty="0" smtClean="0">
                <a:solidFill>
                  <a:srgbClr val="FF0000"/>
                </a:solidFill>
              </a:rPr>
              <a:t>presentations.</a:t>
            </a:r>
          </a:p>
          <a:p>
            <a:pPr algn="ctr"/>
            <a:endParaRPr lang="en-US" sz="2400" dirty="0" smtClean="0">
              <a:solidFill>
                <a:srgbClr val="FF0000"/>
              </a:solidFill>
            </a:endParaRPr>
          </a:p>
          <a:p>
            <a:pPr algn="ctr"/>
            <a:r>
              <a:rPr lang="en-US" sz="2400" dirty="0" smtClean="0">
                <a:solidFill>
                  <a:srgbClr val="FF0000"/>
                </a:solidFill>
              </a:rPr>
              <a:t>Utilize this layout to </a:t>
            </a:r>
            <a:br>
              <a:rPr lang="en-US" sz="2400" dirty="0" smtClean="0">
                <a:solidFill>
                  <a:srgbClr val="FF0000"/>
                </a:solidFill>
              </a:rPr>
            </a:br>
            <a:r>
              <a:rPr lang="en-US" sz="2400" dirty="0" smtClean="0">
                <a:solidFill>
                  <a:srgbClr val="FF0000"/>
                </a:solidFill>
              </a:rPr>
              <a:t>say “Thank</a:t>
            </a:r>
            <a:r>
              <a:rPr lang="en-US" sz="2400" baseline="0" dirty="0" smtClean="0">
                <a:solidFill>
                  <a:srgbClr val="FF0000"/>
                </a:solidFill>
              </a:rPr>
              <a:t> you” and provide your  contact information.</a:t>
            </a:r>
            <a:endParaRPr lang="en-GB" sz="2400" dirty="0">
              <a:solidFill>
                <a:srgbClr val="FF0000"/>
              </a:solidFill>
            </a:endParaRPr>
          </a:p>
        </p:txBody>
      </p:sp>
      <p:pic>
        <p:nvPicPr>
          <p:cNvPr id="9" name="Picture 8" descr="all white ungroup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4099" y="5617729"/>
            <a:ext cx="2079119" cy="795240"/>
          </a:xfrm>
          <a:prstGeom prst="rect">
            <a:avLst/>
          </a:prstGeom>
        </p:spPr>
      </p:pic>
    </p:spTree>
    <p:extLst>
      <p:ext uri="{BB962C8B-B14F-4D97-AF65-F5344CB8AC3E}">
        <p14:creationId xmlns:p14="http://schemas.microsoft.com/office/powerpoint/2010/main" val="239217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5" y="994306"/>
            <a:ext cx="6263111" cy="2112961"/>
          </a:xfrm>
        </p:spPr>
        <p:txBody>
          <a:bodyPr anchor="t">
            <a:noAutofit/>
          </a:bodyPr>
          <a:lstStyle>
            <a:lvl1pPr algn="l">
              <a:defRPr sz="5333">
                <a:solidFill>
                  <a:schemeClr val="bg1"/>
                </a:solidFill>
              </a:defRPr>
            </a:lvl1pPr>
          </a:lstStyle>
          <a:p>
            <a:r>
              <a:rPr lang="en-US" smtClean="0"/>
              <a:t>Click to edit Master title style</a:t>
            </a:r>
            <a:endParaRPr lang="en-US" dirty="0"/>
          </a:p>
        </p:txBody>
      </p:sp>
      <p:sp>
        <p:nvSpPr>
          <p:cNvPr id="4" name="Rectangle 3"/>
          <p:cNvSpPr/>
          <p:nvPr/>
        </p:nvSpPr>
        <p:spPr>
          <a:xfrm>
            <a:off x="-4271575" y="2"/>
            <a:ext cx="3885635" cy="85107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1867" dirty="0" smtClean="0">
                <a:solidFill>
                  <a:srgbClr val="FF0000"/>
                </a:solidFill>
              </a:rPr>
              <a:t>TITLE SLIDE</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33"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dirty="0" smtClean="0">
                <a:solidFill>
                  <a:srgbClr val="FF0000"/>
                </a:solidFill>
              </a:rPr>
              <a:t>The background image can be customized for </a:t>
            </a:r>
            <a:r>
              <a:rPr lang="en-GB" sz="1867" baseline="0" dirty="0" smtClean="0">
                <a:solidFill>
                  <a:srgbClr val="FF0000"/>
                </a:solidFill>
              </a:rPr>
              <a:t>an industry or topic. To customize:</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baseline="0" dirty="0" smtClean="0">
                <a:solidFill>
                  <a:srgbClr val="FF0000"/>
                </a:solidFill>
              </a:rPr>
              <a:t>In a web browser, go to </a:t>
            </a:r>
            <a:r>
              <a:rPr lang="en-GB" sz="1867" baseline="0" dirty="0" smtClean="0">
                <a:solidFill>
                  <a:srgbClr val="FF0000"/>
                </a:solidFill>
                <a:hlinkClick r:id="rId3"/>
              </a:rPr>
              <a:t>http://imagelibrary</a:t>
            </a:r>
            <a:r>
              <a:rPr lang="en-GB" sz="1867" baseline="0" dirty="0" smtClean="0">
                <a:solidFill>
                  <a:srgbClr val="FF0000"/>
                </a:solidFill>
              </a:rPr>
              <a:t>   </a:t>
            </a:r>
            <a:br>
              <a:rPr lang="en-GB" sz="1867" baseline="0" dirty="0" smtClean="0">
                <a:solidFill>
                  <a:srgbClr val="FF0000"/>
                </a:solidFill>
              </a:rPr>
            </a:br>
            <a:r>
              <a:rPr lang="en-GB" sz="1867" baseline="0" dirty="0" smtClean="0">
                <a:solidFill>
                  <a:srgbClr val="FF0000"/>
                </a:solidFill>
              </a:rPr>
              <a:t>and do a keyword search for an image created specifically for this Widescreen template. Save desired image to your computer. Then t</a:t>
            </a:r>
            <a:r>
              <a:rPr lang="en-GB" sz="1867" dirty="0" smtClean="0">
                <a:solidFill>
                  <a:srgbClr val="FF0000"/>
                </a:solidFill>
              </a:rPr>
              <a:t>o change background image, i</a:t>
            </a:r>
            <a:r>
              <a:rPr lang="en-GB" sz="1867" baseline="0" dirty="0" smtClean="0">
                <a:solidFill>
                  <a:srgbClr val="FF0000"/>
                </a:solidFill>
              </a:rPr>
              <a:t>n PowerPoint, </a:t>
            </a:r>
            <a:r>
              <a:rPr lang="en-GB" sz="1867" dirty="0" smtClean="0">
                <a:solidFill>
                  <a:srgbClr val="FF0000"/>
                </a:solidFill>
              </a:rPr>
              <a:t>right-click and use the “Format Background” function to insert File for the image saved from the library.</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33"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dirty="0" smtClean="0">
                <a:solidFill>
                  <a:srgbClr val="FF0000"/>
                </a:solidFill>
              </a:rPr>
              <a:t>A PowerPoint Toolkit file has also been saved in the Image Library. </a:t>
            </a:r>
            <a:br>
              <a:rPr lang="en-GB" sz="1867" dirty="0" smtClean="0">
                <a:solidFill>
                  <a:srgbClr val="FF0000"/>
                </a:solidFill>
              </a:rPr>
            </a:br>
            <a:r>
              <a:rPr lang="en-GB" sz="1867" dirty="0" smtClean="0">
                <a:solidFill>
                  <a:srgbClr val="FF0000"/>
                </a:solidFill>
              </a:rPr>
              <a:t>It includes </a:t>
            </a:r>
            <a:r>
              <a:rPr lang="en-US" sz="1867" dirty="0" smtClean="0">
                <a:solidFill>
                  <a:srgbClr val="FF0000"/>
                </a:solidFill>
              </a:rPr>
              <a:t>sample tables, charts and iconography that follow the Foley brand. Copy/paste</a:t>
            </a:r>
            <a:r>
              <a:rPr lang="en-US" sz="1867" baseline="0" dirty="0" smtClean="0">
                <a:solidFill>
                  <a:srgbClr val="FF0000"/>
                </a:solidFill>
              </a:rPr>
              <a:t> from the Toolkit file to include branded graphics in your presentation. </a:t>
            </a:r>
            <a:endParaRPr lang="en-US" sz="1867"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lang="en-US" sz="1867"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867" dirty="0" smtClean="0">
                <a:solidFill>
                  <a:srgbClr val="FF0000"/>
                </a:solidFill>
              </a:rPr>
              <a:t>For Help with Foley PPT templates or</a:t>
            </a:r>
            <a:r>
              <a:rPr lang="en-US" sz="1867" baseline="0" dirty="0" smtClean="0">
                <a:solidFill>
                  <a:srgbClr val="FF0000"/>
                </a:solidFill>
              </a:rPr>
              <a:t> graphics, contact Marketing Central at </a:t>
            </a:r>
            <a:r>
              <a:rPr lang="en-US" sz="1867" dirty="0" smtClean="0">
                <a:solidFill>
                  <a:srgbClr val="FF0000"/>
                </a:solidFill>
                <a:hlinkClick r:id="rId4"/>
              </a:rPr>
              <a:t>marketingcentral@foley.com</a:t>
            </a:r>
            <a:r>
              <a:rPr lang="en-US" sz="1867" baseline="0" dirty="0" smtClean="0">
                <a:solidFill>
                  <a:srgbClr val="FF0000"/>
                </a:solidFill>
              </a:rPr>
              <a:t> or 1.800.276.6604.</a:t>
            </a:r>
            <a:endParaRPr lang="en-GB" sz="1867" dirty="0" smtClean="0">
              <a:solidFill>
                <a:srgbClr val="FF0000"/>
              </a:solidFill>
            </a:endParaRPr>
          </a:p>
        </p:txBody>
      </p:sp>
      <p:sp>
        <p:nvSpPr>
          <p:cNvPr id="6" name="Rectangle 5"/>
          <p:cNvSpPr/>
          <p:nvPr/>
        </p:nvSpPr>
        <p:spPr>
          <a:xfrm>
            <a:off x="0" y="7088154"/>
            <a:ext cx="12192000" cy="420564"/>
          </a:xfrm>
          <a:prstGeom prst="rect">
            <a:avLst/>
          </a:prstGeom>
          <a:solidFill>
            <a:schemeClr val="bg1"/>
          </a:solidFill>
          <a:ln>
            <a:solidFill>
              <a:srgbClr val="FF0000"/>
            </a:solidFill>
          </a:ln>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smtClean="0">
                <a:ln>
                  <a:noFill/>
                </a:ln>
                <a:solidFill>
                  <a:srgbClr val="FF0000"/>
                </a:solidFill>
                <a:effectLst/>
                <a:uLnTx/>
                <a:uFillTx/>
                <a:latin typeface="+mn-lt"/>
                <a:ea typeface="+mn-ea"/>
                <a:cs typeface="+mn-cs"/>
              </a:rPr>
              <a:t>NOTE: Every presentation should include the “Disclaimer – contact info” slide layout as well.</a:t>
            </a:r>
          </a:p>
        </p:txBody>
      </p:sp>
      <p:pic>
        <p:nvPicPr>
          <p:cNvPr id="10" name="Picture 9" descr="Frame-Graphic.png"/>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1226127" y="867747"/>
            <a:ext cx="2444173" cy="5018704"/>
          </a:xfrm>
          <a:prstGeom prst="rect">
            <a:avLst/>
          </a:prstGeom>
        </p:spPr>
      </p:pic>
      <p:pic>
        <p:nvPicPr>
          <p:cNvPr id="14" name="Picture 13" descr="all white ungroup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9376" y="5024479"/>
            <a:ext cx="2253584" cy="861972"/>
          </a:xfrm>
          <a:prstGeom prst="rect">
            <a:avLst/>
          </a:prstGeom>
        </p:spPr>
      </p:pic>
      <p:sp>
        <p:nvSpPr>
          <p:cNvPr id="8" name="Content Placeholder 7"/>
          <p:cNvSpPr>
            <a:spLocks noGrp="1"/>
          </p:cNvSpPr>
          <p:nvPr>
            <p:ph sz="quarter" idx="15" hasCustomPrompt="1"/>
          </p:nvPr>
        </p:nvSpPr>
        <p:spPr>
          <a:xfrm>
            <a:off x="1355386" y="995320"/>
            <a:ext cx="2204937" cy="2133600"/>
          </a:xfrm>
          <a:noFill/>
        </p:spPr>
        <p:txBody>
          <a:bodyPr lIns="91440" tIns="91440" rIns="91440" bIns="91440"/>
          <a:lstStyle>
            <a:lvl1pPr marL="0" indent="0">
              <a:buFontTx/>
              <a:buNone/>
              <a:defRPr sz="2133">
                <a:solidFill>
                  <a:schemeClr val="bg1"/>
                </a:solidFill>
              </a:defRPr>
            </a:lvl1pPr>
          </a:lstStyle>
          <a:p>
            <a:r>
              <a:rPr lang="en-US" dirty="0" smtClean="0"/>
              <a:t>Click to edit Master subtitle style</a:t>
            </a:r>
            <a:endParaRPr lang="en-US" dirty="0"/>
          </a:p>
        </p:txBody>
      </p:sp>
      <p:sp>
        <p:nvSpPr>
          <p:cNvPr id="15" name="Content Placeholder 7"/>
          <p:cNvSpPr>
            <a:spLocks noGrp="1"/>
          </p:cNvSpPr>
          <p:nvPr>
            <p:ph sz="quarter" idx="16" hasCustomPrompt="1"/>
          </p:nvPr>
        </p:nvSpPr>
        <p:spPr>
          <a:xfrm>
            <a:off x="1345745" y="3627613"/>
            <a:ext cx="2204937" cy="2133600"/>
          </a:xfrm>
          <a:noFill/>
        </p:spPr>
        <p:txBody>
          <a:bodyPr lIns="91440" tIns="91440" rIns="91440" bIns="91440"/>
          <a:lstStyle>
            <a:lvl1pPr marL="0" indent="0">
              <a:buFontTx/>
              <a:buNone/>
              <a:defRPr sz="2133">
                <a:solidFill>
                  <a:schemeClr val="bg1"/>
                </a:solidFill>
              </a:defRPr>
            </a:lvl1pPr>
          </a:lstStyle>
          <a:p>
            <a:r>
              <a:rPr lang="en-US" dirty="0" smtClean="0"/>
              <a:t>Click add text</a:t>
            </a:r>
            <a:endParaRPr lang="en-US" dirty="0"/>
          </a:p>
        </p:txBody>
      </p:sp>
    </p:spTree>
    <p:extLst>
      <p:ext uri="{BB962C8B-B14F-4D97-AF65-F5344CB8AC3E}">
        <p14:creationId xmlns:p14="http://schemas.microsoft.com/office/powerpoint/2010/main" val="24347240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368300"/>
            <a:ext cx="11221720" cy="684213"/>
          </a:xfrm>
        </p:spPr>
        <p:txBody>
          <a:bodyPr lIns="0"/>
          <a:lstStyle/>
          <a:p>
            <a:r>
              <a:rPr lang="en-US" smtClean="0"/>
              <a:t>Click to edit Master title style</a:t>
            </a:r>
            <a:endParaRPr lang="en-US" dirty="0"/>
          </a:p>
        </p:txBody>
      </p:sp>
      <p:sp>
        <p:nvSpPr>
          <p:cNvPr id="3" name="Content Placeholder 2"/>
          <p:cNvSpPr>
            <a:spLocks noGrp="1"/>
          </p:cNvSpPr>
          <p:nvPr>
            <p:ph idx="1"/>
          </p:nvPr>
        </p:nvSpPr>
        <p:spPr>
          <a:xfrm>
            <a:off x="487680" y="1160463"/>
            <a:ext cx="11221720" cy="4824412"/>
          </a:xfrm>
        </p:spPr>
        <p:txBody>
          <a:bodyPr/>
          <a:lstStyle>
            <a:lvl1pPr marL="361942" indent="-361942">
              <a:spcBef>
                <a:spcPts val="800"/>
              </a:spcBef>
              <a:buClr>
                <a:schemeClr val="accent1"/>
              </a:buClr>
              <a:tabLst/>
              <a:defRPr lang="en-US" dirty="0"/>
            </a:lvl1pPr>
            <a:lvl2pPr marL="721766" indent="-338658">
              <a:spcBef>
                <a:spcPts val="800"/>
              </a:spcBef>
              <a:buFont typeface="Telefonica Text" panose="02000506040000020004" pitchFamily="50" charset="0"/>
              <a:buChar char="–"/>
              <a:tabLst/>
              <a:defRPr lang="en-US" sz="3200" kern="1200" dirty="0">
                <a:solidFill>
                  <a:schemeClr val="tx1">
                    <a:lumMod val="50000"/>
                  </a:schemeClr>
                </a:solidFill>
                <a:latin typeface="+mn-lt"/>
                <a:ea typeface="+mn-ea"/>
                <a:cs typeface="+mn-cs"/>
              </a:defRPr>
            </a:lvl2pPr>
            <a:lvl3pPr marL="1073124" indent="-361942">
              <a:spcBef>
                <a:spcPts val="800"/>
              </a:spcBef>
              <a:tabLst/>
              <a:defRPr lang="en-US" dirty="0"/>
            </a:lvl3pPr>
            <a:lvl4pPr marL="1073124" indent="-361942">
              <a:buFont typeface="Telefonica Text" panose="02000506040000020004" pitchFamily="50" charset="0"/>
              <a:buChar char="–"/>
              <a:tabLst/>
              <a:defRPr sz="2400"/>
            </a:lvl4pPr>
            <a:lvl5pPr marL="1073124" indent="-361942">
              <a:tabLst/>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97FAA-5CFA-4AA9-B3B9-8524D66399A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257A-AE25-4143-ADD1-F1B2CF3C8015}" type="slidenum">
              <a:rPr lang="en-US" smtClean="0"/>
              <a:t>‹#›</a:t>
            </a:fld>
            <a:endParaRPr lang="en-US"/>
          </a:p>
        </p:txBody>
      </p:sp>
      <p:sp>
        <p:nvSpPr>
          <p:cNvPr id="7" name="Rectangle 6"/>
          <p:cNvSpPr/>
          <p:nvPr/>
        </p:nvSpPr>
        <p:spPr>
          <a:xfrm>
            <a:off x="-4271575" y="0"/>
            <a:ext cx="3885635" cy="6005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TITLE &amp; CONTENT</a:t>
            </a:r>
            <a:endParaRPr lang="en-GB" sz="2400" dirty="0">
              <a:solidFill>
                <a:srgbClr val="FF0000"/>
              </a:solidFill>
            </a:endParaRPr>
          </a:p>
        </p:txBody>
      </p:sp>
    </p:spTree>
    <p:extLst>
      <p:ext uri="{BB962C8B-B14F-4D97-AF65-F5344CB8AC3E}">
        <p14:creationId xmlns:p14="http://schemas.microsoft.com/office/powerpoint/2010/main" val="2387848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815631"/>
            <a:ext cx="12192000" cy="3424296"/>
          </a:xfrm>
          <a:prstGeom prst="rect">
            <a:avLst/>
          </a:prstGeom>
          <a:solidFill>
            <a:srgbClr val="2144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 name="Title 1"/>
          <p:cNvSpPr>
            <a:spLocks noGrp="1"/>
          </p:cNvSpPr>
          <p:nvPr>
            <p:ph type="title"/>
          </p:nvPr>
        </p:nvSpPr>
        <p:spPr>
          <a:xfrm>
            <a:off x="831851" y="2057400"/>
            <a:ext cx="10515600" cy="601133"/>
          </a:xfrm>
        </p:spPr>
        <p:txBody>
          <a:bodyPr anchor="t">
            <a:noAutofit/>
          </a:bodyPr>
          <a:lstStyle>
            <a:lvl1pPr>
              <a:defRPr sz="5333">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1" y="2777686"/>
            <a:ext cx="10515600" cy="1514916"/>
          </a:xfrm>
        </p:spPr>
        <p:txBody>
          <a:bodyPr>
            <a:noAutofit/>
          </a:bodyPr>
          <a:lstStyle>
            <a:lvl1pPr marL="0" indent="0">
              <a:buNone/>
              <a:defRPr sz="2667">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5" name="Rectangle 4"/>
          <p:cNvSpPr/>
          <p:nvPr/>
        </p:nvSpPr>
        <p:spPr>
          <a:xfrm>
            <a:off x="-4271575" y="1"/>
            <a:ext cx="3885635" cy="464617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SECTION/DIVIDER </a:t>
            </a:r>
            <a:r>
              <a:rPr lang="en-GB" sz="2400" dirty="0" smtClean="0">
                <a:solidFill>
                  <a:srgbClr val="FF0000"/>
                </a:solidFill>
              </a:rPr>
              <a:t>Background image can be customized for </a:t>
            </a:r>
            <a:r>
              <a:rPr lang="en-GB" sz="2400" baseline="0" dirty="0" smtClean="0">
                <a:solidFill>
                  <a:srgbClr val="FF0000"/>
                </a:solidFill>
              </a:rPr>
              <a:t>an </a:t>
            </a:r>
            <a:br>
              <a:rPr lang="en-GB" sz="2400" baseline="0" dirty="0" smtClean="0">
                <a:solidFill>
                  <a:srgbClr val="FF0000"/>
                </a:solidFill>
              </a:rPr>
            </a:br>
            <a:r>
              <a:rPr lang="en-GB" sz="2400" baseline="0" dirty="0" smtClean="0">
                <a:solidFill>
                  <a:srgbClr val="FF0000"/>
                </a:solidFill>
              </a:rPr>
              <a:t>industry or topic. </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2400" baseline="0"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rPr>
              <a:t>Change to use the same image used on the Title Slide. Right-click and use the “Format Background” function to insert File for the image you saved from the library.</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rPr>
              <a:t>.</a:t>
            </a:r>
          </a:p>
          <a:p>
            <a:pPr algn="ctr"/>
            <a:endParaRPr lang="en-GB" sz="2400" dirty="0">
              <a:solidFill>
                <a:srgbClr val="FF0000"/>
              </a:solidFill>
            </a:endParaRPr>
          </a:p>
        </p:txBody>
      </p:sp>
    </p:spTree>
    <p:extLst>
      <p:ext uri="{BB962C8B-B14F-4D97-AF65-F5344CB8AC3E}">
        <p14:creationId xmlns:p14="http://schemas.microsoft.com/office/powerpoint/2010/main" val="41220678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487680" y="1160463"/>
            <a:ext cx="5486400" cy="493776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23000" y="1160463"/>
            <a:ext cx="5486400" cy="493776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z="1333">
                <a:solidFill>
                  <a:schemeClr val="tx1"/>
                </a:solidFill>
              </a:defRPr>
            </a:lvl1pPr>
          </a:lstStyle>
          <a:p>
            <a:fld id="{2D097FAA-5CFA-4AA9-B3B9-8524D66399AE}" type="datetimeFigureOut">
              <a:rPr lang="en-US" smtClean="0"/>
              <a:t>12/1/2020</a:t>
            </a:fld>
            <a:endParaRPr lang="en-US"/>
          </a:p>
        </p:txBody>
      </p:sp>
      <p:sp>
        <p:nvSpPr>
          <p:cNvPr id="6" name="Footer Placeholder 5"/>
          <p:cNvSpPr>
            <a:spLocks noGrp="1"/>
          </p:cNvSpPr>
          <p:nvPr>
            <p:ph type="ftr" sz="quarter" idx="11"/>
          </p:nvPr>
        </p:nvSpPr>
        <p:spPr/>
        <p:txBody>
          <a:bodyPr/>
          <a:lstStyle>
            <a:lvl1pPr>
              <a:defRPr sz="1333">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sz="1333">
                <a:solidFill>
                  <a:schemeClr val="tx1"/>
                </a:solidFill>
              </a:defRPr>
            </a:lvl1pPr>
          </a:lstStyle>
          <a:p>
            <a:fld id="{7B3E257A-AE25-4143-ADD1-F1B2CF3C8015}" type="slidenum">
              <a:rPr lang="en-US" smtClean="0"/>
              <a:t>‹#›</a:t>
            </a:fld>
            <a:endParaRPr lang="en-US"/>
          </a:p>
        </p:txBody>
      </p:sp>
      <p:sp>
        <p:nvSpPr>
          <p:cNvPr id="8" name="Rectangle 7"/>
          <p:cNvSpPr/>
          <p:nvPr/>
        </p:nvSpPr>
        <p:spPr>
          <a:xfrm>
            <a:off x="-4271575" y="3"/>
            <a:ext cx="3885635" cy="6823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a:t>
            </a:r>
            <a:endParaRPr lang="en-GB" sz="2400" dirty="0">
              <a:solidFill>
                <a:srgbClr val="FF0000"/>
              </a:solidFill>
            </a:endParaRPr>
          </a:p>
        </p:txBody>
      </p:sp>
    </p:spTree>
    <p:extLst>
      <p:ext uri="{BB962C8B-B14F-4D97-AF65-F5344CB8AC3E}">
        <p14:creationId xmlns:p14="http://schemas.microsoft.com/office/powerpoint/2010/main" val="36398098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column offse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6719" y="1160463"/>
            <a:ext cx="36576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680"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ectangle 7"/>
          <p:cNvSpPr/>
          <p:nvPr/>
        </p:nvSpPr>
        <p:spPr>
          <a:xfrm>
            <a:off x="-4271575" y="3"/>
            <a:ext cx="3885635" cy="11506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2-COLUMN</a:t>
            </a:r>
            <a:r>
              <a:rPr lang="en-US" sz="2400" dirty="0">
                <a:solidFill>
                  <a:srgbClr val="FF0000"/>
                </a:solidFill>
              </a:rPr>
              <a:t/>
            </a:r>
            <a:br>
              <a:rPr lang="en-US" sz="2400" dirty="0">
                <a:solidFill>
                  <a:srgbClr val="FF0000"/>
                </a:solidFill>
              </a:rPr>
            </a:br>
            <a:r>
              <a:rPr lang="en-US" sz="2400" dirty="0">
                <a:solidFill>
                  <a:srgbClr val="FF0000"/>
                </a:solidFill>
              </a:rPr>
              <a:t>OFFSET RIGHT</a:t>
            </a:r>
            <a:endParaRPr lang="en-GB" sz="2400" dirty="0">
              <a:solidFill>
                <a:srgbClr val="FF0000"/>
              </a:solidFill>
            </a:endParaRPr>
          </a:p>
        </p:txBody>
      </p:sp>
    </p:spTree>
    <p:extLst>
      <p:ext uri="{BB962C8B-B14F-4D97-AF65-F5344CB8AC3E}">
        <p14:creationId xmlns:p14="http://schemas.microsoft.com/office/powerpoint/2010/main" val="3390076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column offset righ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7459"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680"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7"/>
          </p:nvPr>
        </p:nvSpPr>
        <p:spPr>
          <a:xfrm>
            <a:off x="8047053" y="116046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11"/>
          <p:cNvSpPr/>
          <p:nvPr/>
        </p:nvSpPr>
        <p:spPr>
          <a:xfrm>
            <a:off x="-4271575" y="1"/>
            <a:ext cx="3885635" cy="11289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RIGHT DOUBLE</a:t>
            </a:r>
            <a:endParaRPr lang="en-GB" sz="2400" dirty="0">
              <a:solidFill>
                <a:srgbClr val="FF0000"/>
              </a:solidFill>
            </a:endParaRPr>
          </a:p>
        </p:txBody>
      </p:sp>
    </p:spTree>
    <p:extLst>
      <p:ext uri="{BB962C8B-B14F-4D97-AF65-F5344CB8AC3E}">
        <p14:creationId xmlns:p14="http://schemas.microsoft.com/office/powerpoint/2010/main" val="4091291213"/>
      </p:ext>
    </p:extLst>
  </p:cSld>
  <p:clrMapOvr>
    <a:masterClrMapping/>
  </p:clrMapOvr>
  <p:extLst mod="1">
    <p:ext uri="{DCECCB84-F9BA-43D5-87BE-67443E8EF086}">
      <p15:sldGuideLst xmlns:p15="http://schemas.microsoft.com/office/powerpoint/2012/main">
        <p15:guide id="1" orient="horz" pos="22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column offset right doub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7459"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863"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8"/>
          </p:nvPr>
        </p:nvSpPr>
        <p:spPr>
          <a:xfrm>
            <a:off x="8047459" y="1160463"/>
            <a:ext cx="3657600" cy="2377440"/>
          </a:xfrm>
        </p:spPr>
        <p:txBody>
          <a:bodyPr/>
          <a:lstStyle/>
          <a:p>
            <a:r>
              <a:rPr lang="en-US" smtClean="0"/>
              <a:t>Click icon to add picture</a:t>
            </a:r>
            <a:endParaRPr lang="en-GB" dirty="0"/>
          </a:p>
        </p:txBody>
      </p:sp>
      <p:sp>
        <p:nvSpPr>
          <p:cNvPr id="9" name="Rectangle 8"/>
          <p:cNvSpPr/>
          <p:nvPr/>
        </p:nvSpPr>
        <p:spPr>
          <a:xfrm>
            <a:off x="-4271575" y="4"/>
            <a:ext cx="3885635" cy="147635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RIGHT DOUBLE PICTURE</a:t>
            </a:r>
            <a:endParaRPr lang="en-GB" sz="2400" dirty="0">
              <a:solidFill>
                <a:srgbClr val="FF0000"/>
              </a:solidFill>
            </a:endParaRPr>
          </a:p>
        </p:txBody>
      </p:sp>
    </p:spTree>
    <p:extLst>
      <p:ext uri="{BB962C8B-B14F-4D97-AF65-F5344CB8AC3E}">
        <p14:creationId xmlns:p14="http://schemas.microsoft.com/office/powerpoint/2010/main" val="4286313915"/>
      </p:ext>
    </p:extLst>
  </p:cSld>
  <p:clrMapOvr>
    <a:masterClrMapping/>
  </p:clrMapOvr>
  <p:extLst mod="1">
    <p:ext uri="{DCECCB84-F9BA-43D5-87BE-67443E8EF086}">
      <p15:sldGuideLst xmlns:p15="http://schemas.microsoft.com/office/powerpoint/2012/main">
        <p15:guide id="1" orient="horz" pos="22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column offset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8844" y="1160463"/>
            <a:ext cx="36576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8483"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8"/>
          <p:cNvSpPr/>
          <p:nvPr/>
        </p:nvSpPr>
        <p:spPr>
          <a:xfrm>
            <a:off x="-4271575" y="2"/>
            <a:ext cx="3885635" cy="10638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a:t>
            </a:r>
            <a:endParaRPr lang="en-GB" sz="2400" dirty="0">
              <a:solidFill>
                <a:srgbClr val="FF0000"/>
              </a:solidFill>
            </a:endParaRPr>
          </a:p>
        </p:txBody>
      </p:sp>
    </p:spTree>
    <p:extLst>
      <p:ext uri="{BB962C8B-B14F-4D97-AF65-F5344CB8AC3E}">
        <p14:creationId xmlns:p14="http://schemas.microsoft.com/office/powerpoint/2010/main" val="2526164974"/>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815631"/>
            <a:ext cx="12192000" cy="3424296"/>
          </a:xfrm>
          <a:prstGeom prst="rect">
            <a:avLst/>
          </a:prstGeom>
          <a:solidFill>
            <a:srgbClr val="2144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 name="Title 1"/>
          <p:cNvSpPr>
            <a:spLocks noGrp="1"/>
          </p:cNvSpPr>
          <p:nvPr>
            <p:ph type="title"/>
          </p:nvPr>
        </p:nvSpPr>
        <p:spPr>
          <a:xfrm>
            <a:off x="831851" y="2057400"/>
            <a:ext cx="10515600" cy="601133"/>
          </a:xfrm>
        </p:spPr>
        <p:txBody>
          <a:bodyPr anchor="t">
            <a:noAutofit/>
          </a:bodyPr>
          <a:lstStyle>
            <a:lvl1pPr>
              <a:defRPr sz="5333">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1" y="2777686"/>
            <a:ext cx="10515600" cy="1514916"/>
          </a:xfrm>
        </p:spPr>
        <p:txBody>
          <a:bodyPr>
            <a:noAutofit/>
          </a:bodyPr>
          <a:lstStyle>
            <a:lvl1pPr marL="0" indent="0">
              <a:buNone/>
              <a:defRPr sz="2667">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5" name="Rectangle 4"/>
          <p:cNvSpPr/>
          <p:nvPr/>
        </p:nvSpPr>
        <p:spPr>
          <a:xfrm>
            <a:off x="-4271575" y="1"/>
            <a:ext cx="3885635" cy="464617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SECTION/DIVIDER </a:t>
            </a:r>
            <a:r>
              <a:rPr lang="en-GB" sz="2400" dirty="0" smtClean="0">
                <a:solidFill>
                  <a:srgbClr val="FF0000"/>
                </a:solidFill>
              </a:rPr>
              <a:t>Background image can be customized for </a:t>
            </a:r>
            <a:r>
              <a:rPr lang="en-GB" sz="2400" baseline="0" dirty="0" smtClean="0">
                <a:solidFill>
                  <a:srgbClr val="FF0000"/>
                </a:solidFill>
              </a:rPr>
              <a:t>an </a:t>
            </a:r>
            <a:br>
              <a:rPr lang="en-GB" sz="2400" baseline="0" dirty="0" smtClean="0">
                <a:solidFill>
                  <a:srgbClr val="FF0000"/>
                </a:solidFill>
              </a:rPr>
            </a:br>
            <a:r>
              <a:rPr lang="en-GB" sz="2400" baseline="0" dirty="0" smtClean="0">
                <a:solidFill>
                  <a:srgbClr val="FF0000"/>
                </a:solidFill>
              </a:rPr>
              <a:t>industry or topic. </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2400" baseline="0"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rPr>
              <a:t>Change to use the same image used on the Title Slide. Right-click and use the “Format Background” function to insert File for the image you saved from the library.</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rPr>
              <a:t>.</a:t>
            </a:r>
          </a:p>
          <a:p>
            <a:pPr algn="ctr"/>
            <a:endParaRPr lang="en-GB" sz="2400" dirty="0">
              <a:solidFill>
                <a:srgbClr val="FF0000"/>
              </a:solidFill>
            </a:endParaRPr>
          </a:p>
        </p:txBody>
      </p:sp>
    </p:spTree>
    <p:extLst>
      <p:ext uri="{BB962C8B-B14F-4D97-AF65-F5344CB8AC3E}">
        <p14:creationId xmlns:p14="http://schemas.microsoft.com/office/powerpoint/2010/main" val="4545685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column offset lef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8844"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9119"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8"/>
          </p:nvPr>
        </p:nvSpPr>
        <p:spPr>
          <a:xfrm>
            <a:off x="498844" y="116046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8"/>
          <p:cNvSpPr/>
          <p:nvPr/>
        </p:nvSpPr>
        <p:spPr>
          <a:xfrm>
            <a:off x="-4271575" y="3"/>
            <a:ext cx="3885635" cy="11072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 DOUBLE</a:t>
            </a:r>
            <a:endParaRPr lang="en-GB" sz="2400" dirty="0">
              <a:solidFill>
                <a:srgbClr val="FF0000"/>
              </a:solidFill>
            </a:endParaRPr>
          </a:p>
        </p:txBody>
      </p:sp>
    </p:spTree>
    <p:extLst>
      <p:ext uri="{BB962C8B-B14F-4D97-AF65-F5344CB8AC3E}">
        <p14:creationId xmlns:p14="http://schemas.microsoft.com/office/powerpoint/2010/main" val="3597429822"/>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column offset lef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7077"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7947"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6"/>
          <p:cNvSpPr>
            <a:spLocks noGrp="1"/>
          </p:cNvSpPr>
          <p:nvPr>
            <p:ph type="pic" sz="quarter" idx="19"/>
          </p:nvPr>
        </p:nvSpPr>
        <p:spPr>
          <a:xfrm>
            <a:off x="497077" y="1160463"/>
            <a:ext cx="3657600" cy="2377440"/>
          </a:xfrm>
        </p:spPr>
        <p:txBody>
          <a:bodyPr/>
          <a:lstStyle/>
          <a:p>
            <a:r>
              <a:rPr lang="en-US" smtClean="0"/>
              <a:t>Click icon to add picture</a:t>
            </a:r>
            <a:endParaRPr lang="en-GB"/>
          </a:p>
        </p:txBody>
      </p:sp>
      <p:sp>
        <p:nvSpPr>
          <p:cNvPr id="11" name="Rectangle 10"/>
          <p:cNvSpPr/>
          <p:nvPr/>
        </p:nvSpPr>
        <p:spPr>
          <a:xfrm>
            <a:off x="-4271575" y="2"/>
            <a:ext cx="3885635" cy="13895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 DOUBLE PICTURE</a:t>
            </a:r>
            <a:endParaRPr lang="en-GB" sz="2400" dirty="0">
              <a:solidFill>
                <a:srgbClr val="FF0000"/>
              </a:solidFill>
            </a:endParaRPr>
          </a:p>
        </p:txBody>
      </p:sp>
    </p:spTree>
    <p:extLst>
      <p:ext uri="{BB962C8B-B14F-4D97-AF65-F5344CB8AC3E}">
        <p14:creationId xmlns:p14="http://schemas.microsoft.com/office/powerpoint/2010/main" val="1707825485"/>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87680"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5"/>
          </p:nvPr>
        </p:nvSpPr>
        <p:spPr>
          <a:xfrm>
            <a:off x="8132063"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09872"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Rectangle 10"/>
          <p:cNvSpPr/>
          <p:nvPr/>
        </p:nvSpPr>
        <p:spPr>
          <a:xfrm>
            <a:off x="-4271575" y="0"/>
            <a:ext cx="3885635" cy="64144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3-COLUMN</a:t>
            </a:r>
            <a:endParaRPr lang="en-GB" sz="2400" dirty="0">
              <a:solidFill>
                <a:srgbClr val="FF0000"/>
              </a:solidFill>
            </a:endParaRPr>
          </a:p>
        </p:txBody>
      </p:sp>
    </p:spTree>
    <p:extLst>
      <p:ext uri="{BB962C8B-B14F-4D97-AF65-F5344CB8AC3E}">
        <p14:creationId xmlns:p14="http://schemas.microsoft.com/office/powerpoint/2010/main" val="1051206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column double row">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87680"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5"/>
          </p:nvPr>
        </p:nvSpPr>
        <p:spPr>
          <a:xfrm>
            <a:off x="8132063"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09872"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7"/>
          </p:nvPr>
        </p:nvSpPr>
        <p:spPr>
          <a:xfrm>
            <a:off x="487680"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8"/>
          <p:cNvSpPr>
            <a:spLocks noGrp="1"/>
          </p:cNvSpPr>
          <p:nvPr>
            <p:ph sz="quarter" idx="18"/>
          </p:nvPr>
        </p:nvSpPr>
        <p:spPr>
          <a:xfrm>
            <a:off x="8132063"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8"/>
          <p:cNvSpPr>
            <a:spLocks noGrp="1"/>
          </p:cNvSpPr>
          <p:nvPr>
            <p:ph sz="quarter" idx="19"/>
          </p:nvPr>
        </p:nvSpPr>
        <p:spPr>
          <a:xfrm>
            <a:off x="4309872"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Rectangle 13"/>
          <p:cNvSpPr/>
          <p:nvPr/>
        </p:nvSpPr>
        <p:spPr>
          <a:xfrm>
            <a:off x="-4271575" y="1"/>
            <a:ext cx="3885635" cy="108555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3-COLUMN </a:t>
            </a:r>
            <a:br>
              <a:rPr lang="en-US" sz="2400" dirty="0" smtClean="0">
                <a:solidFill>
                  <a:srgbClr val="FF0000"/>
                </a:solidFill>
              </a:rPr>
            </a:br>
            <a:r>
              <a:rPr lang="en-US" sz="2400" dirty="0" smtClean="0">
                <a:solidFill>
                  <a:srgbClr val="FF0000"/>
                </a:solidFill>
              </a:rPr>
              <a:t>DOUBLE </a:t>
            </a:r>
            <a:r>
              <a:rPr lang="en-US" sz="2400" dirty="0">
                <a:solidFill>
                  <a:srgbClr val="FF0000"/>
                </a:solidFill>
              </a:rPr>
              <a:t>ROW</a:t>
            </a:r>
            <a:endParaRPr lang="en-GB" sz="2400" dirty="0">
              <a:solidFill>
                <a:srgbClr val="FF0000"/>
              </a:solidFill>
            </a:endParaRPr>
          </a:p>
        </p:txBody>
      </p:sp>
    </p:spTree>
    <p:extLst>
      <p:ext uri="{BB962C8B-B14F-4D97-AF65-F5344CB8AC3E}">
        <p14:creationId xmlns:p14="http://schemas.microsoft.com/office/powerpoint/2010/main" val="243269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2600" y="368300"/>
            <a:ext cx="11221720" cy="684213"/>
          </a:xfrm>
        </p:spPr>
        <p:txBody>
          <a:bodyP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2599" y="1160463"/>
            <a:ext cx="5486400" cy="457200"/>
          </a:xfrm>
        </p:spPr>
        <p:txBody>
          <a:bodyPr anchor="b">
            <a:noAutofit/>
          </a:bodyPr>
          <a:lstStyle>
            <a:lvl1pPr marL="0" indent="0">
              <a:buNone/>
              <a:defRPr sz="3733"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482599" y="1789641"/>
            <a:ext cx="5486400" cy="429768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160463"/>
            <a:ext cx="5486400" cy="457200"/>
          </a:xfrm>
        </p:spPr>
        <p:txBody>
          <a:bodyPr anchor="b">
            <a:noAutofit/>
          </a:bodyPr>
          <a:lstStyle>
            <a:lvl1pPr marL="0" indent="0">
              <a:buNone/>
              <a:defRPr sz="3733"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217920" y="1789641"/>
            <a:ext cx="5486400" cy="4322235"/>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097FAA-5CFA-4AA9-B3B9-8524D66399AE}"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E257A-AE25-4143-ADD1-F1B2CF3C8015}" type="slidenum">
              <a:rPr lang="en-US" smtClean="0"/>
              <a:t>‹#›</a:t>
            </a:fld>
            <a:endParaRPr lang="en-US"/>
          </a:p>
        </p:txBody>
      </p:sp>
      <p:sp>
        <p:nvSpPr>
          <p:cNvPr id="10" name="Rectangle 9"/>
          <p:cNvSpPr/>
          <p:nvPr/>
        </p:nvSpPr>
        <p:spPr>
          <a:xfrm>
            <a:off x="-4271575" y="0"/>
            <a:ext cx="3885635" cy="6005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COMPARISON</a:t>
            </a:r>
            <a:endParaRPr lang="en-GB" sz="2400">
              <a:solidFill>
                <a:srgbClr val="FF0000"/>
              </a:solidFill>
            </a:endParaRPr>
          </a:p>
        </p:txBody>
      </p:sp>
    </p:spTree>
    <p:extLst>
      <p:ext uri="{BB962C8B-B14F-4D97-AF65-F5344CB8AC3E}">
        <p14:creationId xmlns:p14="http://schemas.microsoft.com/office/powerpoint/2010/main" val="1232637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ngle Bio">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6" name="Picture Placeholder 6"/>
          <p:cNvSpPr>
            <a:spLocks noGrp="1"/>
          </p:cNvSpPr>
          <p:nvPr>
            <p:ph type="pic" sz="quarter" idx="13"/>
          </p:nvPr>
        </p:nvSpPr>
        <p:spPr>
          <a:xfrm>
            <a:off x="487680" y="1160463"/>
            <a:ext cx="2193600" cy="1728000"/>
          </a:xfrm>
        </p:spPr>
        <p:txBody>
          <a:bodyPr/>
          <a:lstStyle/>
          <a:p>
            <a:r>
              <a:rPr lang="en-US" smtClean="0"/>
              <a:t>Click icon to add picture</a:t>
            </a:r>
            <a:endParaRPr lang="en-GB"/>
          </a:p>
        </p:txBody>
      </p:sp>
      <p:sp>
        <p:nvSpPr>
          <p:cNvPr id="8" name="Content Placeholder 8"/>
          <p:cNvSpPr>
            <a:spLocks noGrp="1"/>
          </p:cNvSpPr>
          <p:nvPr>
            <p:ph sz="quarter" idx="15"/>
          </p:nvPr>
        </p:nvSpPr>
        <p:spPr>
          <a:xfrm>
            <a:off x="3025428" y="1805260"/>
            <a:ext cx="8683977" cy="1083203"/>
          </a:xfrm>
        </p:spPr>
        <p:txBody>
          <a:bodyPr lIns="0" rIns="0">
            <a:noAutofit/>
          </a:bodyPr>
          <a:lstStyle>
            <a:lvl1pPr marL="0" indent="0">
              <a:spcAft>
                <a:spcPts val="0"/>
              </a:spcAft>
              <a:buNone/>
              <a:defRPr sz="1600">
                <a:solidFill>
                  <a:schemeClr val="tx1"/>
                </a:solidFill>
                <a:latin typeface="+mn-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smtClean="0"/>
              <a:t>Edit Master text styles</a:t>
            </a:r>
          </a:p>
        </p:txBody>
      </p:sp>
      <p:sp>
        <p:nvSpPr>
          <p:cNvPr id="12" name="Content Placeholder 8"/>
          <p:cNvSpPr>
            <a:spLocks noGrp="1"/>
          </p:cNvSpPr>
          <p:nvPr>
            <p:ph sz="quarter" idx="18"/>
          </p:nvPr>
        </p:nvSpPr>
        <p:spPr>
          <a:xfrm>
            <a:off x="3025428" y="1532997"/>
            <a:ext cx="8683977" cy="263264"/>
          </a:xfrm>
        </p:spPr>
        <p:txBody>
          <a:bodyPr lIns="0" rIns="0" anchor="ctr">
            <a:noAutofit/>
          </a:bodyPr>
          <a:lstStyle>
            <a:lvl1pPr marL="0" indent="0">
              <a:buNone/>
              <a:defRPr sz="1600" b="0">
                <a:solidFill>
                  <a:schemeClr val="accent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smtClean="0"/>
              <a:t>Edit Master text styles</a:t>
            </a:r>
          </a:p>
        </p:txBody>
      </p:sp>
      <p:sp>
        <p:nvSpPr>
          <p:cNvPr id="13" name="Text Placeholder 11"/>
          <p:cNvSpPr>
            <a:spLocks noGrp="1"/>
          </p:cNvSpPr>
          <p:nvPr>
            <p:ph type="body" sz="quarter" idx="25" hasCustomPrompt="1"/>
          </p:nvPr>
        </p:nvSpPr>
        <p:spPr>
          <a:xfrm>
            <a:off x="3025423"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14" name="Text Placeholder 12"/>
          <p:cNvSpPr>
            <a:spLocks noGrp="1"/>
          </p:cNvSpPr>
          <p:nvPr>
            <p:ph type="body" sz="quarter" idx="16"/>
          </p:nvPr>
        </p:nvSpPr>
        <p:spPr>
          <a:xfrm>
            <a:off x="487245" y="2997199"/>
            <a:ext cx="5486400" cy="3114676"/>
          </a:xfrm>
          <a:blipFill>
            <a:blip r:embed="rId3"/>
            <a:stretch>
              <a:fillRect/>
            </a:stretch>
          </a:blipFill>
        </p:spPr>
        <p:txBody>
          <a:bodyPr lIns="0" tIns="9144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smtClean="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5" name="Text Placeholder 12"/>
          <p:cNvSpPr>
            <a:spLocks noGrp="1"/>
          </p:cNvSpPr>
          <p:nvPr>
            <p:ph type="body" sz="quarter" idx="20"/>
          </p:nvPr>
        </p:nvSpPr>
        <p:spPr>
          <a:xfrm>
            <a:off x="6217919" y="2997199"/>
            <a:ext cx="5486400" cy="3114676"/>
          </a:xfrm>
          <a:blipFill>
            <a:blip r:embed="rId3"/>
            <a:stretch>
              <a:fillRect/>
            </a:stretch>
          </a:blipFill>
        </p:spPr>
        <p:txBody>
          <a:bodyPr lIns="0" tIns="9144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7" name="Rectangle 16"/>
          <p:cNvSpPr/>
          <p:nvPr/>
        </p:nvSpPr>
        <p:spPr>
          <a:xfrm>
            <a:off x="-4271575" y="-1"/>
            <a:ext cx="3885635" cy="46896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SINGLE </a:t>
            </a:r>
            <a:r>
              <a:rPr lang="en-US" sz="2400" dirty="0" smtClean="0">
                <a:solidFill>
                  <a:srgbClr val="FF0000"/>
                </a:solidFill>
              </a:rPr>
              <a:t>BIO LAYOUT</a:t>
            </a:r>
          </a:p>
          <a:p>
            <a:pPr algn="ctr"/>
            <a:endParaRPr lang="en-US" sz="2400" dirty="0" smtClean="0">
              <a:solidFill>
                <a:srgbClr val="FF0000"/>
              </a:solidFill>
            </a:endParaRPr>
          </a:p>
          <a:p>
            <a:pPr algn="ct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a:t>
            </a:r>
          </a:p>
          <a:p>
            <a:pPr algn="ctr"/>
            <a:r>
              <a:rPr lang="en-US" sz="2400" baseline="0" dirty="0" smtClean="0">
                <a:solidFill>
                  <a:srgbClr val="FF0000"/>
                </a:solidFill>
              </a:rPr>
              <a:t>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a:solidFill>
                <a:srgbClr val="FF0000"/>
              </a:solidFill>
            </a:endParaRPr>
          </a:p>
        </p:txBody>
      </p:sp>
    </p:spTree>
    <p:extLst>
      <p:ext uri="{BB962C8B-B14F-4D97-AF65-F5344CB8AC3E}">
        <p14:creationId xmlns:p14="http://schemas.microsoft.com/office/powerpoint/2010/main" val="1626561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up Team">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3" name="Text Placeholder 12"/>
          <p:cNvSpPr>
            <a:spLocks noGrp="1"/>
          </p:cNvSpPr>
          <p:nvPr>
            <p:ph type="body" sz="quarter" idx="16"/>
          </p:nvPr>
        </p:nvSpPr>
        <p:spPr>
          <a:xfrm>
            <a:off x="487245" y="2997199"/>
            <a:ext cx="5486400" cy="3108960"/>
          </a:xfrm>
        </p:spPr>
        <p:txBody>
          <a:bodyPr lIns="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smtClean="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7" name="Text Placeholder 12"/>
          <p:cNvSpPr>
            <a:spLocks noGrp="1"/>
          </p:cNvSpPr>
          <p:nvPr>
            <p:ph type="body" sz="quarter" idx="20"/>
          </p:nvPr>
        </p:nvSpPr>
        <p:spPr>
          <a:xfrm>
            <a:off x="6217919" y="2997199"/>
            <a:ext cx="5486400" cy="3108960"/>
          </a:xfrm>
        </p:spPr>
        <p:txBody>
          <a:bodyPr lIns="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8" name="Content Placeholder 7"/>
          <p:cNvSpPr>
            <a:spLocks noGrp="1"/>
          </p:cNvSpPr>
          <p:nvPr>
            <p:ph sz="quarter" idx="23" hasCustomPrompt="1"/>
          </p:nvPr>
        </p:nvSpPr>
        <p:spPr>
          <a:xfrm>
            <a:off x="487244" y="1160465"/>
            <a:ext cx="2193600" cy="1728787"/>
          </a:xfrm>
        </p:spPr>
        <p:txBody>
          <a:bodyPr/>
          <a:lstStyle>
            <a:lvl1pPr marL="0" indent="0">
              <a:buNone/>
              <a:defRPr/>
            </a:lvl1pPr>
          </a:lstStyle>
          <a:p>
            <a:pPr lvl="0"/>
            <a:r>
              <a:rPr lang="en-US"/>
              <a:t>Picture</a:t>
            </a:r>
            <a:endParaRPr lang="en-GB"/>
          </a:p>
        </p:txBody>
      </p:sp>
      <p:sp>
        <p:nvSpPr>
          <p:cNvPr id="20" name="Content Placeholder 7"/>
          <p:cNvSpPr>
            <a:spLocks noGrp="1"/>
          </p:cNvSpPr>
          <p:nvPr>
            <p:ph sz="quarter" idx="24" hasCustomPrompt="1"/>
          </p:nvPr>
        </p:nvSpPr>
        <p:spPr>
          <a:xfrm>
            <a:off x="6217920" y="1160465"/>
            <a:ext cx="2193600" cy="1728787"/>
          </a:xfrm>
        </p:spPr>
        <p:txBody>
          <a:bodyPr/>
          <a:lstStyle>
            <a:lvl1pPr marL="0" indent="0">
              <a:buNone/>
              <a:defRPr/>
            </a:lvl1pPr>
          </a:lstStyle>
          <a:p>
            <a:pPr lvl="0"/>
            <a:r>
              <a:rPr lang="en-US"/>
              <a:t>Picture</a:t>
            </a:r>
            <a:endParaRPr lang="en-GB"/>
          </a:p>
        </p:txBody>
      </p:sp>
      <p:sp>
        <p:nvSpPr>
          <p:cNvPr id="12" name="Text Placeholder 11"/>
          <p:cNvSpPr>
            <a:spLocks noGrp="1"/>
          </p:cNvSpPr>
          <p:nvPr>
            <p:ph type="body" sz="quarter" idx="25" hasCustomPrompt="1"/>
          </p:nvPr>
        </p:nvSpPr>
        <p:spPr>
          <a:xfrm>
            <a:off x="2925645"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21" name="Text Placeholder 11"/>
          <p:cNvSpPr>
            <a:spLocks noGrp="1"/>
          </p:cNvSpPr>
          <p:nvPr>
            <p:ph type="body" sz="quarter" idx="26" hasCustomPrompt="1"/>
          </p:nvPr>
        </p:nvSpPr>
        <p:spPr>
          <a:xfrm>
            <a:off x="2925645"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2" name="Text Placeholder 11"/>
          <p:cNvSpPr>
            <a:spLocks noGrp="1"/>
          </p:cNvSpPr>
          <p:nvPr>
            <p:ph type="body" sz="quarter" idx="27" hasCustomPrompt="1"/>
          </p:nvPr>
        </p:nvSpPr>
        <p:spPr>
          <a:xfrm>
            <a:off x="2925645"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23" name="Text Placeholder 11"/>
          <p:cNvSpPr>
            <a:spLocks noGrp="1"/>
          </p:cNvSpPr>
          <p:nvPr>
            <p:ph type="body" sz="quarter" idx="28" hasCustomPrompt="1"/>
          </p:nvPr>
        </p:nvSpPr>
        <p:spPr>
          <a:xfrm>
            <a:off x="8656319"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24" name="Text Placeholder 11"/>
          <p:cNvSpPr>
            <a:spLocks noGrp="1"/>
          </p:cNvSpPr>
          <p:nvPr>
            <p:ph type="body" sz="quarter" idx="29" hasCustomPrompt="1"/>
          </p:nvPr>
        </p:nvSpPr>
        <p:spPr>
          <a:xfrm>
            <a:off x="8656319"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5" name="Text Placeholder 11"/>
          <p:cNvSpPr>
            <a:spLocks noGrp="1"/>
          </p:cNvSpPr>
          <p:nvPr>
            <p:ph type="body" sz="quarter" idx="30" hasCustomPrompt="1"/>
          </p:nvPr>
        </p:nvSpPr>
        <p:spPr>
          <a:xfrm>
            <a:off x="8656319"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16" name="Rectangle 15"/>
          <p:cNvSpPr/>
          <p:nvPr/>
        </p:nvSpPr>
        <p:spPr>
          <a:xfrm>
            <a:off x="-4271575" y="0"/>
            <a:ext cx="3885635" cy="37147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1159940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up Team">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9" name="Content Placeholder 7"/>
          <p:cNvSpPr>
            <a:spLocks noGrp="1"/>
          </p:cNvSpPr>
          <p:nvPr>
            <p:ph sz="quarter" idx="23" hasCustomPrompt="1"/>
          </p:nvPr>
        </p:nvSpPr>
        <p:spPr>
          <a:xfrm>
            <a:off x="487680" y="1160465"/>
            <a:ext cx="2193600" cy="1728787"/>
          </a:xfrm>
        </p:spPr>
        <p:txBody>
          <a:bodyPr/>
          <a:lstStyle>
            <a:lvl1pPr marL="0" indent="0">
              <a:buNone/>
              <a:defRPr/>
            </a:lvl1pPr>
          </a:lstStyle>
          <a:p>
            <a:pPr lvl="0"/>
            <a:r>
              <a:rPr lang="en-US"/>
              <a:t>Picture</a:t>
            </a:r>
            <a:endParaRPr lang="en-GB"/>
          </a:p>
        </p:txBody>
      </p:sp>
      <p:sp>
        <p:nvSpPr>
          <p:cNvPr id="34" name="Content Placeholder 7"/>
          <p:cNvSpPr>
            <a:spLocks noGrp="1"/>
          </p:cNvSpPr>
          <p:nvPr>
            <p:ph sz="quarter" idx="33" hasCustomPrompt="1"/>
          </p:nvPr>
        </p:nvSpPr>
        <p:spPr>
          <a:xfrm>
            <a:off x="487680" y="3424104"/>
            <a:ext cx="2193600" cy="1728787"/>
          </a:xfrm>
        </p:spPr>
        <p:txBody>
          <a:bodyPr/>
          <a:lstStyle>
            <a:lvl1pPr marL="0" indent="0">
              <a:buNone/>
              <a:defRPr/>
            </a:lvl1pPr>
          </a:lstStyle>
          <a:p>
            <a:pPr lvl="0"/>
            <a:r>
              <a:rPr lang="en-US"/>
              <a:t>Picture</a:t>
            </a:r>
            <a:endParaRPr lang="en-GB"/>
          </a:p>
        </p:txBody>
      </p:sp>
      <p:sp>
        <p:nvSpPr>
          <p:cNvPr id="50" name="Text Placeholder 11"/>
          <p:cNvSpPr>
            <a:spLocks noGrp="1"/>
          </p:cNvSpPr>
          <p:nvPr>
            <p:ph type="body" sz="quarter" idx="25" hasCustomPrompt="1"/>
          </p:nvPr>
        </p:nvSpPr>
        <p:spPr>
          <a:xfrm>
            <a:off x="2926080"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1" name="Text Placeholder 11"/>
          <p:cNvSpPr>
            <a:spLocks noGrp="1"/>
          </p:cNvSpPr>
          <p:nvPr>
            <p:ph type="body" sz="quarter" idx="35" hasCustomPrompt="1"/>
          </p:nvPr>
        </p:nvSpPr>
        <p:spPr>
          <a:xfrm>
            <a:off x="2926080"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2" name="Text Placeholder 11"/>
          <p:cNvSpPr>
            <a:spLocks noGrp="1"/>
          </p:cNvSpPr>
          <p:nvPr>
            <p:ph type="body" sz="quarter" idx="27" hasCustomPrompt="1"/>
          </p:nvPr>
        </p:nvSpPr>
        <p:spPr>
          <a:xfrm>
            <a:off x="2926080"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53" name="Text Placeholder 11"/>
          <p:cNvSpPr>
            <a:spLocks noGrp="1"/>
          </p:cNvSpPr>
          <p:nvPr>
            <p:ph type="body" sz="quarter" idx="36" hasCustomPrompt="1"/>
          </p:nvPr>
        </p:nvSpPr>
        <p:spPr>
          <a:xfrm>
            <a:off x="2926080" y="3429177"/>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4" name="Text Placeholder 11"/>
          <p:cNvSpPr>
            <a:spLocks noGrp="1"/>
          </p:cNvSpPr>
          <p:nvPr>
            <p:ph type="body" sz="quarter" idx="37" hasCustomPrompt="1"/>
          </p:nvPr>
        </p:nvSpPr>
        <p:spPr>
          <a:xfrm>
            <a:off x="2926080" y="4106513"/>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55" name="Content Placeholder 7"/>
          <p:cNvSpPr>
            <a:spLocks noGrp="1"/>
          </p:cNvSpPr>
          <p:nvPr>
            <p:ph sz="quarter" idx="38" hasCustomPrompt="1"/>
          </p:nvPr>
        </p:nvSpPr>
        <p:spPr>
          <a:xfrm>
            <a:off x="6217920" y="1160465"/>
            <a:ext cx="2193600" cy="1728787"/>
          </a:xfrm>
        </p:spPr>
        <p:txBody>
          <a:bodyPr/>
          <a:lstStyle>
            <a:lvl1pPr marL="0" indent="0">
              <a:buNone/>
              <a:defRPr/>
            </a:lvl1pPr>
          </a:lstStyle>
          <a:p>
            <a:pPr lvl="0"/>
            <a:r>
              <a:rPr lang="en-US"/>
              <a:t>Picture</a:t>
            </a:r>
            <a:endParaRPr lang="en-GB"/>
          </a:p>
        </p:txBody>
      </p:sp>
      <p:sp>
        <p:nvSpPr>
          <p:cNvPr id="56" name="Content Placeholder 7"/>
          <p:cNvSpPr>
            <a:spLocks noGrp="1"/>
          </p:cNvSpPr>
          <p:nvPr>
            <p:ph sz="quarter" idx="39" hasCustomPrompt="1"/>
          </p:nvPr>
        </p:nvSpPr>
        <p:spPr>
          <a:xfrm>
            <a:off x="6217920" y="3424104"/>
            <a:ext cx="2193600" cy="1728787"/>
          </a:xfrm>
        </p:spPr>
        <p:txBody>
          <a:bodyPr/>
          <a:lstStyle>
            <a:lvl1pPr marL="0" indent="0">
              <a:buNone/>
              <a:defRPr/>
            </a:lvl1pPr>
          </a:lstStyle>
          <a:p>
            <a:pPr lvl="0"/>
            <a:r>
              <a:rPr lang="en-US"/>
              <a:t>Picture</a:t>
            </a:r>
            <a:endParaRPr lang="en-GB"/>
          </a:p>
        </p:txBody>
      </p:sp>
      <p:sp>
        <p:nvSpPr>
          <p:cNvPr id="57" name="Text Placeholder 11"/>
          <p:cNvSpPr>
            <a:spLocks noGrp="1"/>
          </p:cNvSpPr>
          <p:nvPr>
            <p:ph type="body" sz="quarter" idx="40" hasCustomPrompt="1"/>
          </p:nvPr>
        </p:nvSpPr>
        <p:spPr>
          <a:xfrm>
            <a:off x="8656416"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8" name="Text Placeholder 11"/>
          <p:cNvSpPr>
            <a:spLocks noGrp="1"/>
          </p:cNvSpPr>
          <p:nvPr>
            <p:ph type="body" sz="quarter" idx="41" hasCustomPrompt="1"/>
          </p:nvPr>
        </p:nvSpPr>
        <p:spPr>
          <a:xfrm>
            <a:off x="8656416"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9" name="Text Placeholder 11"/>
          <p:cNvSpPr>
            <a:spLocks noGrp="1"/>
          </p:cNvSpPr>
          <p:nvPr>
            <p:ph type="body" sz="quarter" idx="42" hasCustomPrompt="1"/>
          </p:nvPr>
        </p:nvSpPr>
        <p:spPr>
          <a:xfrm>
            <a:off x="8656416"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60" name="Text Placeholder 11"/>
          <p:cNvSpPr>
            <a:spLocks noGrp="1"/>
          </p:cNvSpPr>
          <p:nvPr>
            <p:ph type="body" sz="quarter" idx="43" hasCustomPrompt="1"/>
          </p:nvPr>
        </p:nvSpPr>
        <p:spPr>
          <a:xfrm>
            <a:off x="8656416" y="3429177"/>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61" name="Text Placeholder 11"/>
          <p:cNvSpPr>
            <a:spLocks noGrp="1"/>
          </p:cNvSpPr>
          <p:nvPr>
            <p:ph type="body" sz="quarter" idx="44" hasCustomPrompt="1"/>
          </p:nvPr>
        </p:nvSpPr>
        <p:spPr>
          <a:xfrm>
            <a:off x="8656416" y="4106513"/>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62" name="Text Placeholder 11"/>
          <p:cNvSpPr>
            <a:spLocks noGrp="1"/>
          </p:cNvSpPr>
          <p:nvPr>
            <p:ph type="body" sz="quarter" idx="45" hasCustomPrompt="1"/>
          </p:nvPr>
        </p:nvSpPr>
        <p:spPr>
          <a:xfrm>
            <a:off x="2926080" y="3769961"/>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63" name="Text Placeholder 11"/>
          <p:cNvSpPr>
            <a:spLocks noGrp="1"/>
          </p:cNvSpPr>
          <p:nvPr>
            <p:ph type="body" sz="quarter" idx="46" hasCustomPrompt="1"/>
          </p:nvPr>
        </p:nvSpPr>
        <p:spPr>
          <a:xfrm>
            <a:off x="8656416" y="3769961"/>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2" name="Rectangle 21"/>
          <p:cNvSpPr/>
          <p:nvPr/>
        </p:nvSpPr>
        <p:spPr>
          <a:xfrm>
            <a:off x="-4271575" y="0"/>
            <a:ext cx="3885635" cy="373379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4-UP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333891560"/>
      </p:ext>
    </p:extLst>
  </p:cSld>
  <p:clrMapOvr>
    <a:masterClrMapping/>
  </p:clrMapOvr>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0-up Team">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36" name="Text Placeholder 11"/>
          <p:cNvSpPr>
            <a:spLocks noGrp="1"/>
          </p:cNvSpPr>
          <p:nvPr>
            <p:ph type="body" sz="quarter" idx="25" hasCustomPrompt="1"/>
          </p:nvPr>
        </p:nvSpPr>
        <p:spPr>
          <a:xfrm>
            <a:off x="487680"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37" name="Text Placeholder 11"/>
          <p:cNvSpPr>
            <a:spLocks noGrp="1"/>
          </p:cNvSpPr>
          <p:nvPr>
            <p:ph type="body" sz="quarter" idx="35" hasCustomPrompt="1"/>
          </p:nvPr>
        </p:nvSpPr>
        <p:spPr>
          <a:xfrm>
            <a:off x="487680"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38" name="Text Placeholder 11"/>
          <p:cNvSpPr>
            <a:spLocks noGrp="1"/>
          </p:cNvSpPr>
          <p:nvPr>
            <p:ph type="body" sz="quarter" idx="37" hasCustomPrompt="1"/>
          </p:nvPr>
        </p:nvSpPr>
        <p:spPr>
          <a:xfrm>
            <a:off x="2796049"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39" name="Text Placeholder 11"/>
          <p:cNvSpPr>
            <a:spLocks noGrp="1"/>
          </p:cNvSpPr>
          <p:nvPr>
            <p:ph type="body" sz="quarter" idx="38" hasCustomPrompt="1"/>
          </p:nvPr>
        </p:nvSpPr>
        <p:spPr>
          <a:xfrm>
            <a:off x="2796049"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0" name="Text Placeholder 11"/>
          <p:cNvSpPr>
            <a:spLocks noGrp="1"/>
          </p:cNvSpPr>
          <p:nvPr>
            <p:ph type="body" sz="quarter" idx="40" hasCustomPrompt="1"/>
          </p:nvPr>
        </p:nvSpPr>
        <p:spPr>
          <a:xfrm>
            <a:off x="5104419"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1" name="Text Placeholder 11"/>
          <p:cNvSpPr>
            <a:spLocks noGrp="1"/>
          </p:cNvSpPr>
          <p:nvPr>
            <p:ph type="body" sz="quarter" idx="41" hasCustomPrompt="1"/>
          </p:nvPr>
        </p:nvSpPr>
        <p:spPr>
          <a:xfrm>
            <a:off x="5104419"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2" name="Text Placeholder 11"/>
          <p:cNvSpPr>
            <a:spLocks noGrp="1"/>
          </p:cNvSpPr>
          <p:nvPr>
            <p:ph type="body" sz="quarter" idx="43" hasCustomPrompt="1"/>
          </p:nvPr>
        </p:nvSpPr>
        <p:spPr>
          <a:xfrm>
            <a:off x="7412788"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3" name="Text Placeholder 11"/>
          <p:cNvSpPr>
            <a:spLocks noGrp="1"/>
          </p:cNvSpPr>
          <p:nvPr>
            <p:ph type="body" sz="quarter" idx="44" hasCustomPrompt="1"/>
          </p:nvPr>
        </p:nvSpPr>
        <p:spPr>
          <a:xfrm>
            <a:off x="7412788"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4" name="Text Placeholder 11"/>
          <p:cNvSpPr>
            <a:spLocks noGrp="1"/>
          </p:cNvSpPr>
          <p:nvPr>
            <p:ph type="body" sz="quarter" idx="46" hasCustomPrompt="1"/>
          </p:nvPr>
        </p:nvSpPr>
        <p:spPr>
          <a:xfrm>
            <a:off x="9735431"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5" name="Text Placeholder 11"/>
          <p:cNvSpPr>
            <a:spLocks noGrp="1"/>
          </p:cNvSpPr>
          <p:nvPr>
            <p:ph type="body" sz="quarter" idx="47" hasCustomPrompt="1"/>
          </p:nvPr>
        </p:nvSpPr>
        <p:spPr>
          <a:xfrm>
            <a:off x="9735431"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6" name="Content Placeholder 7"/>
          <p:cNvSpPr>
            <a:spLocks noGrp="1"/>
          </p:cNvSpPr>
          <p:nvPr>
            <p:ph sz="quarter" idx="23" hasCustomPrompt="1"/>
          </p:nvPr>
        </p:nvSpPr>
        <p:spPr>
          <a:xfrm>
            <a:off x="487680" y="1160465"/>
            <a:ext cx="1983160" cy="1562939"/>
          </a:xfrm>
        </p:spPr>
        <p:txBody>
          <a:bodyPr/>
          <a:lstStyle>
            <a:lvl1pPr marL="0" indent="0">
              <a:buNone/>
              <a:defRPr/>
            </a:lvl1pPr>
          </a:lstStyle>
          <a:p>
            <a:pPr lvl="0"/>
            <a:r>
              <a:rPr lang="en-US" dirty="0"/>
              <a:t>Picture</a:t>
            </a:r>
            <a:endParaRPr lang="en-GB" dirty="0"/>
          </a:p>
        </p:txBody>
      </p:sp>
      <p:sp>
        <p:nvSpPr>
          <p:cNvPr id="47" name="Content Placeholder 7"/>
          <p:cNvSpPr>
            <a:spLocks noGrp="1"/>
          </p:cNvSpPr>
          <p:nvPr>
            <p:ph sz="quarter" idx="48" hasCustomPrompt="1"/>
          </p:nvPr>
        </p:nvSpPr>
        <p:spPr>
          <a:xfrm>
            <a:off x="2796049" y="1160465"/>
            <a:ext cx="1983160" cy="1562939"/>
          </a:xfrm>
        </p:spPr>
        <p:txBody>
          <a:bodyPr/>
          <a:lstStyle>
            <a:lvl1pPr marL="0" indent="0">
              <a:buNone/>
              <a:defRPr/>
            </a:lvl1pPr>
          </a:lstStyle>
          <a:p>
            <a:pPr lvl="0"/>
            <a:r>
              <a:rPr lang="en-US"/>
              <a:t>Picture</a:t>
            </a:r>
            <a:endParaRPr lang="en-GB"/>
          </a:p>
        </p:txBody>
      </p:sp>
      <p:sp>
        <p:nvSpPr>
          <p:cNvPr id="48" name="Content Placeholder 7"/>
          <p:cNvSpPr>
            <a:spLocks noGrp="1"/>
          </p:cNvSpPr>
          <p:nvPr>
            <p:ph sz="quarter" idx="49" hasCustomPrompt="1"/>
          </p:nvPr>
        </p:nvSpPr>
        <p:spPr>
          <a:xfrm>
            <a:off x="5104419" y="1160465"/>
            <a:ext cx="1983160" cy="1562939"/>
          </a:xfrm>
        </p:spPr>
        <p:txBody>
          <a:bodyPr/>
          <a:lstStyle>
            <a:lvl1pPr marL="0" indent="0">
              <a:buNone/>
              <a:defRPr/>
            </a:lvl1pPr>
          </a:lstStyle>
          <a:p>
            <a:pPr lvl="0"/>
            <a:r>
              <a:rPr lang="en-US"/>
              <a:t>Picture</a:t>
            </a:r>
            <a:endParaRPr lang="en-GB"/>
          </a:p>
        </p:txBody>
      </p:sp>
      <p:sp>
        <p:nvSpPr>
          <p:cNvPr id="49" name="Content Placeholder 7"/>
          <p:cNvSpPr>
            <a:spLocks noGrp="1"/>
          </p:cNvSpPr>
          <p:nvPr>
            <p:ph sz="quarter" idx="50" hasCustomPrompt="1"/>
          </p:nvPr>
        </p:nvSpPr>
        <p:spPr>
          <a:xfrm>
            <a:off x="7412788" y="1160465"/>
            <a:ext cx="1983160" cy="1562939"/>
          </a:xfrm>
        </p:spPr>
        <p:txBody>
          <a:bodyPr/>
          <a:lstStyle>
            <a:lvl1pPr marL="0" indent="0">
              <a:buNone/>
              <a:defRPr/>
            </a:lvl1pPr>
          </a:lstStyle>
          <a:p>
            <a:pPr lvl="0"/>
            <a:r>
              <a:rPr lang="en-US"/>
              <a:t>Picture</a:t>
            </a:r>
            <a:endParaRPr lang="en-GB"/>
          </a:p>
        </p:txBody>
      </p:sp>
      <p:sp>
        <p:nvSpPr>
          <p:cNvPr id="50" name="Content Placeholder 7"/>
          <p:cNvSpPr>
            <a:spLocks noGrp="1"/>
          </p:cNvSpPr>
          <p:nvPr>
            <p:ph sz="quarter" idx="51" hasCustomPrompt="1"/>
          </p:nvPr>
        </p:nvSpPr>
        <p:spPr>
          <a:xfrm>
            <a:off x="9721159" y="1160465"/>
            <a:ext cx="1983160" cy="1562939"/>
          </a:xfrm>
        </p:spPr>
        <p:txBody>
          <a:bodyPr/>
          <a:lstStyle>
            <a:lvl1pPr marL="0" indent="0">
              <a:buNone/>
              <a:defRPr/>
            </a:lvl1pPr>
          </a:lstStyle>
          <a:p>
            <a:pPr lvl="0"/>
            <a:r>
              <a:rPr lang="en-US"/>
              <a:t>Picture</a:t>
            </a:r>
            <a:endParaRPr lang="en-GB"/>
          </a:p>
        </p:txBody>
      </p:sp>
      <p:sp>
        <p:nvSpPr>
          <p:cNvPr id="51" name="Text Placeholder 11"/>
          <p:cNvSpPr>
            <a:spLocks noGrp="1"/>
          </p:cNvSpPr>
          <p:nvPr>
            <p:ph type="body" sz="quarter" idx="52" hasCustomPrompt="1"/>
          </p:nvPr>
        </p:nvSpPr>
        <p:spPr>
          <a:xfrm>
            <a:off x="487680"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dirty="0"/>
              <a:t>Name</a:t>
            </a:r>
            <a:endParaRPr lang="en-GB" dirty="0"/>
          </a:p>
        </p:txBody>
      </p:sp>
      <p:sp>
        <p:nvSpPr>
          <p:cNvPr id="52" name="Text Placeholder 11"/>
          <p:cNvSpPr>
            <a:spLocks noGrp="1"/>
          </p:cNvSpPr>
          <p:nvPr>
            <p:ph type="body" sz="quarter" idx="53" hasCustomPrompt="1"/>
          </p:nvPr>
        </p:nvSpPr>
        <p:spPr>
          <a:xfrm>
            <a:off x="487680"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3" name="Text Placeholder 11"/>
          <p:cNvSpPr>
            <a:spLocks noGrp="1"/>
          </p:cNvSpPr>
          <p:nvPr>
            <p:ph type="body" sz="quarter" idx="54" hasCustomPrompt="1"/>
          </p:nvPr>
        </p:nvSpPr>
        <p:spPr>
          <a:xfrm>
            <a:off x="2796049"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4" name="Text Placeholder 11"/>
          <p:cNvSpPr>
            <a:spLocks noGrp="1"/>
          </p:cNvSpPr>
          <p:nvPr>
            <p:ph type="body" sz="quarter" idx="55" hasCustomPrompt="1"/>
          </p:nvPr>
        </p:nvSpPr>
        <p:spPr>
          <a:xfrm>
            <a:off x="2796049"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5" name="Text Placeholder 11"/>
          <p:cNvSpPr>
            <a:spLocks noGrp="1"/>
          </p:cNvSpPr>
          <p:nvPr>
            <p:ph type="body" sz="quarter" idx="56" hasCustomPrompt="1"/>
          </p:nvPr>
        </p:nvSpPr>
        <p:spPr>
          <a:xfrm>
            <a:off x="5104419"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6" name="Text Placeholder 11"/>
          <p:cNvSpPr>
            <a:spLocks noGrp="1"/>
          </p:cNvSpPr>
          <p:nvPr>
            <p:ph type="body" sz="quarter" idx="57" hasCustomPrompt="1"/>
          </p:nvPr>
        </p:nvSpPr>
        <p:spPr>
          <a:xfrm>
            <a:off x="5104419"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7" name="Text Placeholder 11"/>
          <p:cNvSpPr>
            <a:spLocks noGrp="1"/>
          </p:cNvSpPr>
          <p:nvPr>
            <p:ph type="body" sz="quarter" idx="58" hasCustomPrompt="1"/>
          </p:nvPr>
        </p:nvSpPr>
        <p:spPr>
          <a:xfrm>
            <a:off x="7412788"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8" name="Text Placeholder 11"/>
          <p:cNvSpPr>
            <a:spLocks noGrp="1"/>
          </p:cNvSpPr>
          <p:nvPr>
            <p:ph type="body" sz="quarter" idx="59" hasCustomPrompt="1"/>
          </p:nvPr>
        </p:nvSpPr>
        <p:spPr>
          <a:xfrm>
            <a:off x="7412788"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9" name="Text Placeholder 11"/>
          <p:cNvSpPr>
            <a:spLocks noGrp="1"/>
          </p:cNvSpPr>
          <p:nvPr>
            <p:ph type="body" sz="quarter" idx="60" hasCustomPrompt="1"/>
          </p:nvPr>
        </p:nvSpPr>
        <p:spPr>
          <a:xfrm>
            <a:off x="9735431"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60" name="Text Placeholder 11"/>
          <p:cNvSpPr>
            <a:spLocks noGrp="1"/>
          </p:cNvSpPr>
          <p:nvPr>
            <p:ph type="body" sz="quarter" idx="61" hasCustomPrompt="1"/>
          </p:nvPr>
        </p:nvSpPr>
        <p:spPr>
          <a:xfrm>
            <a:off x="9735431"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61" name="Content Placeholder 7"/>
          <p:cNvSpPr>
            <a:spLocks noGrp="1"/>
          </p:cNvSpPr>
          <p:nvPr>
            <p:ph sz="quarter" idx="62" hasCustomPrompt="1"/>
          </p:nvPr>
        </p:nvSpPr>
        <p:spPr>
          <a:xfrm>
            <a:off x="487680" y="3590397"/>
            <a:ext cx="1983160" cy="1562939"/>
          </a:xfrm>
        </p:spPr>
        <p:txBody>
          <a:bodyPr/>
          <a:lstStyle>
            <a:lvl1pPr marL="0" indent="0">
              <a:buNone/>
              <a:defRPr/>
            </a:lvl1pPr>
          </a:lstStyle>
          <a:p>
            <a:pPr lvl="0"/>
            <a:r>
              <a:rPr lang="en-US"/>
              <a:t>Picture</a:t>
            </a:r>
            <a:endParaRPr lang="en-GB"/>
          </a:p>
        </p:txBody>
      </p:sp>
      <p:sp>
        <p:nvSpPr>
          <p:cNvPr id="63" name="Content Placeholder 7"/>
          <p:cNvSpPr>
            <a:spLocks noGrp="1"/>
          </p:cNvSpPr>
          <p:nvPr>
            <p:ph sz="quarter" idx="63" hasCustomPrompt="1"/>
          </p:nvPr>
        </p:nvSpPr>
        <p:spPr>
          <a:xfrm>
            <a:off x="2796049" y="3590397"/>
            <a:ext cx="1983160" cy="1562939"/>
          </a:xfrm>
        </p:spPr>
        <p:txBody>
          <a:bodyPr/>
          <a:lstStyle>
            <a:lvl1pPr marL="0" indent="0">
              <a:buNone/>
              <a:defRPr/>
            </a:lvl1pPr>
          </a:lstStyle>
          <a:p>
            <a:pPr lvl="0"/>
            <a:r>
              <a:rPr lang="en-US"/>
              <a:t>Picture</a:t>
            </a:r>
            <a:endParaRPr lang="en-GB"/>
          </a:p>
        </p:txBody>
      </p:sp>
      <p:sp>
        <p:nvSpPr>
          <p:cNvPr id="65" name="Content Placeholder 7"/>
          <p:cNvSpPr>
            <a:spLocks noGrp="1"/>
          </p:cNvSpPr>
          <p:nvPr>
            <p:ph sz="quarter" idx="64" hasCustomPrompt="1"/>
          </p:nvPr>
        </p:nvSpPr>
        <p:spPr>
          <a:xfrm>
            <a:off x="5104419" y="3590397"/>
            <a:ext cx="1983160" cy="1562939"/>
          </a:xfrm>
        </p:spPr>
        <p:txBody>
          <a:bodyPr/>
          <a:lstStyle>
            <a:lvl1pPr marL="0" indent="0">
              <a:buNone/>
              <a:defRPr/>
            </a:lvl1pPr>
          </a:lstStyle>
          <a:p>
            <a:pPr lvl="0"/>
            <a:r>
              <a:rPr lang="en-US"/>
              <a:t>Picture</a:t>
            </a:r>
            <a:endParaRPr lang="en-GB"/>
          </a:p>
        </p:txBody>
      </p:sp>
      <p:sp>
        <p:nvSpPr>
          <p:cNvPr id="66" name="Content Placeholder 7"/>
          <p:cNvSpPr>
            <a:spLocks noGrp="1"/>
          </p:cNvSpPr>
          <p:nvPr>
            <p:ph sz="quarter" idx="65" hasCustomPrompt="1"/>
          </p:nvPr>
        </p:nvSpPr>
        <p:spPr>
          <a:xfrm>
            <a:off x="7412788" y="3590397"/>
            <a:ext cx="1983160" cy="1562939"/>
          </a:xfrm>
        </p:spPr>
        <p:txBody>
          <a:bodyPr/>
          <a:lstStyle>
            <a:lvl1pPr marL="0" indent="0">
              <a:buNone/>
              <a:defRPr/>
            </a:lvl1pPr>
          </a:lstStyle>
          <a:p>
            <a:pPr lvl="0"/>
            <a:r>
              <a:rPr lang="en-US"/>
              <a:t>Picture</a:t>
            </a:r>
            <a:endParaRPr lang="en-GB"/>
          </a:p>
        </p:txBody>
      </p:sp>
      <p:sp>
        <p:nvSpPr>
          <p:cNvPr id="67" name="Content Placeholder 7"/>
          <p:cNvSpPr>
            <a:spLocks noGrp="1"/>
          </p:cNvSpPr>
          <p:nvPr>
            <p:ph sz="quarter" idx="66" hasCustomPrompt="1"/>
          </p:nvPr>
        </p:nvSpPr>
        <p:spPr>
          <a:xfrm>
            <a:off x="9721159" y="3590397"/>
            <a:ext cx="1983160" cy="1562939"/>
          </a:xfrm>
        </p:spPr>
        <p:txBody>
          <a:bodyPr/>
          <a:lstStyle>
            <a:lvl1pPr marL="0" indent="0">
              <a:buNone/>
              <a:defRPr/>
            </a:lvl1pPr>
          </a:lstStyle>
          <a:p>
            <a:pPr lvl="0"/>
            <a:r>
              <a:rPr lang="en-US"/>
              <a:t>Picture</a:t>
            </a:r>
            <a:endParaRPr lang="en-GB"/>
          </a:p>
        </p:txBody>
      </p:sp>
      <p:sp>
        <p:nvSpPr>
          <p:cNvPr id="62" name="Rectangle 61"/>
          <p:cNvSpPr/>
          <p:nvPr/>
        </p:nvSpPr>
        <p:spPr>
          <a:xfrm>
            <a:off x="-4271575" y="0"/>
            <a:ext cx="3885635" cy="3733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10-UP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3803724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3CFEFF-177F-4B9C-8459-757640955C6F}"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6" name="Rectangle 5"/>
          <p:cNvSpPr/>
          <p:nvPr/>
        </p:nvSpPr>
        <p:spPr>
          <a:xfrm>
            <a:off x="-4271575" y="3"/>
            <a:ext cx="3885635" cy="62779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TITLE ONLY</a:t>
            </a:r>
            <a:endParaRPr lang="en-GB" sz="2400">
              <a:solidFill>
                <a:srgbClr val="FF0000"/>
              </a:solidFill>
            </a:endParaRPr>
          </a:p>
        </p:txBody>
      </p:sp>
    </p:spTree>
    <p:extLst>
      <p:ext uri="{BB962C8B-B14F-4D97-AF65-F5344CB8AC3E}">
        <p14:creationId xmlns:p14="http://schemas.microsoft.com/office/powerpoint/2010/main" val="315220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487680" y="1160463"/>
            <a:ext cx="5486400" cy="493776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23000" y="1160463"/>
            <a:ext cx="5486400" cy="493776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z="1333">
                <a:solidFill>
                  <a:schemeClr val="tx1"/>
                </a:solidFill>
              </a:defRPr>
            </a:lvl1pPr>
          </a:lstStyle>
          <a:p>
            <a:fld id="{2D097FAA-5CFA-4AA9-B3B9-8524D66399AE}" type="datetimeFigureOut">
              <a:rPr lang="en-US" smtClean="0"/>
              <a:t>12/1/2020</a:t>
            </a:fld>
            <a:endParaRPr lang="en-US"/>
          </a:p>
        </p:txBody>
      </p:sp>
      <p:sp>
        <p:nvSpPr>
          <p:cNvPr id="6" name="Footer Placeholder 5"/>
          <p:cNvSpPr>
            <a:spLocks noGrp="1"/>
          </p:cNvSpPr>
          <p:nvPr>
            <p:ph type="ftr" sz="quarter" idx="11"/>
          </p:nvPr>
        </p:nvSpPr>
        <p:spPr/>
        <p:txBody>
          <a:bodyPr/>
          <a:lstStyle>
            <a:lvl1pPr>
              <a:defRPr sz="1333">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sz="1333">
                <a:solidFill>
                  <a:schemeClr val="tx1"/>
                </a:solidFill>
              </a:defRPr>
            </a:lvl1pPr>
          </a:lstStyle>
          <a:p>
            <a:fld id="{7B3E257A-AE25-4143-ADD1-F1B2CF3C8015}" type="slidenum">
              <a:rPr lang="en-US" smtClean="0"/>
              <a:t>‹#›</a:t>
            </a:fld>
            <a:endParaRPr lang="en-US"/>
          </a:p>
        </p:txBody>
      </p:sp>
      <p:sp>
        <p:nvSpPr>
          <p:cNvPr id="8" name="Rectangle 7"/>
          <p:cNvSpPr/>
          <p:nvPr/>
        </p:nvSpPr>
        <p:spPr>
          <a:xfrm>
            <a:off x="-4271575" y="3"/>
            <a:ext cx="3885635" cy="6823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a:t>
            </a:r>
            <a:endParaRPr lang="en-GB" sz="2400" dirty="0">
              <a:solidFill>
                <a:srgbClr val="FF0000"/>
              </a:solidFill>
            </a:endParaRPr>
          </a:p>
        </p:txBody>
      </p:sp>
    </p:spTree>
    <p:extLst>
      <p:ext uri="{BB962C8B-B14F-4D97-AF65-F5344CB8AC3E}">
        <p14:creationId xmlns:p14="http://schemas.microsoft.com/office/powerpoint/2010/main" val="1741038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FEFF-177F-4B9C-8459-757640955C6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E257A-AE25-4143-ADD1-F1B2CF3C8015}" type="slidenum">
              <a:rPr lang="en-US" smtClean="0"/>
              <a:t>‹#›</a:t>
            </a:fld>
            <a:endParaRPr lang="en-US"/>
          </a:p>
        </p:txBody>
      </p:sp>
      <p:sp>
        <p:nvSpPr>
          <p:cNvPr id="5" name="Rectangle 4"/>
          <p:cNvSpPr/>
          <p:nvPr/>
        </p:nvSpPr>
        <p:spPr>
          <a:xfrm>
            <a:off x="-4271575" y="0"/>
            <a:ext cx="3885635" cy="6141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BLANK SLIDE</a:t>
            </a:r>
            <a:endParaRPr lang="en-GB" sz="2400">
              <a:solidFill>
                <a:srgbClr val="FF0000"/>
              </a:solidFill>
            </a:endParaRPr>
          </a:p>
        </p:txBody>
      </p:sp>
    </p:spTree>
    <p:extLst>
      <p:ext uri="{BB962C8B-B14F-4D97-AF65-F5344CB8AC3E}">
        <p14:creationId xmlns:p14="http://schemas.microsoft.com/office/powerpoint/2010/main" val="1297884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ogos - Representative Clients">
    <p:spTree>
      <p:nvGrpSpPr>
        <p:cNvPr id="1" name=""/>
        <p:cNvGrpSpPr/>
        <p:nvPr/>
      </p:nvGrpSpPr>
      <p:grpSpPr>
        <a:xfrm>
          <a:off x="0" y="0"/>
          <a:ext cx="0" cy="0"/>
          <a:chOff x="0" y="0"/>
          <a:chExt cx="0" cy="0"/>
        </a:xfrm>
      </p:grpSpPr>
      <p:sp>
        <p:nvSpPr>
          <p:cNvPr id="2" name="Title 1"/>
          <p:cNvSpPr>
            <a:spLocks noGrp="1"/>
          </p:cNvSpPr>
          <p:nvPr>
            <p:ph type="title"/>
          </p:nvPr>
        </p:nvSpPr>
        <p:spPr>
          <a:xfrm>
            <a:off x="482600" y="368300"/>
            <a:ext cx="11226800" cy="6842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20" name="Content Placeholder 19"/>
          <p:cNvSpPr>
            <a:spLocks noGrp="1"/>
          </p:cNvSpPr>
          <p:nvPr>
            <p:ph sz="quarter" idx="13" hasCustomPrompt="1"/>
          </p:nvPr>
        </p:nvSpPr>
        <p:spPr>
          <a:xfrm>
            <a:off x="482600" y="1160462"/>
            <a:ext cx="3566400" cy="1119739"/>
          </a:xfrm>
        </p:spPr>
        <p:txBody>
          <a:bodyPr/>
          <a:lstStyle>
            <a:lvl1pPr marL="0" indent="0">
              <a:buFont typeface="Arial" panose="020B0604020202020204" pitchFamily="34" charset="0"/>
              <a:buNone/>
              <a:defRPr/>
            </a:lvl1pPr>
          </a:lstStyle>
          <a:p>
            <a:pPr lvl="0"/>
            <a:r>
              <a:rPr lang="en-US"/>
              <a:t>Logo</a:t>
            </a:r>
          </a:p>
        </p:txBody>
      </p:sp>
      <p:sp>
        <p:nvSpPr>
          <p:cNvPr id="21" name="Content Placeholder 19"/>
          <p:cNvSpPr>
            <a:spLocks noGrp="1"/>
          </p:cNvSpPr>
          <p:nvPr>
            <p:ph sz="quarter" idx="14" hasCustomPrompt="1"/>
          </p:nvPr>
        </p:nvSpPr>
        <p:spPr>
          <a:xfrm>
            <a:off x="4289777" y="1160462"/>
            <a:ext cx="3566400" cy="1119739"/>
          </a:xfrm>
        </p:spPr>
        <p:txBody>
          <a:bodyPr/>
          <a:lstStyle>
            <a:lvl1pPr marL="0" indent="0">
              <a:buNone/>
              <a:defRPr/>
            </a:lvl1pPr>
          </a:lstStyle>
          <a:p>
            <a:pPr lvl="0"/>
            <a:r>
              <a:rPr lang="en-US"/>
              <a:t>Logo</a:t>
            </a:r>
          </a:p>
        </p:txBody>
      </p:sp>
      <p:sp>
        <p:nvSpPr>
          <p:cNvPr id="22" name="Content Placeholder 19"/>
          <p:cNvSpPr>
            <a:spLocks noGrp="1"/>
          </p:cNvSpPr>
          <p:nvPr>
            <p:ph sz="quarter" idx="15" hasCustomPrompt="1"/>
          </p:nvPr>
        </p:nvSpPr>
        <p:spPr>
          <a:xfrm>
            <a:off x="8143000" y="1160462"/>
            <a:ext cx="3566400" cy="1119739"/>
          </a:xfrm>
        </p:spPr>
        <p:txBody>
          <a:bodyPr/>
          <a:lstStyle>
            <a:lvl1pPr marL="0" indent="0">
              <a:buNone/>
              <a:defRPr/>
            </a:lvl1pPr>
          </a:lstStyle>
          <a:p>
            <a:pPr lvl="0"/>
            <a:r>
              <a:rPr lang="en-US"/>
              <a:t>Logo</a:t>
            </a:r>
          </a:p>
        </p:txBody>
      </p:sp>
      <p:sp>
        <p:nvSpPr>
          <p:cNvPr id="23" name="Content Placeholder 19"/>
          <p:cNvSpPr>
            <a:spLocks noGrp="1"/>
          </p:cNvSpPr>
          <p:nvPr>
            <p:ph sz="quarter" idx="16" hasCustomPrompt="1"/>
          </p:nvPr>
        </p:nvSpPr>
        <p:spPr>
          <a:xfrm>
            <a:off x="482600" y="2433213"/>
            <a:ext cx="3566400" cy="1119739"/>
          </a:xfrm>
        </p:spPr>
        <p:txBody>
          <a:bodyPr/>
          <a:lstStyle>
            <a:lvl1pPr marL="0" indent="0">
              <a:buNone/>
              <a:defRPr/>
            </a:lvl1pPr>
          </a:lstStyle>
          <a:p>
            <a:pPr lvl="0"/>
            <a:r>
              <a:rPr lang="en-US"/>
              <a:t>Logo</a:t>
            </a:r>
          </a:p>
        </p:txBody>
      </p:sp>
      <p:sp>
        <p:nvSpPr>
          <p:cNvPr id="24" name="Content Placeholder 19"/>
          <p:cNvSpPr>
            <a:spLocks noGrp="1"/>
          </p:cNvSpPr>
          <p:nvPr>
            <p:ph sz="quarter" idx="17" hasCustomPrompt="1"/>
          </p:nvPr>
        </p:nvSpPr>
        <p:spPr>
          <a:xfrm>
            <a:off x="4289777" y="2433213"/>
            <a:ext cx="3566400" cy="1119739"/>
          </a:xfrm>
        </p:spPr>
        <p:txBody>
          <a:bodyPr/>
          <a:lstStyle>
            <a:lvl1pPr marL="0" indent="0">
              <a:buNone/>
              <a:defRPr/>
            </a:lvl1pPr>
          </a:lstStyle>
          <a:p>
            <a:pPr lvl="0"/>
            <a:r>
              <a:rPr lang="en-US"/>
              <a:t>Logo</a:t>
            </a:r>
          </a:p>
        </p:txBody>
      </p:sp>
      <p:sp>
        <p:nvSpPr>
          <p:cNvPr id="25" name="Content Placeholder 19"/>
          <p:cNvSpPr>
            <a:spLocks noGrp="1"/>
          </p:cNvSpPr>
          <p:nvPr>
            <p:ph sz="quarter" idx="18" hasCustomPrompt="1"/>
          </p:nvPr>
        </p:nvSpPr>
        <p:spPr>
          <a:xfrm>
            <a:off x="8143000" y="2433213"/>
            <a:ext cx="3566400" cy="1119739"/>
          </a:xfrm>
        </p:spPr>
        <p:txBody>
          <a:bodyPr/>
          <a:lstStyle>
            <a:lvl1pPr marL="0" indent="0">
              <a:buNone/>
              <a:defRPr/>
            </a:lvl1pPr>
          </a:lstStyle>
          <a:p>
            <a:pPr lvl="0"/>
            <a:r>
              <a:rPr lang="en-US"/>
              <a:t>Logo</a:t>
            </a:r>
          </a:p>
        </p:txBody>
      </p:sp>
      <p:sp>
        <p:nvSpPr>
          <p:cNvPr id="26" name="Content Placeholder 19"/>
          <p:cNvSpPr>
            <a:spLocks noGrp="1"/>
          </p:cNvSpPr>
          <p:nvPr>
            <p:ph sz="quarter" idx="19" hasCustomPrompt="1"/>
          </p:nvPr>
        </p:nvSpPr>
        <p:spPr>
          <a:xfrm>
            <a:off x="482600" y="3705961"/>
            <a:ext cx="3566400" cy="1119739"/>
          </a:xfrm>
        </p:spPr>
        <p:txBody>
          <a:bodyPr/>
          <a:lstStyle>
            <a:lvl1pPr marL="0" indent="0">
              <a:buNone/>
              <a:defRPr/>
            </a:lvl1pPr>
          </a:lstStyle>
          <a:p>
            <a:pPr lvl="0"/>
            <a:r>
              <a:rPr lang="en-US"/>
              <a:t>Logo</a:t>
            </a:r>
          </a:p>
        </p:txBody>
      </p:sp>
      <p:sp>
        <p:nvSpPr>
          <p:cNvPr id="27" name="Content Placeholder 19"/>
          <p:cNvSpPr>
            <a:spLocks noGrp="1"/>
          </p:cNvSpPr>
          <p:nvPr>
            <p:ph sz="quarter" idx="20" hasCustomPrompt="1"/>
          </p:nvPr>
        </p:nvSpPr>
        <p:spPr>
          <a:xfrm>
            <a:off x="4289777" y="3705961"/>
            <a:ext cx="3566400" cy="1119739"/>
          </a:xfrm>
        </p:spPr>
        <p:txBody>
          <a:bodyPr/>
          <a:lstStyle>
            <a:lvl1pPr marL="0" indent="0">
              <a:buNone/>
              <a:defRPr/>
            </a:lvl1pPr>
          </a:lstStyle>
          <a:p>
            <a:pPr lvl="0"/>
            <a:r>
              <a:rPr lang="en-US"/>
              <a:t>Logo</a:t>
            </a:r>
          </a:p>
        </p:txBody>
      </p:sp>
      <p:sp>
        <p:nvSpPr>
          <p:cNvPr id="28" name="Content Placeholder 19"/>
          <p:cNvSpPr>
            <a:spLocks noGrp="1"/>
          </p:cNvSpPr>
          <p:nvPr>
            <p:ph sz="quarter" idx="21" hasCustomPrompt="1"/>
          </p:nvPr>
        </p:nvSpPr>
        <p:spPr>
          <a:xfrm>
            <a:off x="8143000" y="3705961"/>
            <a:ext cx="3566400" cy="1119739"/>
          </a:xfrm>
        </p:spPr>
        <p:txBody>
          <a:bodyPr/>
          <a:lstStyle>
            <a:lvl1pPr marL="0" indent="0">
              <a:buNone/>
              <a:defRPr/>
            </a:lvl1pPr>
          </a:lstStyle>
          <a:p>
            <a:pPr lvl="0"/>
            <a:r>
              <a:rPr lang="en-US"/>
              <a:t>Logo</a:t>
            </a:r>
          </a:p>
        </p:txBody>
      </p:sp>
      <p:sp>
        <p:nvSpPr>
          <p:cNvPr id="29" name="Content Placeholder 19"/>
          <p:cNvSpPr>
            <a:spLocks noGrp="1"/>
          </p:cNvSpPr>
          <p:nvPr>
            <p:ph sz="quarter" idx="22" hasCustomPrompt="1"/>
          </p:nvPr>
        </p:nvSpPr>
        <p:spPr>
          <a:xfrm>
            <a:off x="482600" y="4978709"/>
            <a:ext cx="3566400" cy="1119739"/>
          </a:xfrm>
        </p:spPr>
        <p:txBody>
          <a:bodyPr/>
          <a:lstStyle>
            <a:lvl1pPr marL="0" indent="0">
              <a:buNone/>
              <a:defRPr/>
            </a:lvl1pPr>
          </a:lstStyle>
          <a:p>
            <a:pPr lvl="0"/>
            <a:r>
              <a:rPr lang="en-US"/>
              <a:t>Logo</a:t>
            </a:r>
          </a:p>
        </p:txBody>
      </p:sp>
      <p:sp>
        <p:nvSpPr>
          <p:cNvPr id="30" name="Content Placeholder 19"/>
          <p:cNvSpPr>
            <a:spLocks noGrp="1"/>
          </p:cNvSpPr>
          <p:nvPr>
            <p:ph sz="quarter" idx="23" hasCustomPrompt="1"/>
          </p:nvPr>
        </p:nvSpPr>
        <p:spPr>
          <a:xfrm>
            <a:off x="4289777" y="4978709"/>
            <a:ext cx="3566400" cy="1119739"/>
          </a:xfrm>
        </p:spPr>
        <p:txBody>
          <a:bodyPr/>
          <a:lstStyle>
            <a:lvl1pPr marL="0" indent="0">
              <a:buNone/>
              <a:defRPr/>
            </a:lvl1pPr>
          </a:lstStyle>
          <a:p>
            <a:pPr lvl="0"/>
            <a:r>
              <a:rPr lang="en-US"/>
              <a:t>Logo</a:t>
            </a:r>
          </a:p>
        </p:txBody>
      </p:sp>
      <p:sp>
        <p:nvSpPr>
          <p:cNvPr id="31" name="Content Placeholder 19"/>
          <p:cNvSpPr>
            <a:spLocks noGrp="1"/>
          </p:cNvSpPr>
          <p:nvPr>
            <p:ph sz="quarter" idx="24" hasCustomPrompt="1"/>
          </p:nvPr>
        </p:nvSpPr>
        <p:spPr>
          <a:xfrm>
            <a:off x="8143000" y="4978709"/>
            <a:ext cx="3566400" cy="1119739"/>
          </a:xfrm>
        </p:spPr>
        <p:txBody>
          <a:bodyPr/>
          <a:lstStyle>
            <a:lvl1pPr marL="0" indent="0">
              <a:buNone/>
              <a:defRPr/>
            </a:lvl1pPr>
          </a:lstStyle>
          <a:p>
            <a:pPr lvl="0"/>
            <a:r>
              <a:rPr lang="en-US"/>
              <a:t>Logo</a:t>
            </a:r>
          </a:p>
        </p:txBody>
      </p:sp>
      <p:sp>
        <p:nvSpPr>
          <p:cNvPr id="18" name="Rectangle 17"/>
          <p:cNvSpPr/>
          <p:nvPr/>
        </p:nvSpPr>
        <p:spPr>
          <a:xfrm>
            <a:off x="-4271575" y="3"/>
            <a:ext cx="3885635" cy="14329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LOGOS – </a:t>
            </a:r>
            <a:br>
              <a:rPr lang="en-US" sz="2400" dirty="0" smtClean="0">
                <a:solidFill>
                  <a:srgbClr val="FF0000"/>
                </a:solidFill>
              </a:rPr>
            </a:br>
            <a:r>
              <a:rPr lang="en-US" sz="2400" dirty="0" smtClean="0">
                <a:solidFill>
                  <a:srgbClr val="FF0000"/>
                </a:solidFill>
              </a:rPr>
              <a:t>REPRESENTATIVE CLIENTS</a:t>
            </a:r>
            <a:endParaRPr lang="en-GB" sz="2400" dirty="0">
              <a:solidFill>
                <a:srgbClr val="FF0000"/>
              </a:solidFill>
            </a:endParaRPr>
          </a:p>
        </p:txBody>
      </p:sp>
    </p:spTree>
    <p:extLst>
      <p:ext uri="{BB962C8B-B14F-4D97-AF65-F5344CB8AC3E}">
        <p14:creationId xmlns:p14="http://schemas.microsoft.com/office/powerpoint/2010/main" val="3900442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sclaimer - Contact Info">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5733" y="2290235"/>
            <a:ext cx="10991851" cy="576263"/>
          </a:xfrm>
        </p:spPr>
        <p:txBody>
          <a:bodyPr>
            <a:noAutofit/>
          </a:bodyPr>
          <a:lstStyle>
            <a:lvl1pPr>
              <a:defRPr sz="8000">
                <a:solidFill>
                  <a:schemeClr val="bg1"/>
                </a:solidFill>
              </a:defRPr>
            </a:lvl1pPr>
          </a:lstStyle>
          <a:p>
            <a:r>
              <a:rPr lang="en-US" smtClean="0"/>
              <a:t>Click to edit Master title style</a:t>
            </a:r>
            <a:endParaRPr lang="en-GB"/>
          </a:p>
        </p:txBody>
      </p:sp>
      <p:sp>
        <p:nvSpPr>
          <p:cNvPr id="5" name="TextBox 4"/>
          <p:cNvSpPr txBox="1"/>
          <p:nvPr/>
        </p:nvSpPr>
        <p:spPr>
          <a:xfrm>
            <a:off x="575733" y="5554960"/>
            <a:ext cx="6637867" cy="912814"/>
          </a:xfrm>
          <a:prstGeom prst="rect">
            <a:avLst/>
          </a:prstGeom>
          <a:noFill/>
        </p:spPr>
        <p:txBody>
          <a:bodyPr wrap="square" lIns="0" r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33" kern="1200" dirty="0">
                <a:solidFill>
                  <a:schemeClr val="bg1"/>
                </a:solidFill>
                <a:effectLst/>
                <a:latin typeface="+mn-lt"/>
                <a:ea typeface="+mn-ea"/>
                <a:cs typeface="+mn-cs"/>
              </a:rPr>
              <a:t>ATTORNEY ADVERTISEMENT. The contents of this document, current at the date of publication, are for reference purposes only and do not constitute legal advice. Where previous cases are </a:t>
            </a:r>
            <a:r>
              <a:rPr lang="en-US" sz="1333" kern="1200" noProof="0" dirty="0">
                <a:solidFill>
                  <a:schemeClr val="bg1"/>
                </a:solidFill>
                <a:effectLst/>
                <a:latin typeface="+mn-lt"/>
                <a:ea typeface="+mn-ea"/>
                <a:cs typeface="+mn-cs"/>
              </a:rPr>
              <a:t>included</a:t>
            </a:r>
            <a:r>
              <a:rPr lang="en-US" sz="1333" kern="1200" dirty="0">
                <a:solidFill>
                  <a:schemeClr val="bg1"/>
                </a:solidFill>
                <a:effectLst/>
                <a:latin typeface="+mn-lt"/>
                <a:ea typeface="+mn-ea"/>
                <a:cs typeface="+mn-cs"/>
              </a:rPr>
              <a:t>, prior results do not guarantee a similar outcome. Images of people may not be Foley personnel</a:t>
            </a:r>
            <a:r>
              <a:rPr lang="en-US" sz="1333" kern="1200" dirty="0" smtClean="0">
                <a:solidFill>
                  <a:schemeClr val="bg1"/>
                </a:solidFill>
                <a:effectLst/>
                <a:latin typeface="+mn-lt"/>
                <a:ea typeface="+mn-ea"/>
                <a:cs typeface="+mn-cs"/>
              </a:rPr>
              <a:t>.</a:t>
            </a:r>
            <a:r>
              <a:rPr lang="en-US" sz="1333" kern="1200" baseline="0" dirty="0" smtClean="0">
                <a:solidFill>
                  <a:schemeClr val="bg1"/>
                </a:solidFill>
                <a:effectLst/>
                <a:latin typeface="+mn-lt"/>
                <a:ea typeface="+mn-ea"/>
                <a:cs typeface="+mn-cs"/>
              </a:rPr>
              <a:t> </a:t>
            </a:r>
            <a:r>
              <a:rPr lang="en-US" sz="1333" kern="1200" dirty="0" smtClean="0">
                <a:solidFill>
                  <a:schemeClr val="bg1"/>
                </a:solidFill>
                <a:effectLst/>
                <a:latin typeface="+mn-lt"/>
                <a:ea typeface="+mn-ea"/>
                <a:cs typeface="+mn-cs"/>
              </a:rPr>
              <a:t>©</a:t>
            </a:r>
            <a:r>
              <a:rPr lang="en-US" sz="1333" kern="1200" dirty="0">
                <a:solidFill>
                  <a:schemeClr val="bg1"/>
                </a:solidFill>
                <a:effectLst/>
                <a:latin typeface="+mn-lt"/>
                <a:ea typeface="+mn-ea"/>
                <a:cs typeface="+mn-cs"/>
              </a:rPr>
              <a:t> </a:t>
            </a:r>
            <a:r>
              <a:rPr lang="en-US" sz="1333" kern="1200" dirty="0" smtClean="0">
                <a:solidFill>
                  <a:schemeClr val="bg1"/>
                </a:solidFill>
                <a:effectLst/>
                <a:latin typeface="+mn-lt"/>
                <a:ea typeface="+mn-ea"/>
                <a:cs typeface="+mn-cs"/>
              </a:rPr>
              <a:t>2019 </a:t>
            </a:r>
            <a:r>
              <a:rPr lang="en-US" sz="1333" kern="1200" dirty="0">
                <a:solidFill>
                  <a:schemeClr val="bg1"/>
                </a:solidFill>
                <a:effectLst/>
                <a:latin typeface="+mn-lt"/>
                <a:ea typeface="+mn-ea"/>
                <a:cs typeface="+mn-cs"/>
              </a:rPr>
              <a:t>Foley &amp; Lardner LLP </a:t>
            </a:r>
            <a:endParaRPr lang="en-GB" sz="2133" dirty="0"/>
          </a:p>
        </p:txBody>
      </p:sp>
      <p:sp>
        <p:nvSpPr>
          <p:cNvPr id="7" name="Text Placeholder 3"/>
          <p:cNvSpPr>
            <a:spLocks noGrp="1"/>
          </p:cNvSpPr>
          <p:nvPr>
            <p:ph type="body" sz="quarter" idx="10"/>
          </p:nvPr>
        </p:nvSpPr>
        <p:spPr>
          <a:xfrm>
            <a:off x="575733" y="3598865"/>
            <a:ext cx="6546851" cy="1743075"/>
          </a:xfrm>
        </p:spPr>
        <p:txBody>
          <a:bodyPr>
            <a:noAutofit/>
          </a:bodyPr>
          <a:lstStyle>
            <a:lvl1pPr marL="0" indent="0">
              <a:spcBef>
                <a:spcPts val="400"/>
              </a:spcBef>
              <a:spcAft>
                <a:spcPts val="400"/>
              </a:spcAft>
              <a:buFontTx/>
              <a:buNone/>
              <a:defRPr sz="1867" b="1">
                <a:solidFill>
                  <a:schemeClr val="bg1"/>
                </a:solidFill>
              </a:defRPr>
            </a:lvl1pPr>
            <a:lvl2pPr marL="0" indent="0">
              <a:spcBef>
                <a:spcPts val="400"/>
              </a:spcBef>
              <a:spcAft>
                <a:spcPts val="400"/>
              </a:spcAft>
              <a:buFontTx/>
              <a:buNone/>
              <a:defRPr sz="1867">
                <a:solidFill>
                  <a:schemeClr val="bg1"/>
                </a:solidFill>
              </a:defRPr>
            </a:lvl2pPr>
            <a:lvl3pPr marL="0" indent="0">
              <a:spcBef>
                <a:spcPts val="400"/>
              </a:spcBef>
              <a:spcAft>
                <a:spcPts val="400"/>
              </a:spcAft>
              <a:buFontTx/>
              <a:buNone/>
              <a:defRPr sz="1867">
                <a:solidFill>
                  <a:schemeClr val="bg1"/>
                </a:solidFill>
              </a:defRPr>
            </a:lvl3pPr>
            <a:lvl4pPr marL="0" indent="0">
              <a:spcBef>
                <a:spcPts val="400"/>
              </a:spcBef>
              <a:spcAft>
                <a:spcPts val="400"/>
              </a:spcAft>
              <a:buFontTx/>
              <a:buNone/>
              <a:defRPr sz="1867">
                <a:solidFill>
                  <a:schemeClr val="bg1"/>
                </a:solidFill>
              </a:defRPr>
            </a:lvl4pPr>
            <a:lvl5pPr marL="0" indent="0">
              <a:spcBef>
                <a:spcPts val="400"/>
              </a:spcBef>
              <a:spcAft>
                <a:spcPts val="400"/>
              </a:spcAft>
              <a:buFontTx/>
              <a:buNone/>
              <a:defRPr sz="1867">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7"/>
          <p:cNvSpPr/>
          <p:nvPr/>
        </p:nvSpPr>
        <p:spPr>
          <a:xfrm>
            <a:off x="-4271575" y="4"/>
            <a:ext cx="3885635" cy="44507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DISCLAIMER</a:t>
            </a:r>
          </a:p>
          <a:p>
            <a:pPr algn="ctr"/>
            <a:endParaRPr lang="en-US" sz="2400" dirty="0">
              <a:solidFill>
                <a:srgbClr val="FF0000"/>
              </a:solidFill>
            </a:endParaRPr>
          </a:p>
          <a:p>
            <a:pPr algn="ctr"/>
            <a:r>
              <a:rPr lang="en-US" sz="2400" dirty="0">
                <a:solidFill>
                  <a:srgbClr val="FF0000"/>
                </a:solidFill>
              </a:rPr>
              <a:t>Note: This </a:t>
            </a:r>
            <a:r>
              <a:rPr lang="en-US" sz="2400" dirty="0" smtClean="0">
                <a:solidFill>
                  <a:srgbClr val="FF0000"/>
                </a:solidFill>
              </a:rPr>
              <a:t>slide containing</a:t>
            </a:r>
            <a:r>
              <a:rPr lang="en-US" sz="2400" baseline="0" dirty="0" smtClean="0">
                <a:solidFill>
                  <a:srgbClr val="FF0000"/>
                </a:solidFill>
              </a:rPr>
              <a:t> copyright and disclaimer </a:t>
            </a:r>
            <a:r>
              <a:rPr lang="en-US" sz="2400" dirty="0" smtClean="0">
                <a:solidFill>
                  <a:srgbClr val="FF0000"/>
                </a:solidFill>
              </a:rPr>
              <a:t> </a:t>
            </a:r>
            <a:r>
              <a:rPr lang="en-US" sz="2400" b="1" dirty="0" smtClean="0">
                <a:solidFill>
                  <a:srgbClr val="FF0000"/>
                </a:solidFill>
              </a:rPr>
              <a:t>MUST</a:t>
            </a:r>
            <a:r>
              <a:rPr lang="en-US" sz="2400" dirty="0" smtClean="0">
                <a:solidFill>
                  <a:srgbClr val="FF0000"/>
                </a:solidFill>
              </a:rPr>
              <a:t> </a:t>
            </a:r>
            <a:r>
              <a:rPr lang="en-US" sz="2400" dirty="0">
                <a:solidFill>
                  <a:srgbClr val="FF0000"/>
                </a:solidFill>
              </a:rPr>
              <a:t>be included in all external </a:t>
            </a:r>
            <a:r>
              <a:rPr lang="en-US" sz="2400" dirty="0" smtClean="0">
                <a:solidFill>
                  <a:srgbClr val="FF0000"/>
                </a:solidFill>
              </a:rPr>
              <a:t>presentations.</a:t>
            </a:r>
          </a:p>
          <a:p>
            <a:pPr algn="ctr"/>
            <a:endParaRPr lang="en-US" sz="2400" dirty="0" smtClean="0">
              <a:solidFill>
                <a:srgbClr val="FF0000"/>
              </a:solidFill>
            </a:endParaRPr>
          </a:p>
          <a:p>
            <a:pPr algn="ctr"/>
            <a:r>
              <a:rPr lang="en-US" sz="2400" dirty="0" smtClean="0">
                <a:solidFill>
                  <a:srgbClr val="FF0000"/>
                </a:solidFill>
              </a:rPr>
              <a:t>Utilize this layout to </a:t>
            </a:r>
            <a:br>
              <a:rPr lang="en-US" sz="2400" dirty="0" smtClean="0">
                <a:solidFill>
                  <a:srgbClr val="FF0000"/>
                </a:solidFill>
              </a:rPr>
            </a:br>
            <a:r>
              <a:rPr lang="en-US" sz="2400" dirty="0" smtClean="0">
                <a:solidFill>
                  <a:srgbClr val="FF0000"/>
                </a:solidFill>
              </a:rPr>
              <a:t>say “Thank</a:t>
            </a:r>
            <a:r>
              <a:rPr lang="en-US" sz="2400" baseline="0" dirty="0" smtClean="0">
                <a:solidFill>
                  <a:srgbClr val="FF0000"/>
                </a:solidFill>
              </a:rPr>
              <a:t> you” and provide your  contact information.</a:t>
            </a:r>
            <a:endParaRPr lang="en-GB" sz="2400" dirty="0">
              <a:solidFill>
                <a:srgbClr val="FF0000"/>
              </a:solidFill>
            </a:endParaRPr>
          </a:p>
        </p:txBody>
      </p:sp>
      <p:pic>
        <p:nvPicPr>
          <p:cNvPr id="9" name="Picture 8" descr="all white ungroup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4099" y="5617729"/>
            <a:ext cx="2079119" cy="795240"/>
          </a:xfrm>
          <a:prstGeom prst="rect">
            <a:avLst/>
          </a:prstGeom>
        </p:spPr>
      </p:pic>
    </p:spTree>
    <p:extLst>
      <p:ext uri="{BB962C8B-B14F-4D97-AF65-F5344CB8AC3E}">
        <p14:creationId xmlns:p14="http://schemas.microsoft.com/office/powerpoint/2010/main" val="1505702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5" y="994306"/>
            <a:ext cx="6263111" cy="2112961"/>
          </a:xfrm>
        </p:spPr>
        <p:txBody>
          <a:bodyPr anchor="t">
            <a:noAutofit/>
          </a:bodyPr>
          <a:lstStyle>
            <a:lvl1pPr algn="l">
              <a:defRPr sz="5333">
                <a:solidFill>
                  <a:schemeClr val="bg1"/>
                </a:solidFill>
              </a:defRPr>
            </a:lvl1pPr>
          </a:lstStyle>
          <a:p>
            <a:r>
              <a:rPr lang="en-US" smtClean="0"/>
              <a:t>Click to edit Master title style</a:t>
            </a:r>
            <a:endParaRPr lang="en-US" dirty="0"/>
          </a:p>
        </p:txBody>
      </p:sp>
      <p:sp>
        <p:nvSpPr>
          <p:cNvPr id="4" name="Rectangle 3"/>
          <p:cNvSpPr/>
          <p:nvPr/>
        </p:nvSpPr>
        <p:spPr>
          <a:xfrm>
            <a:off x="-4271575" y="2"/>
            <a:ext cx="3885635" cy="85107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1867" dirty="0" smtClean="0">
                <a:solidFill>
                  <a:srgbClr val="FF0000"/>
                </a:solidFill>
              </a:rPr>
              <a:t>TITLE SLIDE</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33"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dirty="0" smtClean="0">
                <a:solidFill>
                  <a:srgbClr val="FF0000"/>
                </a:solidFill>
              </a:rPr>
              <a:t>The background image can be customized for </a:t>
            </a:r>
            <a:r>
              <a:rPr lang="en-GB" sz="1867" baseline="0" dirty="0" smtClean="0">
                <a:solidFill>
                  <a:srgbClr val="FF0000"/>
                </a:solidFill>
              </a:rPr>
              <a:t>an industry or topic. To customize:</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baseline="0" dirty="0" smtClean="0">
                <a:solidFill>
                  <a:srgbClr val="FF0000"/>
                </a:solidFill>
              </a:rPr>
              <a:t>In a web browser, go to </a:t>
            </a:r>
            <a:r>
              <a:rPr lang="en-GB" sz="1867" baseline="0" dirty="0" smtClean="0">
                <a:solidFill>
                  <a:srgbClr val="FF0000"/>
                </a:solidFill>
                <a:hlinkClick r:id="rId3"/>
              </a:rPr>
              <a:t>http://imagelibrary</a:t>
            </a:r>
            <a:r>
              <a:rPr lang="en-GB" sz="1867" baseline="0" dirty="0" smtClean="0">
                <a:solidFill>
                  <a:srgbClr val="FF0000"/>
                </a:solidFill>
              </a:rPr>
              <a:t>   </a:t>
            </a:r>
            <a:br>
              <a:rPr lang="en-GB" sz="1867" baseline="0" dirty="0" smtClean="0">
                <a:solidFill>
                  <a:srgbClr val="FF0000"/>
                </a:solidFill>
              </a:rPr>
            </a:br>
            <a:r>
              <a:rPr lang="en-GB" sz="1867" baseline="0" dirty="0" smtClean="0">
                <a:solidFill>
                  <a:srgbClr val="FF0000"/>
                </a:solidFill>
              </a:rPr>
              <a:t>and do a keyword search for an image created specifically for this Widescreen template. Save desired image to your computer. Then t</a:t>
            </a:r>
            <a:r>
              <a:rPr lang="en-GB" sz="1867" dirty="0" smtClean="0">
                <a:solidFill>
                  <a:srgbClr val="FF0000"/>
                </a:solidFill>
              </a:rPr>
              <a:t>o change background image, i</a:t>
            </a:r>
            <a:r>
              <a:rPr lang="en-GB" sz="1867" baseline="0" dirty="0" smtClean="0">
                <a:solidFill>
                  <a:srgbClr val="FF0000"/>
                </a:solidFill>
              </a:rPr>
              <a:t>n PowerPoint, </a:t>
            </a:r>
            <a:r>
              <a:rPr lang="en-GB" sz="1867" dirty="0" smtClean="0">
                <a:solidFill>
                  <a:srgbClr val="FF0000"/>
                </a:solidFill>
              </a:rPr>
              <a:t>right-click and use the “Format Background” function to insert File for the image saved from the library.</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33"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dirty="0" smtClean="0">
                <a:solidFill>
                  <a:srgbClr val="FF0000"/>
                </a:solidFill>
              </a:rPr>
              <a:t>A PowerPoint Toolkit file has also been saved in the Image Library. </a:t>
            </a:r>
            <a:br>
              <a:rPr lang="en-GB" sz="1867" dirty="0" smtClean="0">
                <a:solidFill>
                  <a:srgbClr val="FF0000"/>
                </a:solidFill>
              </a:rPr>
            </a:br>
            <a:r>
              <a:rPr lang="en-GB" sz="1867" dirty="0" smtClean="0">
                <a:solidFill>
                  <a:srgbClr val="FF0000"/>
                </a:solidFill>
              </a:rPr>
              <a:t>It includes </a:t>
            </a:r>
            <a:r>
              <a:rPr lang="en-US" sz="1867" dirty="0" smtClean="0">
                <a:solidFill>
                  <a:srgbClr val="FF0000"/>
                </a:solidFill>
              </a:rPr>
              <a:t>sample tables, charts and iconography that follow the Foley brand. Copy/paste</a:t>
            </a:r>
            <a:r>
              <a:rPr lang="en-US" sz="1867" baseline="0" dirty="0" smtClean="0">
                <a:solidFill>
                  <a:srgbClr val="FF0000"/>
                </a:solidFill>
              </a:rPr>
              <a:t> from the Toolkit file to include branded graphics in your presentation. </a:t>
            </a:r>
            <a:endParaRPr lang="en-US" sz="1867"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lang="en-US" sz="1867"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867" dirty="0" smtClean="0">
                <a:solidFill>
                  <a:srgbClr val="FF0000"/>
                </a:solidFill>
              </a:rPr>
              <a:t>For Help with Foley PPT templates or</a:t>
            </a:r>
            <a:r>
              <a:rPr lang="en-US" sz="1867" baseline="0" dirty="0" smtClean="0">
                <a:solidFill>
                  <a:srgbClr val="FF0000"/>
                </a:solidFill>
              </a:rPr>
              <a:t> graphics, contact Marketing Central at </a:t>
            </a:r>
            <a:r>
              <a:rPr lang="en-US" sz="1867" dirty="0" smtClean="0">
                <a:solidFill>
                  <a:srgbClr val="FF0000"/>
                </a:solidFill>
                <a:hlinkClick r:id="rId4"/>
              </a:rPr>
              <a:t>marketingcentral@foley.com</a:t>
            </a:r>
            <a:r>
              <a:rPr lang="en-US" sz="1867" baseline="0" dirty="0" smtClean="0">
                <a:solidFill>
                  <a:srgbClr val="FF0000"/>
                </a:solidFill>
              </a:rPr>
              <a:t> or 1.800.276.6604.</a:t>
            </a:r>
            <a:endParaRPr lang="en-GB" sz="1867" dirty="0" smtClean="0">
              <a:solidFill>
                <a:srgbClr val="FF0000"/>
              </a:solidFill>
            </a:endParaRPr>
          </a:p>
        </p:txBody>
      </p:sp>
      <p:sp>
        <p:nvSpPr>
          <p:cNvPr id="6" name="Rectangle 5"/>
          <p:cNvSpPr/>
          <p:nvPr/>
        </p:nvSpPr>
        <p:spPr>
          <a:xfrm>
            <a:off x="0" y="7088154"/>
            <a:ext cx="12192000" cy="420564"/>
          </a:xfrm>
          <a:prstGeom prst="rect">
            <a:avLst/>
          </a:prstGeom>
          <a:solidFill>
            <a:schemeClr val="bg1"/>
          </a:solidFill>
          <a:ln>
            <a:solidFill>
              <a:srgbClr val="FF0000"/>
            </a:solidFill>
          </a:ln>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smtClean="0">
                <a:ln>
                  <a:noFill/>
                </a:ln>
                <a:solidFill>
                  <a:srgbClr val="FF0000"/>
                </a:solidFill>
                <a:effectLst/>
                <a:uLnTx/>
                <a:uFillTx/>
                <a:latin typeface="+mn-lt"/>
                <a:ea typeface="+mn-ea"/>
                <a:cs typeface="+mn-cs"/>
              </a:rPr>
              <a:t>NOTE: Every presentation should include the “Disclaimer – contact info” slide layout as well.</a:t>
            </a:r>
          </a:p>
        </p:txBody>
      </p:sp>
      <p:pic>
        <p:nvPicPr>
          <p:cNvPr id="10" name="Picture 9" descr="Frame-Graphic.png"/>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1226127" y="867747"/>
            <a:ext cx="2444173" cy="5018704"/>
          </a:xfrm>
          <a:prstGeom prst="rect">
            <a:avLst/>
          </a:prstGeom>
        </p:spPr>
      </p:pic>
      <p:pic>
        <p:nvPicPr>
          <p:cNvPr id="14" name="Picture 13" descr="all white ungroup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9376" y="5024479"/>
            <a:ext cx="2253584" cy="861972"/>
          </a:xfrm>
          <a:prstGeom prst="rect">
            <a:avLst/>
          </a:prstGeom>
        </p:spPr>
      </p:pic>
      <p:sp>
        <p:nvSpPr>
          <p:cNvPr id="8" name="Content Placeholder 7"/>
          <p:cNvSpPr>
            <a:spLocks noGrp="1"/>
          </p:cNvSpPr>
          <p:nvPr>
            <p:ph sz="quarter" idx="15" hasCustomPrompt="1"/>
          </p:nvPr>
        </p:nvSpPr>
        <p:spPr>
          <a:xfrm>
            <a:off x="1355386" y="995320"/>
            <a:ext cx="2204937" cy="2133600"/>
          </a:xfrm>
          <a:noFill/>
        </p:spPr>
        <p:txBody>
          <a:bodyPr lIns="91440" tIns="91440" rIns="91440" bIns="91440"/>
          <a:lstStyle>
            <a:lvl1pPr marL="0" indent="0">
              <a:buFontTx/>
              <a:buNone/>
              <a:defRPr sz="2133">
                <a:solidFill>
                  <a:schemeClr val="bg1"/>
                </a:solidFill>
              </a:defRPr>
            </a:lvl1pPr>
          </a:lstStyle>
          <a:p>
            <a:r>
              <a:rPr lang="en-US" dirty="0" smtClean="0"/>
              <a:t>Click to edit Master subtitle style</a:t>
            </a:r>
            <a:endParaRPr lang="en-US" dirty="0"/>
          </a:p>
        </p:txBody>
      </p:sp>
      <p:sp>
        <p:nvSpPr>
          <p:cNvPr id="15" name="Content Placeholder 7"/>
          <p:cNvSpPr>
            <a:spLocks noGrp="1"/>
          </p:cNvSpPr>
          <p:nvPr>
            <p:ph sz="quarter" idx="16" hasCustomPrompt="1"/>
          </p:nvPr>
        </p:nvSpPr>
        <p:spPr>
          <a:xfrm>
            <a:off x="1345745" y="3627613"/>
            <a:ext cx="2204937" cy="2133600"/>
          </a:xfrm>
          <a:noFill/>
        </p:spPr>
        <p:txBody>
          <a:bodyPr lIns="91440" tIns="91440" rIns="91440" bIns="91440"/>
          <a:lstStyle>
            <a:lvl1pPr marL="0" indent="0">
              <a:buFontTx/>
              <a:buNone/>
              <a:defRPr sz="2133">
                <a:solidFill>
                  <a:schemeClr val="bg1"/>
                </a:solidFill>
              </a:defRPr>
            </a:lvl1pPr>
          </a:lstStyle>
          <a:p>
            <a:r>
              <a:rPr lang="en-US" dirty="0" smtClean="0"/>
              <a:t>Click add text</a:t>
            </a:r>
            <a:endParaRPr lang="en-US" dirty="0"/>
          </a:p>
        </p:txBody>
      </p:sp>
    </p:spTree>
    <p:extLst>
      <p:ext uri="{BB962C8B-B14F-4D97-AF65-F5344CB8AC3E}">
        <p14:creationId xmlns:p14="http://schemas.microsoft.com/office/powerpoint/2010/main" val="332464167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368300"/>
            <a:ext cx="11221720" cy="684213"/>
          </a:xfrm>
        </p:spPr>
        <p:txBody>
          <a:bodyPr lIns="0"/>
          <a:lstStyle/>
          <a:p>
            <a:r>
              <a:rPr lang="en-US" smtClean="0"/>
              <a:t>Click to edit Master title style</a:t>
            </a:r>
            <a:endParaRPr lang="en-US" dirty="0"/>
          </a:p>
        </p:txBody>
      </p:sp>
      <p:sp>
        <p:nvSpPr>
          <p:cNvPr id="3" name="Content Placeholder 2"/>
          <p:cNvSpPr>
            <a:spLocks noGrp="1"/>
          </p:cNvSpPr>
          <p:nvPr>
            <p:ph idx="1"/>
          </p:nvPr>
        </p:nvSpPr>
        <p:spPr>
          <a:xfrm>
            <a:off x="487680" y="1160463"/>
            <a:ext cx="11221720" cy="4824412"/>
          </a:xfrm>
        </p:spPr>
        <p:txBody>
          <a:bodyPr/>
          <a:lstStyle>
            <a:lvl1pPr marL="361942" indent="-361942">
              <a:spcBef>
                <a:spcPts val="800"/>
              </a:spcBef>
              <a:buClr>
                <a:schemeClr val="accent1"/>
              </a:buClr>
              <a:tabLst/>
              <a:defRPr lang="en-US" dirty="0"/>
            </a:lvl1pPr>
            <a:lvl2pPr marL="721766" indent="-338658">
              <a:spcBef>
                <a:spcPts val="800"/>
              </a:spcBef>
              <a:buFont typeface="Telefonica Text" panose="02000506040000020004" pitchFamily="50" charset="0"/>
              <a:buChar char="–"/>
              <a:tabLst/>
              <a:defRPr lang="en-US" sz="3200" kern="1200" dirty="0">
                <a:solidFill>
                  <a:schemeClr val="tx1">
                    <a:lumMod val="50000"/>
                  </a:schemeClr>
                </a:solidFill>
                <a:latin typeface="+mn-lt"/>
                <a:ea typeface="+mn-ea"/>
                <a:cs typeface="+mn-cs"/>
              </a:defRPr>
            </a:lvl2pPr>
            <a:lvl3pPr marL="1073124" indent="-361942">
              <a:spcBef>
                <a:spcPts val="800"/>
              </a:spcBef>
              <a:tabLst/>
              <a:defRPr lang="en-US" dirty="0"/>
            </a:lvl3pPr>
            <a:lvl4pPr marL="1073124" indent="-361942">
              <a:buFont typeface="Telefonica Text" panose="02000506040000020004" pitchFamily="50" charset="0"/>
              <a:buChar char="–"/>
              <a:tabLst/>
              <a:defRPr sz="2400"/>
            </a:lvl4pPr>
            <a:lvl5pPr marL="1073124" indent="-361942">
              <a:tabLst/>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97FAA-5CFA-4AA9-B3B9-8524D66399A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257A-AE25-4143-ADD1-F1B2CF3C8015}" type="slidenum">
              <a:rPr lang="en-US" smtClean="0"/>
              <a:t>‹#›</a:t>
            </a:fld>
            <a:endParaRPr lang="en-US"/>
          </a:p>
        </p:txBody>
      </p:sp>
      <p:sp>
        <p:nvSpPr>
          <p:cNvPr id="7" name="Rectangle 6"/>
          <p:cNvSpPr/>
          <p:nvPr/>
        </p:nvSpPr>
        <p:spPr>
          <a:xfrm>
            <a:off x="-4271575" y="0"/>
            <a:ext cx="3885635" cy="6005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TITLE &amp; CONTENT</a:t>
            </a:r>
            <a:endParaRPr lang="en-GB" sz="2400" dirty="0">
              <a:solidFill>
                <a:srgbClr val="FF0000"/>
              </a:solidFill>
            </a:endParaRPr>
          </a:p>
        </p:txBody>
      </p:sp>
    </p:spTree>
    <p:extLst>
      <p:ext uri="{BB962C8B-B14F-4D97-AF65-F5344CB8AC3E}">
        <p14:creationId xmlns:p14="http://schemas.microsoft.com/office/powerpoint/2010/main" val="3397925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815631"/>
            <a:ext cx="12192000" cy="3424296"/>
          </a:xfrm>
          <a:prstGeom prst="rect">
            <a:avLst/>
          </a:prstGeom>
          <a:solidFill>
            <a:srgbClr val="2144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 name="Title 1"/>
          <p:cNvSpPr>
            <a:spLocks noGrp="1"/>
          </p:cNvSpPr>
          <p:nvPr>
            <p:ph type="title"/>
          </p:nvPr>
        </p:nvSpPr>
        <p:spPr>
          <a:xfrm>
            <a:off x="831851" y="2057400"/>
            <a:ext cx="10515600" cy="601133"/>
          </a:xfrm>
        </p:spPr>
        <p:txBody>
          <a:bodyPr anchor="t">
            <a:noAutofit/>
          </a:bodyPr>
          <a:lstStyle>
            <a:lvl1pPr>
              <a:defRPr sz="5333">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1" y="2777686"/>
            <a:ext cx="10515600" cy="1514916"/>
          </a:xfrm>
        </p:spPr>
        <p:txBody>
          <a:bodyPr>
            <a:noAutofit/>
          </a:bodyPr>
          <a:lstStyle>
            <a:lvl1pPr marL="0" indent="0">
              <a:buNone/>
              <a:defRPr sz="2667">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5" name="Rectangle 4"/>
          <p:cNvSpPr/>
          <p:nvPr/>
        </p:nvSpPr>
        <p:spPr>
          <a:xfrm>
            <a:off x="-4271575" y="1"/>
            <a:ext cx="3885635" cy="464617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SECTION/DIVIDER </a:t>
            </a:r>
            <a:r>
              <a:rPr lang="en-GB" sz="2400" dirty="0" smtClean="0">
                <a:solidFill>
                  <a:srgbClr val="FF0000"/>
                </a:solidFill>
              </a:rPr>
              <a:t>Background image can be customized for </a:t>
            </a:r>
            <a:r>
              <a:rPr lang="en-GB" sz="2400" baseline="0" dirty="0" smtClean="0">
                <a:solidFill>
                  <a:srgbClr val="FF0000"/>
                </a:solidFill>
              </a:rPr>
              <a:t>an </a:t>
            </a:r>
            <a:br>
              <a:rPr lang="en-GB" sz="2400" baseline="0" dirty="0" smtClean="0">
                <a:solidFill>
                  <a:srgbClr val="FF0000"/>
                </a:solidFill>
              </a:rPr>
            </a:br>
            <a:r>
              <a:rPr lang="en-GB" sz="2400" baseline="0" dirty="0" smtClean="0">
                <a:solidFill>
                  <a:srgbClr val="FF0000"/>
                </a:solidFill>
              </a:rPr>
              <a:t>industry or topic. </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2400" baseline="0"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rPr>
              <a:t>Change to use the same image used on the Title Slide. Right-click and use the “Format Background” function to insert File for the image you saved from the library.</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rPr>
              <a:t>.</a:t>
            </a:r>
          </a:p>
          <a:p>
            <a:pPr algn="ctr"/>
            <a:endParaRPr lang="en-GB" sz="2400" dirty="0">
              <a:solidFill>
                <a:srgbClr val="FF0000"/>
              </a:solidFill>
            </a:endParaRPr>
          </a:p>
        </p:txBody>
      </p:sp>
    </p:spTree>
    <p:extLst>
      <p:ext uri="{BB962C8B-B14F-4D97-AF65-F5344CB8AC3E}">
        <p14:creationId xmlns:p14="http://schemas.microsoft.com/office/powerpoint/2010/main" val="27782830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487680" y="1160463"/>
            <a:ext cx="5486400" cy="493776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23000" y="1160463"/>
            <a:ext cx="5486400" cy="493776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z="1333">
                <a:solidFill>
                  <a:schemeClr val="tx1"/>
                </a:solidFill>
              </a:defRPr>
            </a:lvl1pPr>
          </a:lstStyle>
          <a:p>
            <a:fld id="{2D097FAA-5CFA-4AA9-B3B9-8524D66399AE}" type="datetimeFigureOut">
              <a:rPr lang="en-US" smtClean="0"/>
              <a:t>12/1/2020</a:t>
            </a:fld>
            <a:endParaRPr lang="en-US"/>
          </a:p>
        </p:txBody>
      </p:sp>
      <p:sp>
        <p:nvSpPr>
          <p:cNvPr id="6" name="Footer Placeholder 5"/>
          <p:cNvSpPr>
            <a:spLocks noGrp="1"/>
          </p:cNvSpPr>
          <p:nvPr>
            <p:ph type="ftr" sz="quarter" idx="11"/>
          </p:nvPr>
        </p:nvSpPr>
        <p:spPr/>
        <p:txBody>
          <a:bodyPr/>
          <a:lstStyle>
            <a:lvl1pPr>
              <a:defRPr sz="1333">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sz="1333">
                <a:solidFill>
                  <a:schemeClr val="tx1"/>
                </a:solidFill>
              </a:defRPr>
            </a:lvl1pPr>
          </a:lstStyle>
          <a:p>
            <a:fld id="{7B3E257A-AE25-4143-ADD1-F1B2CF3C8015}" type="slidenum">
              <a:rPr lang="en-US" smtClean="0"/>
              <a:t>‹#›</a:t>
            </a:fld>
            <a:endParaRPr lang="en-US"/>
          </a:p>
        </p:txBody>
      </p:sp>
      <p:sp>
        <p:nvSpPr>
          <p:cNvPr id="8" name="Rectangle 7"/>
          <p:cNvSpPr/>
          <p:nvPr/>
        </p:nvSpPr>
        <p:spPr>
          <a:xfrm>
            <a:off x="-4271575" y="3"/>
            <a:ext cx="3885635" cy="6823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a:t>
            </a:r>
            <a:endParaRPr lang="en-GB" sz="2400" dirty="0">
              <a:solidFill>
                <a:srgbClr val="FF0000"/>
              </a:solidFill>
            </a:endParaRPr>
          </a:p>
        </p:txBody>
      </p:sp>
    </p:spTree>
    <p:extLst>
      <p:ext uri="{BB962C8B-B14F-4D97-AF65-F5344CB8AC3E}">
        <p14:creationId xmlns:p14="http://schemas.microsoft.com/office/powerpoint/2010/main" val="15381473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column offse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6719" y="1160463"/>
            <a:ext cx="36576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680"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ectangle 7"/>
          <p:cNvSpPr/>
          <p:nvPr/>
        </p:nvSpPr>
        <p:spPr>
          <a:xfrm>
            <a:off x="-4271575" y="3"/>
            <a:ext cx="3885635" cy="11506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2-COLUMN</a:t>
            </a:r>
            <a:r>
              <a:rPr lang="en-US" sz="2400" dirty="0">
                <a:solidFill>
                  <a:srgbClr val="FF0000"/>
                </a:solidFill>
              </a:rPr>
              <a:t/>
            </a:r>
            <a:br>
              <a:rPr lang="en-US" sz="2400" dirty="0">
                <a:solidFill>
                  <a:srgbClr val="FF0000"/>
                </a:solidFill>
              </a:rPr>
            </a:br>
            <a:r>
              <a:rPr lang="en-US" sz="2400" dirty="0">
                <a:solidFill>
                  <a:srgbClr val="FF0000"/>
                </a:solidFill>
              </a:rPr>
              <a:t>OFFSET RIGHT</a:t>
            </a:r>
            <a:endParaRPr lang="en-GB" sz="2400" dirty="0">
              <a:solidFill>
                <a:srgbClr val="FF0000"/>
              </a:solidFill>
            </a:endParaRPr>
          </a:p>
        </p:txBody>
      </p:sp>
    </p:spTree>
    <p:extLst>
      <p:ext uri="{BB962C8B-B14F-4D97-AF65-F5344CB8AC3E}">
        <p14:creationId xmlns:p14="http://schemas.microsoft.com/office/powerpoint/2010/main" val="1011465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column offset righ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7459"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680"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7"/>
          </p:nvPr>
        </p:nvSpPr>
        <p:spPr>
          <a:xfrm>
            <a:off x="8047053" y="116046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11"/>
          <p:cNvSpPr/>
          <p:nvPr/>
        </p:nvSpPr>
        <p:spPr>
          <a:xfrm>
            <a:off x="-4271575" y="1"/>
            <a:ext cx="3885635" cy="11289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RIGHT DOUBLE</a:t>
            </a:r>
            <a:endParaRPr lang="en-GB" sz="2400" dirty="0">
              <a:solidFill>
                <a:srgbClr val="FF0000"/>
              </a:solidFill>
            </a:endParaRPr>
          </a:p>
        </p:txBody>
      </p:sp>
    </p:spTree>
    <p:extLst>
      <p:ext uri="{BB962C8B-B14F-4D97-AF65-F5344CB8AC3E}">
        <p14:creationId xmlns:p14="http://schemas.microsoft.com/office/powerpoint/2010/main" val="2831646071"/>
      </p:ext>
    </p:extLst>
  </p:cSld>
  <p:clrMapOvr>
    <a:masterClrMapping/>
  </p:clrMapOvr>
  <p:extLst mod="1">
    <p:ext uri="{DCECCB84-F9BA-43D5-87BE-67443E8EF086}">
      <p15:sldGuideLst xmlns:p15="http://schemas.microsoft.com/office/powerpoint/2012/main">
        <p15:guide id="1" orient="horz" pos="220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column offset right doub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7459"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863"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8"/>
          </p:nvPr>
        </p:nvSpPr>
        <p:spPr>
          <a:xfrm>
            <a:off x="8047459" y="1160463"/>
            <a:ext cx="3657600" cy="2377440"/>
          </a:xfrm>
        </p:spPr>
        <p:txBody>
          <a:bodyPr/>
          <a:lstStyle/>
          <a:p>
            <a:r>
              <a:rPr lang="en-US" smtClean="0"/>
              <a:t>Click icon to add picture</a:t>
            </a:r>
            <a:endParaRPr lang="en-GB" dirty="0"/>
          </a:p>
        </p:txBody>
      </p:sp>
      <p:sp>
        <p:nvSpPr>
          <p:cNvPr id="9" name="Rectangle 8"/>
          <p:cNvSpPr/>
          <p:nvPr/>
        </p:nvSpPr>
        <p:spPr>
          <a:xfrm>
            <a:off x="-4271575" y="4"/>
            <a:ext cx="3885635" cy="147635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RIGHT DOUBLE PICTURE</a:t>
            </a:r>
            <a:endParaRPr lang="en-GB" sz="2400" dirty="0">
              <a:solidFill>
                <a:srgbClr val="FF0000"/>
              </a:solidFill>
            </a:endParaRPr>
          </a:p>
        </p:txBody>
      </p:sp>
    </p:spTree>
    <p:extLst>
      <p:ext uri="{BB962C8B-B14F-4D97-AF65-F5344CB8AC3E}">
        <p14:creationId xmlns:p14="http://schemas.microsoft.com/office/powerpoint/2010/main" val="3442238193"/>
      </p:ext>
    </p:extLst>
  </p:cSld>
  <p:clrMapOvr>
    <a:masterClrMapping/>
  </p:clrMapOvr>
  <p:extLst mod="1">
    <p:ext uri="{DCECCB84-F9BA-43D5-87BE-67443E8EF086}">
      <p15:sldGuideLst xmlns:p15="http://schemas.microsoft.com/office/powerpoint/2012/main">
        <p15:guide id="1" orient="horz" pos="220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column offse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6719" y="1160463"/>
            <a:ext cx="36576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680"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ectangle 7"/>
          <p:cNvSpPr/>
          <p:nvPr/>
        </p:nvSpPr>
        <p:spPr>
          <a:xfrm>
            <a:off x="-4271575" y="3"/>
            <a:ext cx="3885635" cy="11506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2-COLUMN</a:t>
            </a:r>
            <a:r>
              <a:rPr lang="en-US" sz="2400" dirty="0">
                <a:solidFill>
                  <a:srgbClr val="FF0000"/>
                </a:solidFill>
              </a:rPr>
              <a:t/>
            </a:r>
            <a:br>
              <a:rPr lang="en-US" sz="2400" dirty="0">
                <a:solidFill>
                  <a:srgbClr val="FF0000"/>
                </a:solidFill>
              </a:rPr>
            </a:br>
            <a:r>
              <a:rPr lang="en-US" sz="2400" dirty="0">
                <a:solidFill>
                  <a:srgbClr val="FF0000"/>
                </a:solidFill>
              </a:rPr>
              <a:t>OFFSET RIGHT</a:t>
            </a:r>
            <a:endParaRPr lang="en-GB" sz="2400" dirty="0">
              <a:solidFill>
                <a:srgbClr val="FF0000"/>
              </a:solidFill>
            </a:endParaRPr>
          </a:p>
        </p:txBody>
      </p:sp>
    </p:spTree>
    <p:extLst>
      <p:ext uri="{BB962C8B-B14F-4D97-AF65-F5344CB8AC3E}">
        <p14:creationId xmlns:p14="http://schemas.microsoft.com/office/powerpoint/2010/main" val="766759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column offset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8844" y="1160463"/>
            <a:ext cx="36576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8483"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8"/>
          <p:cNvSpPr/>
          <p:nvPr/>
        </p:nvSpPr>
        <p:spPr>
          <a:xfrm>
            <a:off x="-4271575" y="2"/>
            <a:ext cx="3885635" cy="10638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a:t>
            </a:r>
            <a:endParaRPr lang="en-GB" sz="2400" dirty="0">
              <a:solidFill>
                <a:srgbClr val="FF0000"/>
              </a:solidFill>
            </a:endParaRPr>
          </a:p>
        </p:txBody>
      </p:sp>
    </p:spTree>
    <p:extLst>
      <p:ext uri="{BB962C8B-B14F-4D97-AF65-F5344CB8AC3E}">
        <p14:creationId xmlns:p14="http://schemas.microsoft.com/office/powerpoint/2010/main" val="1975508772"/>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column offset lef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8844"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9119"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8"/>
          </p:nvPr>
        </p:nvSpPr>
        <p:spPr>
          <a:xfrm>
            <a:off x="498844" y="116046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8"/>
          <p:cNvSpPr/>
          <p:nvPr/>
        </p:nvSpPr>
        <p:spPr>
          <a:xfrm>
            <a:off x="-4271575" y="3"/>
            <a:ext cx="3885635" cy="11072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 DOUBLE</a:t>
            </a:r>
            <a:endParaRPr lang="en-GB" sz="2400" dirty="0">
              <a:solidFill>
                <a:srgbClr val="FF0000"/>
              </a:solidFill>
            </a:endParaRPr>
          </a:p>
        </p:txBody>
      </p:sp>
    </p:spTree>
    <p:extLst>
      <p:ext uri="{BB962C8B-B14F-4D97-AF65-F5344CB8AC3E}">
        <p14:creationId xmlns:p14="http://schemas.microsoft.com/office/powerpoint/2010/main" val="2949567355"/>
      </p:ext>
    </p:extLst>
  </p:cSld>
  <p:clrMapOvr>
    <a:masterClrMapping/>
  </p:clrMapOvr>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column offset lef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7077"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7947"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6"/>
          <p:cNvSpPr>
            <a:spLocks noGrp="1"/>
          </p:cNvSpPr>
          <p:nvPr>
            <p:ph type="pic" sz="quarter" idx="19"/>
          </p:nvPr>
        </p:nvSpPr>
        <p:spPr>
          <a:xfrm>
            <a:off x="497077" y="1160463"/>
            <a:ext cx="3657600" cy="2377440"/>
          </a:xfrm>
        </p:spPr>
        <p:txBody>
          <a:bodyPr/>
          <a:lstStyle/>
          <a:p>
            <a:r>
              <a:rPr lang="en-US" smtClean="0"/>
              <a:t>Click icon to add picture</a:t>
            </a:r>
            <a:endParaRPr lang="en-GB"/>
          </a:p>
        </p:txBody>
      </p:sp>
      <p:sp>
        <p:nvSpPr>
          <p:cNvPr id="11" name="Rectangle 10"/>
          <p:cNvSpPr/>
          <p:nvPr/>
        </p:nvSpPr>
        <p:spPr>
          <a:xfrm>
            <a:off x="-4271575" y="2"/>
            <a:ext cx="3885635" cy="13895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 DOUBLE PICTURE</a:t>
            </a:r>
            <a:endParaRPr lang="en-GB" sz="2400" dirty="0">
              <a:solidFill>
                <a:srgbClr val="FF0000"/>
              </a:solidFill>
            </a:endParaRPr>
          </a:p>
        </p:txBody>
      </p:sp>
    </p:spTree>
    <p:extLst>
      <p:ext uri="{BB962C8B-B14F-4D97-AF65-F5344CB8AC3E}">
        <p14:creationId xmlns:p14="http://schemas.microsoft.com/office/powerpoint/2010/main" val="3824470094"/>
      </p:ext>
    </p:extLst>
  </p:cSld>
  <p:clrMapOvr>
    <a:masterClrMapping/>
  </p:clrMapOvr>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87680"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5"/>
          </p:nvPr>
        </p:nvSpPr>
        <p:spPr>
          <a:xfrm>
            <a:off x="8132063"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09872"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Rectangle 10"/>
          <p:cNvSpPr/>
          <p:nvPr/>
        </p:nvSpPr>
        <p:spPr>
          <a:xfrm>
            <a:off x="-4271575" y="0"/>
            <a:ext cx="3885635" cy="64144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3-COLUMN</a:t>
            </a:r>
            <a:endParaRPr lang="en-GB" sz="2400" dirty="0">
              <a:solidFill>
                <a:srgbClr val="FF0000"/>
              </a:solidFill>
            </a:endParaRPr>
          </a:p>
        </p:txBody>
      </p:sp>
    </p:spTree>
    <p:extLst>
      <p:ext uri="{BB962C8B-B14F-4D97-AF65-F5344CB8AC3E}">
        <p14:creationId xmlns:p14="http://schemas.microsoft.com/office/powerpoint/2010/main" val="2504433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column double row">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87680"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5"/>
          </p:nvPr>
        </p:nvSpPr>
        <p:spPr>
          <a:xfrm>
            <a:off x="8132063"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09872"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7"/>
          </p:nvPr>
        </p:nvSpPr>
        <p:spPr>
          <a:xfrm>
            <a:off x="487680"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8"/>
          <p:cNvSpPr>
            <a:spLocks noGrp="1"/>
          </p:cNvSpPr>
          <p:nvPr>
            <p:ph sz="quarter" idx="18"/>
          </p:nvPr>
        </p:nvSpPr>
        <p:spPr>
          <a:xfrm>
            <a:off x="8132063"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8"/>
          <p:cNvSpPr>
            <a:spLocks noGrp="1"/>
          </p:cNvSpPr>
          <p:nvPr>
            <p:ph sz="quarter" idx="19"/>
          </p:nvPr>
        </p:nvSpPr>
        <p:spPr>
          <a:xfrm>
            <a:off x="4309872"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Rectangle 13"/>
          <p:cNvSpPr/>
          <p:nvPr/>
        </p:nvSpPr>
        <p:spPr>
          <a:xfrm>
            <a:off x="-4271575" y="1"/>
            <a:ext cx="3885635" cy="108555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3-COLUMN </a:t>
            </a:r>
            <a:br>
              <a:rPr lang="en-US" sz="2400" dirty="0" smtClean="0">
                <a:solidFill>
                  <a:srgbClr val="FF0000"/>
                </a:solidFill>
              </a:rPr>
            </a:br>
            <a:r>
              <a:rPr lang="en-US" sz="2400" dirty="0" smtClean="0">
                <a:solidFill>
                  <a:srgbClr val="FF0000"/>
                </a:solidFill>
              </a:rPr>
              <a:t>DOUBLE </a:t>
            </a:r>
            <a:r>
              <a:rPr lang="en-US" sz="2400" dirty="0">
                <a:solidFill>
                  <a:srgbClr val="FF0000"/>
                </a:solidFill>
              </a:rPr>
              <a:t>ROW</a:t>
            </a:r>
            <a:endParaRPr lang="en-GB" sz="2400" dirty="0">
              <a:solidFill>
                <a:srgbClr val="FF0000"/>
              </a:solidFill>
            </a:endParaRPr>
          </a:p>
        </p:txBody>
      </p:sp>
    </p:spTree>
    <p:extLst>
      <p:ext uri="{BB962C8B-B14F-4D97-AF65-F5344CB8AC3E}">
        <p14:creationId xmlns:p14="http://schemas.microsoft.com/office/powerpoint/2010/main" val="972039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2600" y="368300"/>
            <a:ext cx="11221720" cy="684213"/>
          </a:xfrm>
        </p:spPr>
        <p:txBody>
          <a:bodyP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2599" y="1160463"/>
            <a:ext cx="5486400" cy="457200"/>
          </a:xfrm>
        </p:spPr>
        <p:txBody>
          <a:bodyPr anchor="b">
            <a:noAutofit/>
          </a:bodyPr>
          <a:lstStyle>
            <a:lvl1pPr marL="0" indent="0">
              <a:buNone/>
              <a:defRPr sz="3733"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482599" y="1789641"/>
            <a:ext cx="5486400" cy="429768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160463"/>
            <a:ext cx="5486400" cy="457200"/>
          </a:xfrm>
        </p:spPr>
        <p:txBody>
          <a:bodyPr anchor="b">
            <a:noAutofit/>
          </a:bodyPr>
          <a:lstStyle>
            <a:lvl1pPr marL="0" indent="0">
              <a:buNone/>
              <a:defRPr sz="3733"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217920" y="1789641"/>
            <a:ext cx="5486400" cy="4322235"/>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097FAA-5CFA-4AA9-B3B9-8524D66399AE}"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E257A-AE25-4143-ADD1-F1B2CF3C8015}" type="slidenum">
              <a:rPr lang="en-US" smtClean="0"/>
              <a:t>‹#›</a:t>
            </a:fld>
            <a:endParaRPr lang="en-US"/>
          </a:p>
        </p:txBody>
      </p:sp>
      <p:sp>
        <p:nvSpPr>
          <p:cNvPr id="10" name="Rectangle 9"/>
          <p:cNvSpPr/>
          <p:nvPr/>
        </p:nvSpPr>
        <p:spPr>
          <a:xfrm>
            <a:off x="-4271575" y="0"/>
            <a:ext cx="3885635" cy="6005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COMPARISON</a:t>
            </a:r>
            <a:endParaRPr lang="en-GB" sz="2400">
              <a:solidFill>
                <a:srgbClr val="FF0000"/>
              </a:solidFill>
            </a:endParaRPr>
          </a:p>
        </p:txBody>
      </p:sp>
    </p:spTree>
    <p:extLst>
      <p:ext uri="{BB962C8B-B14F-4D97-AF65-F5344CB8AC3E}">
        <p14:creationId xmlns:p14="http://schemas.microsoft.com/office/powerpoint/2010/main" val="3899190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ingle Bio">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6" name="Picture Placeholder 6"/>
          <p:cNvSpPr>
            <a:spLocks noGrp="1"/>
          </p:cNvSpPr>
          <p:nvPr>
            <p:ph type="pic" sz="quarter" idx="13"/>
          </p:nvPr>
        </p:nvSpPr>
        <p:spPr>
          <a:xfrm>
            <a:off x="487680" y="1160463"/>
            <a:ext cx="2193600" cy="1728000"/>
          </a:xfrm>
        </p:spPr>
        <p:txBody>
          <a:bodyPr/>
          <a:lstStyle/>
          <a:p>
            <a:r>
              <a:rPr lang="en-US" smtClean="0"/>
              <a:t>Click icon to add picture</a:t>
            </a:r>
            <a:endParaRPr lang="en-GB"/>
          </a:p>
        </p:txBody>
      </p:sp>
      <p:sp>
        <p:nvSpPr>
          <p:cNvPr id="8" name="Content Placeholder 8"/>
          <p:cNvSpPr>
            <a:spLocks noGrp="1"/>
          </p:cNvSpPr>
          <p:nvPr>
            <p:ph sz="quarter" idx="15"/>
          </p:nvPr>
        </p:nvSpPr>
        <p:spPr>
          <a:xfrm>
            <a:off x="3025428" y="1805260"/>
            <a:ext cx="8683977" cy="1083203"/>
          </a:xfrm>
        </p:spPr>
        <p:txBody>
          <a:bodyPr lIns="0" rIns="0">
            <a:noAutofit/>
          </a:bodyPr>
          <a:lstStyle>
            <a:lvl1pPr marL="0" indent="0">
              <a:spcAft>
                <a:spcPts val="0"/>
              </a:spcAft>
              <a:buNone/>
              <a:defRPr sz="1600">
                <a:solidFill>
                  <a:schemeClr val="tx1"/>
                </a:solidFill>
                <a:latin typeface="+mn-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smtClean="0"/>
              <a:t>Edit Master text styles</a:t>
            </a:r>
          </a:p>
        </p:txBody>
      </p:sp>
      <p:sp>
        <p:nvSpPr>
          <p:cNvPr id="12" name="Content Placeholder 8"/>
          <p:cNvSpPr>
            <a:spLocks noGrp="1"/>
          </p:cNvSpPr>
          <p:nvPr>
            <p:ph sz="quarter" idx="18"/>
          </p:nvPr>
        </p:nvSpPr>
        <p:spPr>
          <a:xfrm>
            <a:off x="3025428" y="1532997"/>
            <a:ext cx="8683977" cy="263264"/>
          </a:xfrm>
        </p:spPr>
        <p:txBody>
          <a:bodyPr lIns="0" rIns="0" anchor="ctr">
            <a:noAutofit/>
          </a:bodyPr>
          <a:lstStyle>
            <a:lvl1pPr marL="0" indent="0">
              <a:buNone/>
              <a:defRPr sz="1600" b="0">
                <a:solidFill>
                  <a:schemeClr val="accent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smtClean="0"/>
              <a:t>Edit Master text styles</a:t>
            </a:r>
          </a:p>
        </p:txBody>
      </p:sp>
      <p:sp>
        <p:nvSpPr>
          <p:cNvPr id="13" name="Text Placeholder 11"/>
          <p:cNvSpPr>
            <a:spLocks noGrp="1"/>
          </p:cNvSpPr>
          <p:nvPr>
            <p:ph type="body" sz="quarter" idx="25" hasCustomPrompt="1"/>
          </p:nvPr>
        </p:nvSpPr>
        <p:spPr>
          <a:xfrm>
            <a:off x="3025423"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14" name="Text Placeholder 12"/>
          <p:cNvSpPr>
            <a:spLocks noGrp="1"/>
          </p:cNvSpPr>
          <p:nvPr>
            <p:ph type="body" sz="quarter" idx="16"/>
          </p:nvPr>
        </p:nvSpPr>
        <p:spPr>
          <a:xfrm>
            <a:off x="487245" y="2997199"/>
            <a:ext cx="5486400" cy="3114676"/>
          </a:xfrm>
          <a:blipFill>
            <a:blip r:embed="rId3"/>
            <a:stretch>
              <a:fillRect/>
            </a:stretch>
          </a:blipFill>
        </p:spPr>
        <p:txBody>
          <a:bodyPr lIns="0" tIns="9144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smtClean="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5" name="Text Placeholder 12"/>
          <p:cNvSpPr>
            <a:spLocks noGrp="1"/>
          </p:cNvSpPr>
          <p:nvPr>
            <p:ph type="body" sz="quarter" idx="20"/>
          </p:nvPr>
        </p:nvSpPr>
        <p:spPr>
          <a:xfrm>
            <a:off x="6217919" y="2997199"/>
            <a:ext cx="5486400" cy="3114676"/>
          </a:xfrm>
          <a:blipFill>
            <a:blip r:embed="rId3"/>
            <a:stretch>
              <a:fillRect/>
            </a:stretch>
          </a:blipFill>
        </p:spPr>
        <p:txBody>
          <a:bodyPr lIns="0" tIns="9144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7" name="Rectangle 16"/>
          <p:cNvSpPr/>
          <p:nvPr/>
        </p:nvSpPr>
        <p:spPr>
          <a:xfrm>
            <a:off x="-4271575" y="-1"/>
            <a:ext cx="3885635" cy="46896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SINGLE </a:t>
            </a:r>
            <a:r>
              <a:rPr lang="en-US" sz="2400" dirty="0" smtClean="0">
                <a:solidFill>
                  <a:srgbClr val="FF0000"/>
                </a:solidFill>
              </a:rPr>
              <a:t>BIO LAYOUT</a:t>
            </a:r>
          </a:p>
          <a:p>
            <a:pPr algn="ctr"/>
            <a:endParaRPr lang="en-US" sz="2400" dirty="0" smtClean="0">
              <a:solidFill>
                <a:srgbClr val="FF0000"/>
              </a:solidFill>
            </a:endParaRPr>
          </a:p>
          <a:p>
            <a:pPr algn="ct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a:t>
            </a:r>
          </a:p>
          <a:p>
            <a:pPr algn="ctr"/>
            <a:r>
              <a:rPr lang="en-US" sz="2400" baseline="0" dirty="0" smtClean="0">
                <a:solidFill>
                  <a:srgbClr val="FF0000"/>
                </a:solidFill>
              </a:rPr>
              <a:t>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a:solidFill>
                <a:srgbClr val="FF0000"/>
              </a:solidFill>
            </a:endParaRPr>
          </a:p>
        </p:txBody>
      </p:sp>
    </p:spTree>
    <p:extLst>
      <p:ext uri="{BB962C8B-B14F-4D97-AF65-F5344CB8AC3E}">
        <p14:creationId xmlns:p14="http://schemas.microsoft.com/office/powerpoint/2010/main" val="2690743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up Team">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3" name="Text Placeholder 12"/>
          <p:cNvSpPr>
            <a:spLocks noGrp="1"/>
          </p:cNvSpPr>
          <p:nvPr>
            <p:ph type="body" sz="quarter" idx="16"/>
          </p:nvPr>
        </p:nvSpPr>
        <p:spPr>
          <a:xfrm>
            <a:off x="487245" y="2997199"/>
            <a:ext cx="5486400" cy="3108960"/>
          </a:xfrm>
        </p:spPr>
        <p:txBody>
          <a:bodyPr lIns="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smtClean="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7" name="Text Placeholder 12"/>
          <p:cNvSpPr>
            <a:spLocks noGrp="1"/>
          </p:cNvSpPr>
          <p:nvPr>
            <p:ph type="body" sz="quarter" idx="20"/>
          </p:nvPr>
        </p:nvSpPr>
        <p:spPr>
          <a:xfrm>
            <a:off x="6217919" y="2997199"/>
            <a:ext cx="5486400" cy="3108960"/>
          </a:xfrm>
        </p:spPr>
        <p:txBody>
          <a:bodyPr lIns="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8" name="Content Placeholder 7"/>
          <p:cNvSpPr>
            <a:spLocks noGrp="1"/>
          </p:cNvSpPr>
          <p:nvPr>
            <p:ph sz="quarter" idx="23" hasCustomPrompt="1"/>
          </p:nvPr>
        </p:nvSpPr>
        <p:spPr>
          <a:xfrm>
            <a:off x="487244" y="1160465"/>
            <a:ext cx="2193600" cy="1728787"/>
          </a:xfrm>
        </p:spPr>
        <p:txBody>
          <a:bodyPr/>
          <a:lstStyle>
            <a:lvl1pPr marL="0" indent="0">
              <a:buNone/>
              <a:defRPr/>
            </a:lvl1pPr>
          </a:lstStyle>
          <a:p>
            <a:pPr lvl="0"/>
            <a:r>
              <a:rPr lang="en-US"/>
              <a:t>Picture</a:t>
            </a:r>
            <a:endParaRPr lang="en-GB"/>
          </a:p>
        </p:txBody>
      </p:sp>
      <p:sp>
        <p:nvSpPr>
          <p:cNvPr id="20" name="Content Placeholder 7"/>
          <p:cNvSpPr>
            <a:spLocks noGrp="1"/>
          </p:cNvSpPr>
          <p:nvPr>
            <p:ph sz="quarter" idx="24" hasCustomPrompt="1"/>
          </p:nvPr>
        </p:nvSpPr>
        <p:spPr>
          <a:xfrm>
            <a:off x="6217920" y="1160465"/>
            <a:ext cx="2193600" cy="1728787"/>
          </a:xfrm>
        </p:spPr>
        <p:txBody>
          <a:bodyPr/>
          <a:lstStyle>
            <a:lvl1pPr marL="0" indent="0">
              <a:buNone/>
              <a:defRPr/>
            </a:lvl1pPr>
          </a:lstStyle>
          <a:p>
            <a:pPr lvl="0"/>
            <a:r>
              <a:rPr lang="en-US"/>
              <a:t>Picture</a:t>
            </a:r>
            <a:endParaRPr lang="en-GB"/>
          </a:p>
        </p:txBody>
      </p:sp>
      <p:sp>
        <p:nvSpPr>
          <p:cNvPr id="12" name="Text Placeholder 11"/>
          <p:cNvSpPr>
            <a:spLocks noGrp="1"/>
          </p:cNvSpPr>
          <p:nvPr>
            <p:ph type="body" sz="quarter" idx="25" hasCustomPrompt="1"/>
          </p:nvPr>
        </p:nvSpPr>
        <p:spPr>
          <a:xfrm>
            <a:off x="2925645"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21" name="Text Placeholder 11"/>
          <p:cNvSpPr>
            <a:spLocks noGrp="1"/>
          </p:cNvSpPr>
          <p:nvPr>
            <p:ph type="body" sz="quarter" idx="26" hasCustomPrompt="1"/>
          </p:nvPr>
        </p:nvSpPr>
        <p:spPr>
          <a:xfrm>
            <a:off x="2925645"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2" name="Text Placeholder 11"/>
          <p:cNvSpPr>
            <a:spLocks noGrp="1"/>
          </p:cNvSpPr>
          <p:nvPr>
            <p:ph type="body" sz="quarter" idx="27" hasCustomPrompt="1"/>
          </p:nvPr>
        </p:nvSpPr>
        <p:spPr>
          <a:xfrm>
            <a:off x="2925645"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23" name="Text Placeholder 11"/>
          <p:cNvSpPr>
            <a:spLocks noGrp="1"/>
          </p:cNvSpPr>
          <p:nvPr>
            <p:ph type="body" sz="quarter" idx="28" hasCustomPrompt="1"/>
          </p:nvPr>
        </p:nvSpPr>
        <p:spPr>
          <a:xfrm>
            <a:off x="8656319"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24" name="Text Placeholder 11"/>
          <p:cNvSpPr>
            <a:spLocks noGrp="1"/>
          </p:cNvSpPr>
          <p:nvPr>
            <p:ph type="body" sz="quarter" idx="29" hasCustomPrompt="1"/>
          </p:nvPr>
        </p:nvSpPr>
        <p:spPr>
          <a:xfrm>
            <a:off x="8656319"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5" name="Text Placeholder 11"/>
          <p:cNvSpPr>
            <a:spLocks noGrp="1"/>
          </p:cNvSpPr>
          <p:nvPr>
            <p:ph type="body" sz="quarter" idx="30" hasCustomPrompt="1"/>
          </p:nvPr>
        </p:nvSpPr>
        <p:spPr>
          <a:xfrm>
            <a:off x="8656319"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16" name="Rectangle 15"/>
          <p:cNvSpPr/>
          <p:nvPr/>
        </p:nvSpPr>
        <p:spPr>
          <a:xfrm>
            <a:off x="-4271575" y="0"/>
            <a:ext cx="3885635" cy="37147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40190312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up Team">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9" name="Content Placeholder 7"/>
          <p:cNvSpPr>
            <a:spLocks noGrp="1"/>
          </p:cNvSpPr>
          <p:nvPr>
            <p:ph sz="quarter" idx="23" hasCustomPrompt="1"/>
          </p:nvPr>
        </p:nvSpPr>
        <p:spPr>
          <a:xfrm>
            <a:off x="487680" y="1160465"/>
            <a:ext cx="2193600" cy="1728787"/>
          </a:xfrm>
        </p:spPr>
        <p:txBody>
          <a:bodyPr/>
          <a:lstStyle>
            <a:lvl1pPr marL="0" indent="0">
              <a:buNone/>
              <a:defRPr/>
            </a:lvl1pPr>
          </a:lstStyle>
          <a:p>
            <a:pPr lvl="0"/>
            <a:r>
              <a:rPr lang="en-US"/>
              <a:t>Picture</a:t>
            </a:r>
            <a:endParaRPr lang="en-GB"/>
          </a:p>
        </p:txBody>
      </p:sp>
      <p:sp>
        <p:nvSpPr>
          <p:cNvPr id="34" name="Content Placeholder 7"/>
          <p:cNvSpPr>
            <a:spLocks noGrp="1"/>
          </p:cNvSpPr>
          <p:nvPr>
            <p:ph sz="quarter" idx="33" hasCustomPrompt="1"/>
          </p:nvPr>
        </p:nvSpPr>
        <p:spPr>
          <a:xfrm>
            <a:off x="487680" y="3424104"/>
            <a:ext cx="2193600" cy="1728787"/>
          </a:xfrm>
        </p:spPr>
        <p:txBody>
          <a:bodyPr/>
          <a:lstStyle>
            <a:lvl1pPr marL="0" indent="0">
              <a:buNone/>
              <a:defRPr/>
            </a:lvl1pPr>
          </a:lstStyle>
          <a:p>
            <a:pPr lvl="0"/>
            <a:r>
              <a:rPr lang="en-US"/>
              <a:t>Picture</a:t>
            </a:r>
            <a:endParaRPr lang="en-GB"/>
          </a:p>
        </p:txBody>
      </p:sp>
      <p:sp>
        <p:nvSpPr>
          <p:cNvPr id="50" name="Text Placeholder 11"/>
          <p:cNvSpPr>
            <a:spLocks noGrp="1"/>
          </p:cNvSpPr>
          <p:nvPr>
            <p:ph type="body" sz="quarter" idx="25" hasCustomPrompt="1"/>
          </p:nvPr>
        </p:nvSpPr>
        <p:spPr>
          <a:xfrm>
            <a:off x="2926080"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1" name="Text Placeholder 11"/>
          <p:cNvSpPr>
            <a:spLocks noGrp="1"/>
          </p:cNvSpPr>
          <p:nvPr>
            <p:ph type="body" sz="quarter" idx="35" hasCustomPrompt="1"/>
          </p:nvPr>
        </p:nvSpPr>
        <p:spPr>
          <a:xfrm>
            <a:off x="2926080"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2" name="Text Placeholder 11"/>
          <p:cNvSpPr>
            <a:spLocks noGrp="1"/>
          </p:cNvSpPr>
          <p:nvPr>
            <p:ph type="body" sz="quarter" idx="27" hasCustomPrompt="1"/>
          </p:nvPr>
        </p:nvSpPr>
        <p:spPr>
          <a:xfrm>
            <a:off x="2926080"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53" name="Text Placeholder 11"/>
          <p:cNvSpPr>
            <a:spLocks noGrp="1"/>
          </p:cNvSpPr>
          <p:nvPr>
            <p:ph type="body" sz="quarter" idx="36" hasCustomPrompt="1"/>
          </p:nvPr>
        </p:nvSpPr>
        <p:spPr>
          <a:xfrm>
            <a:off x="2926080" y="3429177"/>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4" name="Text Placeholder 11"/>
          <p:cNvSpPr>
            <a:spLocks noGrp="1"/>
          </p:cNvSpPr>
          <p:nvPr>
            <p:ph type="body" sz="quarter" idx="37" hasCustomPrompt="1"/>
          </p:nvPr>
        </p:nvSpPr>
        <p:spPr>
          <a:xfrm>
            <a:off x="2926080" y="4106513"/>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55" name="Content Placeholder 7"/>
          <p:cNvSpPr>
            <a:spLocks noGrp="1"/>
          </p:cNvSpPr>
          <p:nvPr>
            <p:ph sz="quarter" idx="38" hasCustomPrompt="1"/>
          </p:nvPr>
        </p:nvSpPr>
        <p:spPr>
          <a:xfrm>
            <a:off x="6217920" y="1160465"/>
            <a:ext cx="2193600" cy="1728787"/>
          </a:xfrm>
        </p:spPr>
        <p:txBody>
          <a:bodyPr/>
          <a:lstStyle>
            <a:lvl1pPr marL="0" indent="0">
              <a:buNone/>
              <a:defRPr/>
            </a:lvl1pPr>
          </a:lstStyle>
          <a:p>
            <a:pPr lvl="0"/>
            <a:r>
              <a:rPr lang="en-US"/>
              <a:t>Picture</a:t>
            </a:r>
            <a:endParaRPr lang="en-GB"/>
          </a:p>
        </p:txBody>
      </p:sp>
      <p:sp>
        <p:nvSpPr>
          <p:cNvPr id="56" name="Content Placeholder 7"/>
          <p:cNvSpPr>
            <a:spLocks noGrp="1"/>
          </p:cNvSpPr>
          <p:nvPr>
            <p:ph sz="quarter" idx="39" hasCustomPrompt="1"/>
          </p:nvPr>
        </p:nvSpPr>
        <p:spPr>
          <a:xfrm>
            <a:off x="6217920" y="3424104"/>
            <a:ext cx="2193600" cy="1728787"/>
          </a:xfrm>
        </p:spPr>
        <p:txBody>
          <a:bodyPr/>
          <a:lstStyle>
            <a:lvl1pPr marL="0" indent="0">
              <a:buNone/>
              <a:defRPr/>
            </a:lvl1pPr>
          </a:lstStyle>
          <a:p>
            <a:pPr lvl="0"/>
            <a:r>
              <a:rPr lang="en-US"/>
              <a:t>Picture</a:t>
            </a:r>
            <a:endParaRPr lang="en-GB"/>
          </a:p>
        </p:txBody>
      </p:sp>
      <p:sp>
        <p:nvSpPr>
          <p:cNvPr id="57" name="Text Placeholder 11"/>
          <p:cNvSpPr>
            <a:spLocks noGrp="1"/>
          </p:cNvSpPr>
          <p:nvPr>
            <p:ph type="body" sz="quarter" idx="40" hasCustomPrompt="1"/>
          </p:nvPr>
        </p:nvSpPr>
        <p:spPr>
          <a:xfrm>
            <a:off x="8656416"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8" name="Text Placeholder 11"/>
          <p:cNvSpPr>
            <a:spLocks noGrp="1"/>
          </p:cNvSpPr>
          <p:nvPr>
            <p:ph type="body" sz="quarter" idx="41" hasCustomPrompt="1"/>
          </p:nvPr>
        </p:nvSpPr>
        <p:spPr>
          <a:xfrm>
            <a:off x="8656416"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9" name="Text Placeholder 11"/>
          <p:cNvSpPr>
            <a:spLocks noGrp="1"/>
          </p:cNvSpPr>
          <p:nvPr>
            <p:ph type="body" sz="quarter" idx="42" hasCustomPrompt="1"/>
          </p:nvPr>
        </p:nvSpPr>
        <p:spPr>
          <a:xfrm>
            <a:off x="8656416"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60" name="Text Placeholder 11"/>
          <p:cNvSpPr>
            <a:spLocks noGrp="1"/>
          </p:cNvSpPr>
          <p:nvPr>
            <p:ph type="body" sz="quarter" idx="43" hasCustomPrompt="1"/>
          </p:nvPr>
        </p:nvSpPr>
        <p:spPr>
          <a:xfrm>
            <a:off x="8656416" y="3429177"/>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61" name="Text Placeholder 11"/>
          <p:cNvSpPr>
            <a:spLocks noGrp="1"/>
          </p:cNvSpPr>
          <p:nvPr>
            <p:ph type="body" sz="quarter" idx="44" hasCustomPrompt="1"/>
          </p:nvPr>
        </p:nvSpPr>
        <p:spPr>
          <a:xfrm>
            <a:off x="8656416" y="4106513"/>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62" name="Text Placeholder 11"/>
          <p:cNvSpPr>
            <a:spLocks noGrp="1"/>
          </p:cNvSpPr>
          <p:nvPr>
            <p:ph type="body" sz="quarter" idx="45" hasCustomPrompt="1"/>
          </p:nvPr>
        </p:nvSpPr>
        <p:spPr>
          <a:xfrm>
            <a:off x="2926080" y="3769961"/>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63" name="Text Placeholder 11"/>
          <p:cNvSpPr>
            <a:spLocks noGrp="1"/>
          </p:cNvSpPr>
          <p:nvPr>
            <p:ph type="body" sz="quarter" idx="46" hasCustomPrompt="1"/>
          </p:nvPr>
        </p:nvSpPr>
        <p:spPr>
          <a:xfrm>
            <a:off x="8656416" y="3769961"/>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2" name="Rectangle 21"/>
          <p:cNvSpPr/>
          <p:nvPr/>
        </p:nvSpPr>
        <p:spPr>
          <a:xfrm>
            <a:off x="-4271575" y="0"/>
            <a:ext cx="3885635" cy="373379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4-UP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2029425790"/>
      </p:ext>
    </p:extLst>
  </p:cSld>
  <p:clrMapOvr>
    <a:masterClrMapping/>
  </p:clrMapOvr>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0-up Team">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36" name="Text Placeholder 11"/>
          <p:cNvSpPr>
            <a:spLocks noGrp="1"/>
          </p:cNvSpPr>
          <p:nvPr>
            <p:ph type="body" sz="quarter" idx="25" hasCustomPrompt="1"/>
          </p:nvPr>
        </p:nvSpPr>
        <p:spPr>
          <a:xfrm>
            <a:off x="487680"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37" name="Text Placeholder 11"/>
          <p:cNvSpPr>
            <a:spLocks noGrp="1"/>
          </p:cNvSpPr>
          <p:nvPr>
            <p:ph type="body" sz="quarter" idx="35" hasCustomPrompt="1"/>
          </p:nvPr>
        </p:nvSpPr>
        <p:spPr>
          <a:xfrm>
            <a:off x="487680"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38" name="Text Placeholder 11"/>
          <p:cNvSpPr>
            <a:spLocks noGrp="1"/>
          </p:cNvSpPr>
          <p:nvPr>
            <p:ph type="body" sz="quarter" idx="37" hasCustomPrompt="1"/>
          </p:nvPr>
        </p:nvSpPr>
        <p:spPr>
          <a:xfrm>
            <a:off x="2796049"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39" name="Text Placeholder 11"/>
          <p:cNvSpPr>
            <a:spLocks noGrp="1"/>
          </p:cNvSpPr>
          <p:nvPr>
            <p:ph type="body" sz="quarter" idx="38" hasCustomPrompt="1"/>
          </p:nvPr>
        </p:nvSpPr>
        <p:spPr>
          <a:xfrm>
            <a:off x="2796049"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0" name="Text Placeholder 11"/>
          <p:cNvSpPr>
            <a:spLocks noGrp="1"/>
          </p:cNvSpPr>
          <p:nvPr>
            <p:ph type="body" sz="quarter" idx="40" hasCustomPrompt="1"/>
          </p:nvPr>
        </p:nvSpPr>
        <p:spPr>
          <a:xfrm>
            <a:off x="5104419"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1" name="Text Placeholder 11"/>
          <p:cNvSpPr>
            <a:spLocks noGrp="1"/>
          </p:cNvSpPr>
          <p:nvPr>
            <p:ph type="body" sz="quarter" idx="41" hasCustomPrompt="1"/>
          </p:nvPr>
        </p:nvSpPr>
        <p:spPr>
          <a:xfrm>
            <a:off x="5104419"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2" name="Text Placeholder 11"/>
          <p:cNvSpPr>
            <a:spLocks noGrp="1"/>
          </p:cNvSpPr>
          <p:nvPr>
            <p:ph type="body" sz="quarter" idx="43" hasCustomPrompt="1"/>
          </p:nvPr>
        </p:nvSpPr>
        <p:spPr>
          <a:xfrm>
            <a:off x="7412788"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3" name="Text Placeholder 11"/>
          <p:cNvSpPr>
            <a:spLocks noGrp="1"/>
          </p:cNvSpPr>
          <p:nvPr>
            <p:ph type="body" sz="quarter" idx="44" hasCustomPrompt="1"/>
          </p:nvPr>
        </p:nvSpPr>
        <p:spPr>
          <a:xfrm>
            <a:off x="7412788"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4" name="Text Placeholder 11"/>
          <p:cNvSpPr>
            <a:spLocks noGrp="1"/>
          </p:cNvSpPr>
          <p:nvPr>
            <p:ph type="body" sz="quarter" idx="46" hasCustomPrompt="1"/>
          </p:nvPr>
        </p:nvSpPr>
        <p:spPr>
          <a:xfrm>
            <a:off x="9735431"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5" name="Text Placeholder 11"/>
          <p:cNvSpPr>
            <a:spLocks noGrp="1"/>
          </p:cNvSpPr>
          <p:nvPr>
            <p:ph type="body" sz="quarter" idx="47" hasCustomPrompt="1"/>
          </p:nvPr>
        </p:nvSpPr>
        <p:spPr>
          <a:xfrm>
            <a:off x="9735431"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6" name="Content Placeholder 7"/>
          <p:cNvSpPr>
            <a:spLocks noGrp="1"/>
          </p:cNvSpPr>
          <p:nvPr>
            <p:ph sz="quarter" idx="23" hasCustomPrompt="1"/>
          </p:nvPr>
        </p:nvSpPr>
        <p:spPr>
          <a:xfrm>
            <a:off x="487680" y="1160465"/>
            <a:ext cx="1983160" cy="1562939"/>
          </a:xfrm>
        </p:spPr>
        <p:txBody>
          <a:bodyPr/>
          <a:lstStyle>
            <a:lvl1pPr marL="0" indent="0">
              <a:buNone/>
              <a:defRPr/>
            </a:lvl1pPr>
          </a:lstStyle>
          <a:p>
            <a:pPr lvl="0"/>
            <a:r>
              <a:rPr lang="en-US" dirty="0"/>
              <a:t>Picture</a:t>
            </a:r>
            <a:endParaRPr lang="en-GB" dirty="0"/>
          </a:p>
        </p:txBody>
      </p:sp>
      <p:sp>
        <p:nvSpPr>
          <p:cNvPr id="47" name="Content Placeholder 7"/>
          <p:cNvSpPr>
            <a:spLocks noGrp="1"/>
          </p:cNvSpPr>
          <p:nvPr>
            <p:ph sz="quarter" idx="48" hasCustomPrompt="1"/>
          </p:nvPr>
        </p:nvSpPr>
        <p:spPr>
          <a:xfrm>
            <a:off x="2796049" y="1160465"/>
            <a:ext cx="1983160" cy="1562939"/>
          </a:xfrm>
        </p:spPr>
        <p:txBody>
          <a:bodyPr/>
          <a:lstStyle>
            <a:lvl1pPr marL="0" indent="0">
              <a:buNone/>
              <a:defRPr/>
            </a:lvl1pPr>
          </a:lstStyle>
          <a:p>
            <a:pPr lvl="0"/>
            <a:r>
              <a:rPr lang="en-US"/>
              <a:t>Picture</a:t>
            </a:r>
            <a:endParaRPr lang="en-GB"/>
          </a:p>
        </p:txBody>
      </p:sp>
      <p:sp>
        <p:nvSpPr>
          <p:cNvPr id="48" name="Content Placeholder 7"/>
          <p:cNvSpPr>
            <a:spLocks noGrp="1"/>
          </p:cNvSpPr>
          <p:nvPr>
            <p:ph sz="quarter" idx="49" hasCustomPrompt="1"/>
          </p:nvPr>
        </p:nvSpPr>
        <p:spPr>
          <a:xfrm>
            <a:off x="5104419" y="1160465"/>
            <a:ext cx="1983160" cy="1562939"/>
          </a:xfrm>
        </p:spPr>
        <p:txBody>
          <a:bodyPr/>
          <a:lstStyle>
            <a:lvl1pPr marL="0" indent="0">
              <a:buNone/>
              <a:defRPr/>
            </a:lvl1pPr>
          </a:lstStyle>
          <a:p>
            <a:pPr lvl="0"/>
            <a:r>
              <a:rPr lang="en-US"/>
              <a:t>Picture</a:t>
            </a:r>
            <a:endParaRPr lang="en-GB"/>
          </a:p>
        </p:txBody>
      </p:sp>
      <p:sp>
        <p:nvSpPr>
          <p:cNvPr id="49" name="Content Placeholder 7"/>
          <p:cNvSpPr>
            <a:spLocks noGrp="1"/>
          </p:cNvSpPr>
          <p:nvPr>
            <p:ph sz="quarter" idx="50" hasCustomPrompt="1"/>
          </p:nvPr>
        </p:nvSpPr>
        <p:spPr>
          <a:xfrm>
            <a:off x="7412788" y="1160465"/>
            <a:ext cx="1983160" cy="1562939"/>
          </a:xfrm>
        </p:spPr>
        <p:txBody>
          <a:bodyPr/>
          <a:lstStyle>
            <a:lvl1pPr marL="0" indent="0">
              <a:buNone/>
              <a:defRPr/>
            </a:lvl1pPr>
          </a:lstStyle>
          <a:p>
            <a:pPr lvl="0"/>
            <a:r>
              <a:rPr lang="en-US"/>
              <a:t>Picture</a:t>
            </a:r>
            <a:endParaRPr lang="en-GB"/>
          </a:p>
        </p:txBody>
      </p:sp>
      <p:sp>
        <p:nvSpPr>
          <p:cNvPr id="50" name="Content Placeholder 7"/>
          <p:cNvSpPr>
            <a:spLocks noGrp="1"/>
          </p:cNvSpPr>
          <p:nvPr>
            <p:ph sz="quarter" idx="51" hasCustomPrompt="1"/>
          </p:nvPr>
        </p:nvSpPr>
        <p:spPr>
          <a:xfrm>
            <a:off x="9721159" y="1160465"/>
            <a:ext cx="1983160" cy="1562939"/>
          </a:xfrm>
        </p:spPr>
        <p:txBody>
          <a:bodyPr/>
          <a:lstStyle>
            <a:lvl1pPr marL="0" indent="0">
              <a:buNone/>
              <a:defRPr/>
            </a:lvl1pPr>
          </a:lstStyle>
          <a:p>
            <a:pPr lvl="0"/>
            <a:r>
              <a:rPr lang="en-US"/>
              <a:t>Picture</a:t>
            </a:r>
            <a:endParaRPr lang="en-GB"/>
          </a:p>
        </p:txBody>
      </p:sp>
      <p:sp>
        <p:nvSpPr>
          <p:cNvPr id="51" name="Text Placeholder 11"/>
          <p:cNvSpPr>
            <a:spLocks noGrp="1"/>
          </p:cNvSpPr>
          <p:nvPr>
            <p:ph type="body" sz="quarter" idx="52" hasCustomPrompt="1"/>
          </p:nvPr>
        </p:nvSpPr>
        <p:spPr>
          <a:xfrm>
            <a:off x="487680"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dirty="0"/>
              <a:t>Name</a:t>
            </a:r>
            <a:endParaRPr lang="en-GB" dirty="0"/>
          </a:p>
        </p:txBody>
      </p:sp>
      <p:sp>
        <p:nvSpPr>
          <p:cNvPr id="52" name="Text Placeholder 11"/>
          <p:cNvSpPr>
            <a:spLocks noGrp="1"/>
          </p:cNvSpPr>
          <p:nvPr>
            <p:ph type="body" sz="quarter" idx="53" hasCustomPrompt="1"/>
          </p:nvPr>
        </p:nvSpPr>
        <p:spPr>
          <a:xfrm>
            <a:off x="487680"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3" name="Text Placeholder 11"/>
          <p:cNvSpPr>
            <a:spLocks noGrp="1"/>
          </p:cNvSpPr>
          <p:nvPr>
            <p:ph type="body" sz="quarter" idx="54" hasCustomPrompt="1"/>
          </p:nvPr>
        </p:nvSpPr>
        <p:spPr>
          <a:xfrm>
            <a:off x="2796049"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4" name="Text Placeholder 11"/>
          <p:cNvSpPr>
            <a:spLocks noGrp="1"/>
          </p:cNvSpPr>
          <p:nvPr>
            <p:ph type="body" sz="quarter" idx="55" hasCustomPrompt="1"/>
          </p:nvPr>
        </p:nvSpPr>
        <p:spPr>
          <a:xfrm>
            <a:off x="2796049"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5" name="Text Placeholder 11"/>
          <p:cNvSpPr>
            <a:spLocks noGrp="1"/>
          </p:cNvSpPr>
          <p:nvPr>
            <p:ph type="body" sz="quarter" idx="56" hasCustomPrompt="1"/>
          </p:nvPr>
        </p:nvSpPr>
        <p:spPr>
          <a:xfrm>
            <a:off x="5104419"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6" name="Text Placeholder 11"/>
          <p:cNvSpPr>
            <a:spLocks noGrp="1"/>
          </p:cNvSpPr>
          <p:nvPr>
            <p:ph type="body" sz="quarter" idx="57" hasCustomPrompt="1"/>
          </p:nvPr>
        </p:nvSpPr>
        <p:spPr>
          <a:xfrm>
            <a:off x="5104419"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7" name="Text Placeholder 11"/>
          <p:cNvSpPr>
            <a:spLocks noGrp="1"/>
          </p:cNvSpPr>
          <p:nvPr>
            <p:ph type="body" sz="quarter" idx="58" hasCustomPrompt="1"/>
          </p:nvPr>
        </p:nvSpPr>
        <p:spPr>
          <a:xfrm>
            <a:off x="7412788"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8" name="Text Placeholder 11"/>
          <p:cNvSpPr>
            <a:spLocks noGrp="1"/>
          </p:cNvSpPr>
          <p:nvPr>
            <p:ph type="body" sz="quarter" idx="59" hasCustomPrompt="1"/>
          </p:nvPr>
        </p:nvSpPr>
        <p:spPr>
          <a:xfrm>
            <a:off x="7412788"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9" name="Text Placeholder 11"/>
          <p:cNvSpPr>
            <a:spLocks noGrp="1"/>
          </p:cNvSpPr>
          <p:nvPr>
            <p:ph type="body" sz="quarter" idx="60" hasCustomPrompt="1"/>
          </p:nvPr>
        </p:nvSpPr>
        <p:spPr>
          <a:xfrm>
            <a:off x="9735431"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60" name="Text Placeholder 11"/>
          <p:cNvSpPr>
            <a:spLocks noGrp="1"/>
          </p:cNvSpPr>
          <p:nvPr>
            <p:ph type="body" sz="quarter" idx="61" hasCustomPrompt="1"/>
          </p:nvPr>
        </p:nvSpPr>
        <p:spPr>
          <a:xfrm>
            <a:off x="9735431"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61" name="Content Placeholder 7"/>
          <p:cNvSpPr>
            <a:spLocks noGrp="1"/>
          </p:cNvSpPr>
          <p:nvPr>
            <p:ph sz="quarter" idx="62" hasCustomPrompt="1"/>
          </p:nvPr>
        </p:nvSpPr>
        <p:spPr>
          <a:xfrm>
            <a:off x="487680" y="3590397"/>
            <a:ext cx="1983160" cy="1562939"/>
          </a:xfrm>
        </p:spPr>
        <p:txBody>
          <a:bodyPr/>
          <a:lstStyle>
            <a:lvl1pPr marL="0" indent="0">
              <a:buNone/>
              <a:defRPr/>
            </a:lvl1pPr>
          </a:lstStyle>
          <a:p>
            <a:pPr lvl="0"/>
            <a:r>
              <a:rPr lang="en-US"/>
              <a:t>Picture</a:t>
            </a:r>
            <a:endParaRPr lang="en-GB"/>
          </a:p>
        </p:txBody>
      </p:sp>
      <p:sp>
        <p:nvSpPr>
          <p:cNvPr id="63" name="Content Placeholder 7"/>
          <p:cNvSpPr>
            <a:spLocks noGrp="1"/>
          </p:cNvSpPr>
          <p:nvPr>
            <p:ph sz="quarter" idx="63" hasCustomPrompt="1"/>
          </p:nvPr>
        </p:nvSpPr>
        <p:spPr>
          <a:xfrm>
            <a:off x="2796049" y="3590397"/>
            <a:ext cx="1983160" cy="1562939"/>
          </a:xfrm>
        </p:spPr>
        <p:txBody>
          <a:bodyPr/>
          <a:lstStyle>
            <a:lvl1pPr marL="0" indent="0">
              <a:buNone/>
              <a:defRPr/>
            </a:lvl1pPr>
          </a:lstStyle>
          <a:p>
            <a:pPr lvl="0"/>
            <a:r>
              <a:rPr lang="en-US"/>
              <a:t>Picture</a:t>
            </a:r>
            <a:endParaRPr lang="en-GB"/>
          </a:p>
        </p:txBody>
      </p:sp>
      <p:sp>
        <p:nvSpPr>
          <p:cNvPr id="65" name="Content Placeholder 7"/>
          <p:cNvSpPr>
            <a:spLocks noGrp="1"/>
          </p:cNvSpPr>
          <p:nvPr>
            <p:ph sz="quarter" idx="64" hasCustomPrompt="1"/>
          </p:nvPr>
        </p:nvSpPr>
        <p:spPr>
          <a:xfrm>
            <a:off x="5104419" y="3590397"/>
            <a:ext cx="1983160" cy="1562939"/>
          </a:xfrm>
        </p:spPr>
        <p:txBody>
          <a:bodyPr/>
          <a:lstStyle>
            <a:lvl1pPr marL="0" indent="0">
              <a:buNone/>
              <a:defRPr/>
            </a:lvl1pPr>
          </a:lstStyle>
          <a:p>
            <a:pPr lvl="0"/>
            <a:r>
              <a:rPr lang="en-US"/>
              <a:t>Picture</a:t>
            </a:r>
            <a:endParaRPr lang="en-GB"/>
          </a:p>
        </p:txBody>
      </p:sp>
      <p:sp>
        <p:nvSpPr>
          <p:cNvPr id="66" name="Content Placeholder 7"/>
          <p:cNvSpPr>
            <a:spLocks noGrp="1"/>
          </p:cNvSpPr>
          <p:nvPr>
            <p:ph sz="quarter" idx="65" hasCustomPrompt="1"/>
          </p:nvPr>
        </p:nvSpPr>
        <p:spPr>
          <a:xfrm>
            <a:off x="7412788" y="3590397"/>
            <a:ext cx="1983160" cy="1562939"/>
          </a:xfrm>
        </p:spPr>
        <p:txBody>
          <a:bodyPr/>
          <a:lstStyle>
            <a:lvl1pPr marL="0" indent="0">
              <a:buNone/>
              <a:defRPr/>
            </a:lvl1pPr>
          </a:lstStyle>
          <a:p>
            <a:pPr lvl="0"/>
            <a:r>
              <a:rPr lang="en-US"/>
              <a:t>Picture</a:t>
            </a:r>
            <a:endParaRPr lang="en-GB"/>
          </a:p>
        </p:txBody>
      </p:sp>
      <p:sp>
        <p:nvSpPr>
          <p:cNvPr id="67" name="Content Placeholder 7"/>
          <p:cNvSpPr>
            <a:spLocks noGrp="1"/>
          </p:cNvSpPr>
          <p:nvPr>
            <p:ph sz="quarter" idx="66" hasCustomPrompt="1"/>
          </p:nvPr>
        </p:nvSpPr>
        <p:spPr>
          <a:xfrm>
            <a:off x="9721159" y="3590397"/>
            <a:ext cx="1983160" cy="1562939"/>
          </a:xfrm>
        </p:spPr>
        <p:txBody>
          <a:bodyPr/>
          <a:lstStyle>
            <a:lvl1pPr marL="0" indent="0">
              <a:buNone/>
              <a:defRPr/>
            </a:lvl1pPr>
          </a:lstStyle>
          <a:p>
            <a:pPr lvl="0"/>
            <a:r>
              <a:rPr lang="en-US"/>
              <a:t>Picture</a:t>
            </a:r>
            <a:endParaRPr lang="en-GB"/>
          </a:p>
        </p:txBody>
      </p:sp>
      <p:sp>
        <p:nvSpPr>
          <p:cNvPr id="62" name="Rectangle 61"/>
          <p:cNvSpPr/>
          <p:nvPr/>
        </p:nvSpPr>
        <p:spPr>
          <a:xfrm>
            <a:off x="-4271575" y="0"/>
            <a:ext cx="3885635" cy="3733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10-UP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110020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column offset righ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7459"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680"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7"/>
          </p:nvPr>
        </p:nvSpPr>
        <p:spPr>
          <a:xfrm>
            <a:off x="8047053" y="116046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11"/>
          <p:cNvSpPr/>
          <p:nvPr/>
        </p:nvSpPr>
        <p:spPr>
          <a:xfrm>
            <a:off x="-4271575" y="1"/>
            <a:ext cx="3885635" cy="11289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RIGHT DOUBLE</a:t>
            </a:r>
            <a:endParaRPr lang="en-GB" sz="2400" dirty="0">
              <a:solidFill>
                <a:srgbClr val="FF0000"/>
              </a:solidFill>
            </a:endParaRPr>
          </a:p>
        </p:txBody>
      </p:sp>
    </p:spTree>
    <p:extLst>
      <p:ext uri="{BB962C8B-B14F-4D97-AF65-F5344CB8AC3E}">
        <p14:creationId xmlns:p14="http://schemas.microsoft.com/office/powerpoint/2010/main" val="3628286328"/>
      </p:ext>
    </p:extLst>
  </p:cSld>
  <p:clrMapOvr>
    <a:masterClrMapping/>
  </p:clrMapOvr>
  <p:extLst mod="1">
    <p:ext uri="{DCECCB84-F9BA-43D5-87BE-67443E8EF086}">
      <p15:sldGuideLst xmlns:p15="http://schemas.microsoft.com/office/powerpoint/2012/main">
        <p15:guide id="1" orient="horz" pos="220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3CFEFF-177F-4B9C-8459-757640955C6F}"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6" name="Rectangle 5"/>
          <p:cNvSpPr/>
          <p:nvPr/>
        </p:nvSpPr>
        <p:spPr>
          <a:xfrm>
            <a:off x="-4271575" y="3"/>
            <a:ext cx="3885635" cy="62779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TITLE ONLY</a:t>
            </a:r>
            <a:endParaRPr lang="en-GB" sz="2400">
              <a:solidFill>
                <a:srgbClr val="FF0000"/>
              </a:solidFill>
            </a:endParaRPr>
          </a:p>
        </p:txBody>
      </p:sp>
    </p:spTree>
    <p:extLst>
      <p:ext uri="{BB962C8B-B14F-4D97-AF65-F5344CB8AC3E}">
        <p14:creationId xmlns:p14="http://schemas.microsoft.com/office/powerpoint/2010/main" val="29231352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FEFF-177F-4B9C-8459-757640955C6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E257A-AE25-4143-ADD1-F1B2CF3C8015}" type="slidenum">
              <a:rPr lang="en-US" smtClean="0"/>
              <a:t>‹#›</a:t>
            </a:fld>
            <a:endParaRPr lang="en-US"/>
          </a:p>
        </p:txBody>
      </p:sp>
      <p:sp>
        <p:nvSpPr>
          <p:cNvPr id="5" name="Rectangle 4"/>
          <p:cNvSpPr/>
          <p:nvPr/>
        </p:nvSpPr>
        <p:spPr>
          <a:xfrm>
            <a:off x="-4271575" y="0"/>
            <a:ext cx="3885635" cy="6141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BLANK SLIDE</a:t>
            </a:r>
            <a:endParaRPr lang="en-GB" sz="2400">
              <a:solidFill>
                <a:srgbClr val="FF0000"/>
              </a:solidFill>
            </a:endParaRPr>
          </a:p>
        </p:txBody>
      </p:sp>
    </p:spTree>
    <p:extLst>
      <p:ext uri="{BB962C8B-B14F-4D97-AF65-F5344CB8AC3E}">
        <p14:creationId xmlns:p14="http://schemas.microsoft.com/office/powerpoint/2010/main" val="639919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Logos - Representative Clients">
    <p:spTree>
      <p:nvGrpSpPr>
        <p:cNvPr id="1" name=""/>
        <p:cNvGrpSpPr/>
        <p:nvPr/>
      </p:nvGrpSpPr>
      <p:grpSpPr>
        <a:xfrm>
          <a:off x="0" y="0"/>
          <a:ext cx="0" cy="0"/>
          <a:chOff x="0" y="0"/>
          <a:chExt cx="0" cy="0"/>
        </a:xfrm>
      </p:grpSpPr>
      <p:sp>
        <p:nvSpPr>
          <p:cNvPr id="2" name="Title 1"/>
          <p:cNvSpPr>
            <a:spLocks noGrp="1"/>
          </p:cNvSpPr>
          <p:nvPr>
            <p:ph type="title"/>
          </p:nvPr>
        </p:nvSpPr>
        <p:spPr>
          <a:xfrm>
            <a:off x="482600" y="368300"/>
            <a:ext cx="11226800" cy="6842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20" name="Content Placeholder 19"/>
          <p:cNvSpPr>
            <a:spLocks noGrp="1"/>
          </p:cNvSpPr>
          <p:nvPr>
            <p:ph sz="quarter" idx="13" hasCustomPrompt="1"/>
          </p:nvPr>
        </p:nvSpPr>
        <p:spPr>
          <a:xfrm>
            <a:off x="482600" y="1160462"/>
            <a:ext cx="3566400" cy="1119739"/>
          </a:xfrm>
        </p:spPr>
        <p:txBody>
          <a:bodyPr/>
          <a:lstStyle>
            <a:lvl1pPr marL="0" indent="0">
              <a:buFont typeface="Arial" panose="020B0604020202020204" pitchFamily="34" charset="0"/>
              <a:buNone/>
              <a:defRPr/>
            </a:lvl1pPr>
          </a:lstStyle>
          <a:p>
            <a:pPr lvl="0"/>
            <a:r>
              <a:rPr lang="en-US"/>
              <a:t>Logo</a:t>
            </a:r>
          </a:p>
        </p:txBody>
      </p:sp>
      <p:sp>
        <p:nvSpPr>
          <p:cNvPr id="21" name="Content Placeholder 19"/>
          <p:cNvSpPr>
            <a:spLocks noGrp="1"/>
          </p:cNvSpPr>
          <p:nvPr>
            <p:ph sz="quarter" idx="14" hasCustomPrompt="1"/>
          </p:nvPr>
        </p:nvSpPr>
        <p:spPr>
          <a:xfrm>
            <a:off x="4289777" y="1160462"/>
            <a:ext cx="3566400" cy="1119739"/>
          </a:xfrm>
        </p:spPr>
        <p:txBody>
          <a:bodyPr/>
          <a:lstStyle>
            <a:lvl1pPr marL="0" indent="0">
              <a:buNone/>
              <a:defRPr/>
            </a:lvl1pPr>
          </a:lstStyle>
          <a:p>
            <a:pPr lvl="0"/>
            <a:r>
              <a:rPr lang="en-US"/>
              <a:t>Logo</a:t>
            </a:r>
          </a:p>
        </p:txBody>
      </p:sp>
      <p:sp>
        <p:nvSpPr>
          <p:cNvPr id="22" name="Content Placeholder 19"/>
          <p:cNvSpPr>
            <a:spLocks noGrp="1"/>
          </p:cNvSpPr>
          <p:nvPr>
            <p:ph sz="quarter" idx="15" hasCustomPrompt="1"/>
          </p:nvPr>
        </p:nvSpPr>
        <p:spPr>
          <a:xfrm>
            <a:off x="8143000" y="1160462"/>
            <a:ext cx="3566400" cy="1119739"/>
          </a:xfrm>
        </p:spPr>
        <p:txBody>
          <a:bodyPr/>
          <a:lstStyle>
            <a:lvl1pPr marL="0" indent="0">
              <a:buNone/>
              <a:defRPr/>
            </a:lvl1pPr>
          </a:lstStyle>
          <a:p>
            <a:pPr lvl="0"/>
            <a:r>
              <a:rPr lang="en-US"/>
              <a:t>Logo</a:t>
            </a:r>
          </a:p>
        </p:txBody>
      </p:sp>
      <p:sp>
        <p:nvSpPr>
          <p:cNvPr id="23" name="Content Placeholder 19"/>
          <p:cNvSpPr>
            <a:spLocks noGrp="1"/>
          </p:cNvSpPr>
          <p:nvPr>
            <p:ph sz="quarter" idx="16" hasCustomPrompt="1"/>
          </p:nvPr>
        </p:nvSpPr>
        <p:spPr>
          <a:xfrm>
            <a:off x="482600" y="2433213"/>
            <a:ext cx="3566400" cy="1119739"/>
          </a:xfrm>
        </p:spPr>
        <p:txBody>
          <a:bodyPr/>
          <a:lstStyle>
            <a:lvl1pPr marL="0" indent="0">
              <a:buNone/>
              <a:defRPr/>
            </a:lvl1pPr>
          </a:lstStyle>
          <a:p>
            <a:pPr lvl="0"/>
            <a:r>
              <a:rPr lang="en-US"/>
              <a:t>Logo</a:t>
            </a:r>
          </a:p>
        </p:txBody>
      </p:sp>
      <p:sp>
        <p:nvSpPr>
          <p:cNvPr id="24" name="Content Placeholder 19"/>
          <p:cNvSpPr>
            <a:spLocks noGrp="1"/>
          </p:cNvSpPr>
          <p:nvPr>
            <p:ph sz="quarter" idx="17" hasCustomPrompt="1"/>
          </p:nvPr>
        </p:nvSpPr>
        <p:spPr>
          <a:xfrm>
            <a:off x="4289777" y="2433213"/>
            <a:ext cx="3566400" cy="1119739"/>
          </a:xfrm>
        </p:spPr>
        <p:txBody>
          <a:bodyPr/>
          <a:lstStyle>
            <a:lvl1pPr marL="0" indent="0">
              <a:buNone/>
              <a:defRPr/>
            </a:lvl1pPr>
          </a:lstStyle>
          <a:p>
            <a:pPr lvl="0"/>
            <a:r>
              <a:rPr lang="en-US"/>
              <a:t>Logo</a:t>
            </a:r>
          </a:p>
        </p:txBody>
      </p:sp>
      <p:sp>
        <p:nvSpPr>
          <p:cNvPr id="25" name="Content Placeholder 19"/>
          <p:cNvSpPr>
            <a:spLocks noGrp="1"/>
          </p:cNvSpPr>
          <p:nvPr>
            <p:ph sz="quarter" idx="18" hasCustomPrompt="1"/>
          </p:nvPr>
        </p:nvSpPr>
        <p:spPr>
          <a:xfrm>
            <a:off x="8143000" y="2433213"/>
            <a:ext cx="3566400" cy="1119739"/>
          </a:xfrm>
        </p:spPr>
        <p:txBody>
          <a:bodyPr/>
          <a:lstStyle>
            <a:lvl1pPr marL="0" indent="0">
              <a:buNone/>
              <a:defRPr/>
            </a:lvl1pPr>
          </a:lstStyle>
          <a:p>
            <a:pPr lvl="0"/>
            <a:r>
              <a:rPr lang="en-US"/>
              <a:t>Logo</a:t>
            </a:r>
          </a:p>
        </p:txBody>
      </p:sp>
      <p:sp>
        <p:nvSpPr>
          <p:cNvPr id="26" name="Content Placeholder 19"/>
          <p:cNvSpPr>
            <a:spLocks noGrp="1"/>
          </p:cNvSpPr>
          <p:nvPr>
            <p:ph sz="quarter" idx="19" hasCustomPrompt="1"/>
          </p:nvPr>
        </p:nvSpPr>
        <p:spPr>
          <a:xfrm>
            <a:off x="482600" y="3705961"/>
            <a:ext cx="3566400" cy="1119739"/>
          </a:xfrm>
        </p:spPr>
        <p:txBody>
          <a:bodyPr/>
          <a:lstStyle>
            <a:lvl1pPr marL="0" indent="0">
              <a:buNone/>
              <a:defRPr/>
            </a:lvl1pPr>
          </a:lstStyle>
          <a:p>
            <a:pPr lvl="0"/>
            <a:r>
              <a:rPr lang="en-US"/>
              <a:t>Logo</a:t>
            </a:r>
          </a:p>
        </p:txBody>
      </p:sp>
      <p:sp>
        <p:nvSpPr>
          <p:cNvPr id="27" name="Content Placeholder 19"/>
          <p:cNvSpPr>
            <a:spLocks noGrp="1"/>
          </p:cNvSpPr>
          <p:nvPr>
            <p:ph sz="quarter" idx="20" hasCustomPrompt="1"/>
          </p:nvPr>
        </p:nvSpPr>
        <p:spPr>
          <a:xfrm>
            <a:off x="4289777" y="3705961"/>
            <a:ext cx="3566400" cy="1119739"/>
          </a:xfrm>
        </p:spPr>
        <p:txBody>
          <a:bodyPr/>
          <a:lstStyle>
            <a:lvl1pPr marL="0" indent="0">
              <a:buNone/>
              <a:defRPr/>
            </a:lvl1pPr>
          </a:lstStyle>
          <a:p>
            <a:pPr lvl="0"/>
            <a:r>
              <a:rPr lang="en-US"/>
              <a:t>Logo</a:t>
            </a:r>
          </a:p>
        </p:txBody>
      </p:sp>
      <p:sp>
        <p:nvSpPr>
          <p:cNvPr id="28" name="Content Placeholder 19"/>
          <p:cNvSpPr>
            <a:spLocks noGrp="1"/>
          </p:cNvSpPr>
          <p:nvPr>
            <p:ph sz="quarter" idx="21" hasCustomPrompt="1"/>
          </p:nvPr>
        </p:nvSpPr>
        <p:spPr>
          <a:xfrm>
            <a:off x="8143000" y="3705961"/>
            <a:ext cx="3566400" cy="1119739"/>
          </a:xfrm>
        </p:spPr>
        <p:txBody>
          <a:bodyPr/>
          <a:lstStyle>
            <a:lvl1pPr marL="0" indent="0">
              <a:buNone/>
              <a:defRPr/>
            </a:lvl1pPr>
          </a:lstStyle>
          <a:p>
            <a:pPr lvl="0"/>
            <a:r>
              <a:rPr lang="en-US"/>
              <a:t>Logo</a:t>
            </a:r>
          </a:p>
        </p:txBody>
      </p:sp>
      <p:sp>
        <p:nvSpPr>
          <p:cNvPr id="29" name="Content Placeholder 19"/>
          <p:cNvSpPr>
            <a:spLocks noGrp="1"/>
          </p:cNvSpPr>
          <p:nvPr>
            <p:ph sz="quarter" idx="22" hasCustomPrompt="1"/>
          </p:nvPr>
        </p:nvSpPr>
        <p:spPr>
          <a:xfrm>
            <a:off x="482600" y="4978709"/>
            <a:ext cx="3566400" cy="1119739"/>
          </a:xfrm>
        </p:spPr>
        <p:txBody>
          <a:bodyPr/>
          <a:lstStyle>
            <a:lvl1pPr marL="0" indent="0">
              <a:buNone/>
              <a:defRPr/>
            </a:lvl1pPr>
          </a:lstStyle>
          <a:p>
            <a:pPr lvl="0"/>
            <a:r>
              <a:rPr lang="en-US"/>
              <a:t>Logo</a:t>
            </a:r>
          </a:p>
        </p:txBody>
      </p:sp>
      <p:sp>
        <p:nvSpPr>
          <p:cNvPr id="30" name="Content Placeholder 19"/>
          <p:cNvSpPr>
            <a:spLocks noGrp="1"/>
          </p:cNvSpPr>
          <p:nvPr>
            <p:ph sz="quarter" idx="23" hasCustomPrompt="1"/>
          </p:nvPr>
        </p:nvSpPr>
        <p:spPr>
          <a:xfrm>
            <a:off x="4289777" y="4978709"/>
            <a:ext cx="3566400" cy="1119739"/>
          </a:xfrm>
        </p:spPr>
        <p:txBody>
          <a:bodyPr/>
          <a:lstStyle>
            <a:lvl1pPr marL="0" indent="0">
              <a:buNone/>
              <a:defRPr/>
            </a:lvl1pPr>
          </a:lstStyle>
          <a:p>
            <a:pPr lvl="0"/>
            <a:r>
              <a:rPr lang="en-US"/>
              <a:t>Logo</a:t>
            </a:r>
          </a:p>
        </p:txBody>
      </p:sp>
      <p:sp>
        <p:nvSpPr>
          <p:cNvPr id="31" name="Content Placeholder 19"/>
          <p:cNvSpPr>
            <a:spLocks noGrp="1"/>
          </p:cNvSpPr>
          <p:nvPr>
            <p:ph sz="quarter" idx="24" hasCustomPrompt="1"/>
          </p:nvPr>
        </p:nvSpPr>
        <p:spPr>
          <a:xfrm>
            <a:off x="8143000" y="4978709"/>
            <a:ext cx="3566400" cy="1119739"/>
          </a:xfrm>
        </p:spPr>
        <p:txBody>
          <a:bodyPr/>
          <a:lstStyle>
            <a:lvl1pPr marL="0" indent="0">
              <a:buNone/>
              <a:defRPr/>
            </a:lvl1pPr>
          </a:lstStyle>
          <a:p>
            <a:pPr lvl="0"/>
            <a:r>
              <a:rPr lang="en-US"/>
              <a:t>Logo</a:t>
            </a:r>
          </a:p>
        </p:txBody>
      </p:sp>
      <p:sp>
        <p:nvSpPr>
          <p:cNvPr id="18" name="Rectangle 17"/>
          <p:cNvSpPr/>
          <p:nvPr/>
        </p:nvSpPr>
        <p:spPr>
          <a:xfrm>
            <a:off x="-4271575" y="3"/>
            <a:ext cx="3885635" cy="14329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LOGOS – </a:t>
            </a:r>
            <a:br>
              <a:rPr lang="en-US" sz="2400" dirty="0" smtClean="0">
                <a:solidFill>
                  <a:srgbClr val="FF0000"/>
                </a:solidFill>
              </a:rPr>
            </a:br>
            <a:r>
              <a:rPr lang="en-US" sz="2400" dirty="0" smtClean="0">
                <a:solidFill>
                  <a:srgbClr val="FF0000"/>
                </a:solidFill>
              </a:rPr>
              <a:t>REPRESENTATIVE CLIENTS</a:t>
            </a:r>
            <a:endParaRPr lang="en-GB" sz="2400" dirty="0">
              <a:solidFill>
                <a:srgbClr val="FF0000"/>
              </a:solidFill>
            </a:endParaRPr>
          </a:p>
        </p:txBody>
      </p:sp>
    </p:spTree>
    <p:extLst>
      <p:ext uri="{BB962C8B-B14F-4D97-AF65-F5344CB8AC3E}">
        <p14:creationId xmlns:p14="http://schemas.microsoft.com/office/powerpoint/2010/main" val="25221334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isclaimer - Contact Info">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5733" y="2290235"/>
            <a:ext cx="10991851" cy="576263"/>
          </a:xfrm>
        </p:spPr>
        <p:txBody>
          <a:bodyPr>
            <a:noAutofit/>
          </a:bodyPr>
          <a:lstStyle>
            <a:lvl1pPr>
              <a:defRPr sz="8000">
                <a:solidFill>
                  <a:schemeClr val="bg1"/>
                </a:solidFill>
              </a:defRPr>
            </a:lvl1pPr>
          </a:lstStyle>
          <a:p>
            <a:r>
              <a:rPr lang="en-US" smtClean="0"/>
              <a:t>Click to edit Master title style</a:t>
            </a:r>
            <a:endParaRPr lang="en-GB"/>
          </a:p>
        </p:txBody>
      </p:sp>
      <p:sp>
        <p:nvSpPr>
          <p:cNvPr id="5" name="TextBox 4"/>
          <p:cNvSpPr txBox="1"/>
          <p:nvPr/>
        </p:nvSpPr>
        <p:spPr>
          <a:xfrm>
            <a:off x="575733" y="5554960"/>
            <a:ext cx="6637867" cy="912814"/>
          </a:xfrm>
          <a:prstGeom prst="rect">
            <a:avLst/>
          </a:prstGeom>
          <a:noFill/>
        </p:spPr>
        <p:txBody>
          <a:bodyPr wrap="square" lIns="0" r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33" kern="1200" dirty="0">
                <a:solidFill>
                  <a:schemeClr val="bg1"/>
                </a:solidFill>
                <a:effectLst/>
                <a:latin typeface="+mn-lt"/>
                <a:ea typeface="+mn-ea"/>
                <a:cs typeface="+mn-cs"/>
              </a:rPr>
              <a:t>ATTORNEY ADVERTISEMENT. The contents of this document, current at the date of publication, are for reference purposes only and do not constitute legal advice. Where previous cases are </a:t>
            </a:r>
            <a:r>
              <a:rPr lang="en-US" sz="1333" kern="1200" noProof="0" dirty="0">
                <a:solidFill>
                  <a:schemeClr val="bg1"/>
                </a:solidFill>
                <a:effectLst/>
                <a:latin typeface="+mn-lt"/>
                <a:ea typeface="+mn-ea"/>
                <a:cs typeface="+mn-cs"/>
              </a:rPr>
              <a:t>included</a:t>
            </a:r>
            <a:r>
              <a:rPr lang="en-US" sz="1333" kern="1200" dirty="0">
                <a:solidFill>
                  <a:schemeClr val="bg1"/>
                </a:solidFill>
                <a:effectLst/>
                <a:latin typeface="+mn-lt"/>
                <a:ea typeface="+mn-ea"/>
                <a:cs typeface="+mn-cs"/>
              </a:rPr>
              <a:t>, prior results do not guarantee a similar outcome. Images of people may not be Foley personnel</a:t>
            </a:r>
            <a:r>
              <a:rPr lang="en-US" sz="1333" kern="1200" dirty="0" smtClean="0">
                <a:solidFill>
                  <a:schemeClr val="bg1"/>
                </a:solidFill>
                <a:effectLst/>
                <a:latin typeface="+mn-lt"/>
                <a:ea typeface="+mn-ea"/>
                <a:cs typeface="+mn-cs"/>
              </a:rPr>
              <a:t>.</a:t>
            </a:r>
            <a:r>
              <a:rPr lang="en-US" sz="1333" kern="1200" baseline="0" dirty="0" smtClean="0">
                <a:solidFill>
                  <a:schemeClr val="bg1"/>
                </a:solidFill>
                <a:effectLst/>
                <a:latin typeface="+mn-lt"/>
                <a:ea typeface="+mn-ea"/>
                <a:cs typeface="+mn-cs"/>
              </a:rPr>
              <a:t> </a:t>
            </a:r>
            <a:r>
              <a:rPr lang="en-US" sz="1333" kern="1200" dirty="0" smtClean="0">
                <a:solidFill>
                  <a:schemeClr val="bg1"/>
                </a:solidFill>
                <a:effectLst/>
                <a:latin typeface="+mn-lt"/>
                <a:ea typeface="+mn-ea"/>
                <a:cs typeface="+mn-cs"/>
              </a:rPr>
              <a:t>©</a:t>
            </a:r>
            <a:r>
              <a:rPr lang="en-US" sz="1333" kern="1200" dirty="0">
                <a:solidFill>
                  <a:schemeClr val="bg1"/>
                </a:solidFill>
                <a:effectLst/>
                <a:latin typeface="+mn-lt"/>
                <a:ea typeface="+mn-ea"/>
                <a:cs typeface="+mn-cs"/>
              </a:rPr>
              <a:t> </a:t>
            </a:r>
            <a:r>
              <a:rPr lang="en-US" sz="1333" kern="1200" dirty="0" smtClean="0">
                <a:solidFill>
                  <a:schemeClr val="bg1"/>
                </a:solidFill>
                <a:effectLst/>
                <a:latin typeface="+mn-lt"/>
                <a:ea typeface="+mn-ea"/>
                <a:cs typeface="+mn-cs"/>
              </a:rPr>
              <a:t>2019 </a:t>
            </a:r>
            <a:r>
              <a:rPr lang="en-US" sz="1333" kern="1200" dirty="0">
                <a:solidFill>
                  <a:schemeClr val="bg1"/>
                </a:solidFill>
                <a:effectLst/>
                <a:latin typeface="+mn-lt"/>
                <a:ea typeface="+mn-ea"/>
                <a:cs typeface="+mn-cs"/>
              </a:rPr>
              <a:t>Foley &amp; Lardner LLP </a:t>
            </a:r>
            <a:endParaRPr lang="en-GB" sz="2133" dirty="0"/>
          </a:p>
        </p:txBody>
      </p:sp>
      <p:sp>
        <p:nvSpPr>
          <p:cNvPr id="7" name="Text Placeholder 3"/>
          <p:cNvSpPr>
            <a:spLocks noGrp="1"/>
          </p:cNvSpPr>
          <p:nvPr>
            <p:ph type="body" sz="quarter" idx="10"/>
          </p:nvPr>
        </p:nvSpPr>
        <p:spPr>
          <a:xfrm>
            <a:off x="575733" y="3598865"/>
            <a:ext cx="6546851" cy="1743075"/>
          </a:xfrm>
        </p:spPr>
        <p:txBody>
          <a:bodyPr>
            <a:noAutofit/>
          </a:bodyPr>
          <a:lstStyle>
            <a:lvl1pPr marL="0" indent="0">
              <a:spcBef>
                <a:spcPts val="400"/>
              </a:spcBef>
              <a:spcAft>
                <a:spcPts val="400"/>
              </a:spcAft>
              <a:buFontTx/>
              <a:buNone/>
              <a:defRPr sz="1867" b="1">
                <a:solidFill>
                  <a:schemeClr val="bg1"/>
                </a:solidFill>
              </a:defRPr>
            </a:lvl1pPr>
            <a:lvl2pPr marL="0" indent="0">
              <a:spcBef>
                <a:spcPts val="400"/>
              </a:spcBef>
              <a:spcAft>
                <a:spcPts val="400"/>
              </a:spcAft>
              <a:buFontTx/>
              <a:buNone/>
              <a:defRPr sz="1867">
                <a:solidFill>
                  <a:schemeClr val="bg1"/>
                </a:solidFill>
              </a:defRPr>
            </a:lvl2pPr>
            <a:lvl3pPr marL="0" indent="0">
              <a:spcBef>
                <a:spcPts val="400"/>
              </a:spcBef>
              <a:spcAft>
                <a:spcPts val="400"/>
              </a:spcAft>
              <a:buFontTx/>
              <a:buNone/>
              <a:defRPr sz="1867">
                <a:solidFill>
                  <a:schemeClr val="bg1"/>
                </a:solidFill>
              </a:defRPr>
            </a:lvl3pPr>
            <a:lvl4pPr marL="0" indent="0">
              <a:spcBef>
                <a:spcPts val="400"/>
              </a:spcBef>
              <a:spcAft>
                <a:spcPts val="400"/>
              </a:spcAft>
              <a:buFontTx/>
              <a:buNone/>
              <a:defRPr sz="1867">
                <a:solidFill>
                  <a:schemeClr val="bg1"/>
                </a:solidFill>
              </a:defRPr>
            </a:lvl4pPr>
            <a:lvl5pPr marL="0" indent="0">
              <a:spcBef>
                <a:spcPts val="400"/>
              </a:spcBef>
              <a:spcAft>
                <a:spcPts val="400"/>
              </a:spcAft>
              <a:buFontTx/>
              <a:buNone/>
              <a:defRPr sz="1867">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7"/>
          <p:cNvSpPr/>
          <p:nvPr/>
        </p:nvSpPr>
        <p:spPr>
          <a:xfrm>
            <a:off x="-4271575" y="4"/>
            <a:ext cx="3885635" cy="44507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DISCLAIMER</a:t>
            </a:r>
          </a:p>
          <a:p>
            <a:pPr algn="ctr"/>
            <a:endParaRPr lang="en-US" sz="2400" dirty="0">
              <a:solidFill>
                <a:srgbClr val="FF0000"/>
              </a:solidFill>
            </a:endParaRPr>
          </a:p>
          <a:p>
            <a:pPr algn="ctr"/>
            <a:r>
              <a:rPr lang="en-US" sz="2400" dirty="0">
                <a:solidFill>
                  <a:srgbClr val="FF0000"/>
                </a:solidFill>
              </a:rPr>
              <a:t>Note: This </a:t>
            </a:r>
            <a:r>
              <a:rPr lang="en-US" sz="2400" dirty="0" smtClean="0">
                <a:solidFill>
                  <a:srgbClr val="FF0000"/>
                </a:solidFill>
              </a:rPr>
              <a:t>slide containing</a:t>
            </a:r>
            <a:r>
              <a:rPr lang="en-US" sz="2400" baseline="0" dirty="0" smtClean="0">
                <a:solidFill>
                  <a:srgbClr val="FF0000"/>
                </a:solidFill>
              </a:rPr>
              <a:t> copyright and disclaimer </a:t>
            </a:r>
            <a:r>
              <a:rPr lang="en-US" sz="2400" dirty="0" smtClean="0">
                <a:solidFill>
                  <a:srgbClr val="FF0000"/>
                </a:solidFill>
              </a:rPr>
              <a:t> </a:t>
            </a:r>
            <a:r>
              <a:rPr lang="en-US" sz="2400" b="1" dirty="0" smtClean="0">
                <a:solidFill>
                  <a:srgbClr val="FF0000"/>
                </a:solidFill>
              </a:rPr>
              <a:t>MUST</a:t>
            </a:r>
            <a:r>
              <a:rPr lang="en-US" sz="2400" dirty="0" smtClean="0">
                <a:solidFill>
                  <a:srgbClr val="FF0000"/>
                </a:solidFill>
              </a:rPr>
              <a:t> </a:t>
            </a:r>
            <a:r>
              <a:rPr lang="en-US" sz="2400" dirty="0">
                <a:solidFill>
                  <a:srgbClr val="FF0000"/>
                </a:solidFill>
              </a:rPr>
              <a:t>be included in all external </a:t>
            </a:r>
            <a:r>
              <a:rPr lang="en-US" sz="2400" dirty="0" smtClean="0">
                <a:solidFill>
                  <a:srgbClr val="FF0000"/>
                </a:solidFill>
              </a:rPr>
              <a:t>presentations.</a:t>
            </a:r>
          </a:p>
          <a:p>
            <a:pPr algn="ctr"/>
            <a:endParaRPr lang="en-US" sz="2400" dirty="0" smtClean="0">
              <a:solidFill>
                <a:srgbClr val="FF0000"/>
              </a:solidFill>
            </a:endParaRPr>
          </a:p>
          <a:p>
            <a:pPr algn="ctr"/>
            <a:r>
              <a:rPr lang="en-US" sz="2400" dirty="0" smtClean="0">
                <a:solidFill>
                  <a:srgbClr val="FF0000"/>
                </a:solidFill>
              </a:rPr>
              <a:t>Utilize this layout to </a:t>
            </a:r>
            <a:br>
              <a:rPr lang="en-US" sz="2400" dirty="0" smtClean="0">
                <a:solidFill>
                  <a:srgbClr val="FF0000"/>
                </a:solidFill>
              </a:rPr>
            </a:br>
            <a:r>
              <a:rPr lang="en-US" sz="2400" dirty="0" smtClean="0">
                <a:solidFill>
                  <a:srgbClr val="FF0000"/>
                </a:solidFill>
              </a:rPr>
              <a:t>say “Thank</a:t>
            </a:r>
            <a:r>
              <a:rPr lang="en-US" sz="2400" baseline="0" dirty="0" smtClean="0">
                <a:solidFill>
                  <a:srgbClr val="FF0000"/>
                </a:solidFill>
              </a:rPr>
              <a:t> you” and provide your  contact information.</a:t>
            </a:r>
            <a:endParaRPr lang="en-GB" sz="2400" dirty="0">
              <a:solidFill>
                <a:srgbClr val="FF0000"/>
              </a:solidFill>
            </a:endParaRPr>
          </a:p>
        </p:txBody>
      </p:sp>
      <p:pic>
        <p:nvPicPr>
          <p:cNvPr id="9" name="Picture 8" descr="all white ungroup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4099" y="5617729"/>
            <a:ext cx="2079119" cy="795240"/>
          </a:xfrm>
          <a:prstGeom prst="rect">
            <a:avLst/>
          </a:prstGeom>
        </p:spPr>
      </p:pic>
    </p:spTree>
    <p:extLst>
      <p:ext uri="{BB962C8B-B14F-4D97-AF65-F5344CB8AC3E}">
        <p14:creationId xmlns:p14="http://schemas.microsoft.com/office/powerpoint/2010/main" val="73620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5" y="994306"/>
            <a:ext cx="6263111" cy="2112961"/>
          </a:xfrm>
        </p:spPr>
        <p:txBody>
          <a:bodyPr anchor="t">
            <a:noAutofit/>
          </a:bodyPr>
          <a:lstStyle>
            <a:lvl1pPr algn="l">
              <a:defRPr sz="5333">
                <a:solidFill>
                  <a:schemeClr val="bg1"/>
                </a:solidFill>
              </a:defRPr>
            </a:lvl1pPr>
          </a:lstStyle>
          <a:p>
            <a:r>
              <a:rPr lang="en-US" smtClean="0"/>
              <a:t>Click to edit Master title style</a:t>
            </a:r>
            <a:endParaRPr lang="en-US" dirty="0"/>
          </a:p>
        </p:txBody>
      </p:sp>
      <p:sp>
        <p:nvSpPr>
          <p:cNvPr id="4" name="Rectangle 3"/>
          <p:cNvSpPr/>
          <p:nvPr/>
        </p:nvSpPr>
        <p:spPr>
          <a:xfrm>
            <a:off x="-4271575" y="2"/>
            <a:ext cx="3885635" cy="85107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1867" dirty="0" smtClean="0">
                <a:solidFill>
                  <a:srgbClr val="FF0000"/>
                </a:solidFill>
              </a:rPr>
              <a:t>TITLE SLIDE</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33"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dirty="0" smtClean="0">
                <a:solidFill>
                  <a:srgbClr val="FF0000"/>
                </a:solidFill>
              </a:rPr>
              <a:t>The background image can be customized for </a:t>
            </a:r>
            <a:r>
              <a:rPr lang="en-GB" sz="1867" baseline="0" dirty="0" smtClean="0">
                <a:solidFill>
                  <a:srgbClr val="FF0000"/>
                </a:solidFill>
              </a:rPr>
              <a:t>an industry or topic. To customize:</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baseline="0" dirty="0" smtClean="0">
                <a:solidFill>
                  <a:srgbClr val="FF0000"/>
                </a:solidFill>
              </a:rPr>
              <a:t>In a web browser, go to </a:t>
            </a:r>
            <a:r>
              <a:rPr lang="en-GB" sz="1867" baseline="0" dirty="0" smtClean="0">
                <a:solidFill>
                  <a:srgbClr val="FF0000"/>
                </a:solidFill>
                <a:hlinkClick r:id="rId3"/>
              </a:rPr>
              <a:t>http://imagelibrary</a:t>
            </a:r>
            <a:r>
              <a:rPr lang="en-GB" sz="1867" baseline="0" dirty="0" smtClean="0">
                <a:solidFill>
                  <a:srgbClr val="FF0000"/>
                </a:solidFill>
              </a:rPr>
              <a:t>   </a:t>
            </a:r>
            <a:br>
              <a:rPr lang="en-GB" sz="1867" baseline="0" dirty="0" smtClean="0">
                <a:solidFill>
                  <a:srgbClr val="FF0000"/>
                </a:solidFill>
              </a:rPr>
            </a:br>
            <a:r>
              <a:rPr lang="en-GB" sz="1867" baseline="0" dirty="0" smtClean="0">
                <a:solidFill>
                  <a:srgbClr val="FF0000"/>
                </a:solidFill>
              </a:rPr>
              <a:t>and do a keyword search for an image created specifically for this Widescreen template. Save desired image to your computer. Then t</a:t>
            </a:r>
            <a:r>
              <a:rPr lang="en-GB" sz="1867" dirty="0" smtClean="0">
                <a:solidFill>
                  <a:srgbClr val="FF0000"/>
                </a:solidFill>
              </a:rPr>
              <a:t>o change background image, i</a:t>
            </a:r>
            <a:r>
              <a:rPr lang="en-GB" sz="1867" baseline="0" dirty="0" smtClean="0">
                <a:solidFill>
                  <a:srgbClr val="FF0000"/>
                </a:solidFill>
              </a:rPr>
              <a:t>n PowerPoint, </a:t>
            </a:r>
            <a:r>
              <a:rPr lang="en-GB" sz="1867" dirty="0" smtClean="0">
                <a:solidFill>
                  <a:srgbClr val="FF0000"/>
                </a:solidFill>
              </a:rPr>
              <a:t>right-click and use the “Format Background” function to insert File for the image saved from the library.</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33"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dirty="0" smtClean="0">
                <a:solidFill>
                  <a:srgbClr val="FF0000"/>
                </a:solidFill>
              </a:rPr>
              <a:t>A PowerPoint Toolkit file has also been saved in the Image Library. </a:t>
            </a:r>
            <a:br>
              <a:rPr lang="en-GB" sz="1867" dirty="0" smtClean="0">
                <a:solidFill>
                  <a:srgbClr val="FF0000"/>
                </a:solidFill>
              </a:rPr>
            </a:br>
            <a:r>
              <a:rPr lang="en-GB" sz="1867" dirty="0" smtClean="0">
                <a:solidFill>
                  <a:srgbClr val="FF0000"/>
                </a:solidFill>
              </a:rPr>
              <a:t>It includes </a:t>
            </a:r>
            <a:r>
              <a:rPr lang="en-US" sz="1867" dirty="0" smtClean="0">
                <a:solidFill>
                  <a:srgbClr val="FF0000"/>
                </a:solidFill>
              </a:rPr>
              <a:t>sample tables, charts and iconography that follow the Foley brand. Copy/paste</a:t>
            </a:r>
            <a:r>
              <a:rPr lang="en-US" sz="1867" baseline="0" dirty="0" smtClean="0">
                <a:solidFill>
                  <a:srgbClr val="FF0000"/>
                </a:solidFill>
              </a:rPr>
              <a:t> from the Toolkit file to include branded graphics in your presentation. </a:t>
            </a:r>
            <a:endParaRPr lang="en-US" sz="1867"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lang="en-US" sz="1867"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867" dirty="0" smtClean="0">
                <a:solidFill>
                  <a:srgbClr val="FF0000"/>
                </a:solidFill>
              </a:rPr>
              <a:t>For Help with Foley PPT templates or</a:t>
            </a:r>
            <a:r>
              <a:rPr lang="en-US" sz="1867" baseline="0" dirty="0" smtClean="0">
                <a:solidFill>
                  <a:srgbClr val="FF0000"/>
                </a:solidFill>
              </a:rPr>
              <a:t> graphics, contact Marketing Central at </a:t>
            </a:r>
            <a:r>
              <a:rPr lang="en-US" sz="1867" dirty="0" smtClean="0">
                <a:solidFill>
                  <a:srgbClr val="FF0000"/>
                </a:solidFill>
                <a:hlinkClick r:id="rId4"/>
              </a:rPr>
              <a:t>marketingcentral@foley.com</a:t>
            </a:r>
            <a:r>
              <a:rPr lang="en-US" sz="1867" baseline="0" dirty="0" smtClean="0">
                <a:solidFill>
                  <a:srgbClr val="FF0000"/>
                </a:solidFill>
              </a:rPr>
              <a:t> or 1.800.276.6604.</a:t>
            </a:r>
            <a:endParaRPr lang="en-GB" sz="1867" dirty="0" smtClean="0">
              <a:solidFill>
                <a:srgbClr val="FF0000"/>
              </a:solidFill>
            </a:endParaRPr>
          </a:p>
        </p:txBody>
      </p:sp>
      <p:sp>
        <p:nvSpPr>
          <p:cNvPr id="6" name="Rectangle 5"/>
          <p:cNvSpPr/>
          <p:nvPr/>
        </p:nvSpPr>
        <p:spPr>
          <a:xfrm>
            <a:off x="0" y="7088154"/>
            <a:ext cx="12192000" cy="420564"/>
          </a:xfrm>
          <a:prstGeom prst="rect">
            <a:avLst/>
          </a:prstGeom>
          <a:solidFill>
            <a:schemeClr val="bg1"/>
          </a:solidFill>
          <a:ln>
            <a:solidFill>
              <a:srgbClr val="FF0000"/>
            </a:solidFill>
          </a:ln>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smtClean="0">
                <a:ln>
                  <a:noFill/>
                </a:ln>
                <a:solidFill>
                  <a:srgbClr val="FF0000"/>
                </a:solidFill>
                <a:effectLst/>
                <a:uLnTx/>
                <a:uFillTx/>
                <a:latin typeface="+mn-lt"/>
                <a:ea typeface="+mn-ea"/>
                <a:cs typeface="+mn-cs"/>
              </a:rPr>
              <a:t>NOTE: Every presentation should include the “Disclaimer – contact info” slide layout as well.</a:t>
            </a:r>
          </a:p>
        </p:txBody>
      </p:sp>
      <p:pic>
        <p:nvPicPr>
          <p:cNvPr id="10" name="Picture 9" descr="Frame-Graphic.png"/>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1226127" y="867747"/>
            <a:ext cx="2444173" cy="5018704"/>
          </a:xfrm>
          <a:prstGeom prst="rect">
            <a:avLst/>
          </a:prstGeom>
        </p:spPr>
      </p:pic>
      <p:pic>
        <p:nvPicPr>
          <p:cNvPr id="14" name="Picture 13" descr="all white ungroup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9376" y="5024479"/>
            <a:ext cx="2253584" cy="861972"/>
          </a:xfrm>
          <a:prstGeom prst="rect">
            <a:avLst/>
          </a:prstGeom>
        </p:spPr>
      </p:pic>
      <p:sp>
        <p:nvSpPr>
          <p:cNvPr id="8" name="Content Placeholder 7"/>
          <p:cNvSpPr>
            <a:spLocks noGrp="1"/>
          </p:cNvSpPr>
          <p:nvPr>
            <p:ph sz="quarter" idx="15" hasCustomPrompt="1"/>
          </p:nvPr>
        </p:nvSpPr>
        <p:spPr>
          <a:xfrm>
            <a:off x="1355386" y="995320"/>
            <a:ext cx="2204937" cy="2133600"/>
          </a:xfrm>
          <a:noFill/>
        </p:spPr>
        <p:txBody>
          <a:bodyPr lIns="91440" tIns="91440" rIns="91440" bIns="91440"/>
          <a:lstStyle>
            <a:lvl1pPr marL="0" indent="0">
              <a:buFontTx/>
              <a:buNone/>
              <a:defRPr sz="2133">
                <a:solidFill>
                  <a:schemeClr val="bg1"/>
                </a:solidFill>
              </a:defRPr>
            </a:lvl1pPr>
          </a:lstStyle>
          <a:p>
            <a:r>
              <a:rPr lang="en-US" dirty="0" smtClean="0"/>
              <a:t>Click to edit Master subtitle style</a:t>
            </a:r>
            <a:endParaRPr lang="en-US" dirty="0"/>
          </a:p>
        </p:txBody>
      </p:sp>
      <p:sp>
        <p:nvSpPr>
          <p:cNvPr id="15" name="Content Placeholder 7"/>
          <p:cNvSpPr>
            <a:spLocks noGrp="1"/>
          </p:cNvSpPr>
          <p:nvPr>
            <p:ph sz="quarter" idx="16" hasCustomPrompt="1"/>
          </p:nvPr>
        </p:nvSpPr>
        <p:spPr>
          <a:xfrm>
            <a:off x="1345745" y="3627613"/>
            <a:ext cx="2204937" cy="2133600"/>
          </a:xfrm>
          <a:noFill/>
        </p:spPr>
        <p:txBody>
          <a:bodyPr lIns="91440" tIns="91440" rIns="91440" bIns="91440"/>
          <a:lstStyle>
            <a:lvl1pPr marL="0" indent="0">
              <a:buFontTx/>
              <a:buNone/>
              <a:defRPr sz="2133">
                <a:solidFill>
                  <a:schemeClr val="bg1"/>
                </a:solidFill>
              </a:defRPr>
            </a:lvl1pPr>
          </a:lstStyle>
          <a:p>
            <a:r>
              <a:rPr lang="en-US" dirty="0" smtClean="0"/>
              <a:t>Click add text</a:t>
            </a:r>
            <a:endParaRPr lang="en-US" dirty="0"/>
          </a:p>
        </p:txBody>
      </p:sp>
    </p:spTree>
    <p:extLst>
      <p:ext uri="{BB962C8B-B14F-4D97-AF65-F5344CB8AC3E}">
        <p14:creationId xmlns:p14="http://schemas.microsoft.com/office/powerpoint/2010/main" val="62188757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368300"/>
            <a:ext cx="11221720" cy="684213"/>
          </a:xfrm>
        </p:spPr>
        <p:txBody>
          <a:bodyPr lIns="0"/>
          <a:lstStyle/>
          <a:p>
            <a:r>
              <a:rPr lang="en-US" smtClean="0"/>
              <a:t>Click to edit Master title style</a:t>
            </a:r>
            <a:endParaRPr lang="en-US" dirty="0"/>
          </a:p>
        </p:txBody>
      </p:sp>
      <p:sp>
        <p:nvSpPr>
          <p:cNvPr id="3" name="Content Placeholder 2"/>
          <p:cNvSpPr>
            <a:spLocks noGrp="1"/>
          </p:cNvSpPr>
          <p:nvPr>
            <p:ph idx="1"/>
          </p:nvPr>
        </p:nvSpPr>
        <p:spPr>
          <a:xfrm>
            <a:off x="487680" y="1160463"/>
            <a:ext cx="11221720" cy="4824412"/>
          </a:xfrm>
        </p:spPr>
        <p:txBody>
          <a:bodyPr/>
          <a:lstStyle>
            <a:lvl1pPr marL="361942" indent="-361942">
              <a:spcBef>
                <a:spcPts val="800"/>
              </a:spcBef>
              <a:buClr>
                <a:schemeClr val="accent1"/>
              </a:buClr>
              <a:tabLst/>
              <a:defRPr lang="en-US" dirty="0"/>
            </a:lvl1pPr>
            <a:lvl2pPr marL="721766" indent="-338658">
              <a:spcBef>
                <a:spcPts val="800"/>
              </a:spcBef>
              <a:buFont typeface="Telefonica Text" panose="02000506040000020004" pitchFamily="50" charset="0"/>
              <a:buChar char="–"/>
              <a:tabLst/>
              <a:defRPr lang="en-US" sz="3200" kern="1200" dirty="0">
                <a:solidFill>
                  <a:schemeClr val="tx1">
                    <a:lumMod val="50000"/>
                  </a:schemeClr>
                </a:solidFill>
                <a:latin typeface="+mn-lt"/>
                <a:ea typeface="+mn-ea"/>
                <a:cs typeface="+mn-cs"/>
              </a:defRPr>
            </a:lvl2pPr>
            <a:lvl3pPr marL="1073124" indent="-361942">
              <a:spcBef>
                <a:spcPts val="800"/>
              </a:spcBef>
              <a:tabLst/>
              <a:defRPr lang="en-US" dirty="0"/>
            </a:lvl3pPr>
            <a:lvl4pPr marL="1073124" indent="-361942">
              <a:buFont typeface="Telefonica Text" panose="02000506040000020004" pitchFamily="50" charset="0"/>
              <a:buChar char="–"/>
              <a:tabLst/>
              <a:defRPr sz="2400"/>
            </a:lvl4pPr>
            <a:lvl5pPr marL="1073124" indent="-361942">
              <a:tabLst/>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97FAA-5CFA-4AA9-B3B9-8524D66399A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257A-AE25-4143-ADD1-F1B2CF3C8015}" type="slidenum">
              <a:rPr lang="en-US" smtClean="0"/>
              <a:t>‹#›</a:t>
            </a:fld>
            <a:endParaRPr lang="en-US"/>
          </a:p>
        </p:txBody>
      </p:sp>
      <p:sp>
        <p:nvSpPr>
          <p:cNvPr id="7" name="Rectangle 6"/>
          <p:cNvSpPr/>
          <p:nvPr/>
        </p:nvSpPr>
        <p:spPr>
          <a:xfrm>
            <a:off x="-4271575" y="0"/>
            <a:ext cx="3885635" cy="6005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TITLE &amp; CONTENT</a:t>
            </a:r>
            <a:endParaRPr lang="en-GB" sz="2400" dirty="0">
              <a:solidFill>
                <a:srgbClr val="FF0000"/>
              </a:solidFill>
            </a:endParaRPr>
          </a:p>
        </p:txBody>
      </p:sp>
    </p:spTree>
    <p:extLst>
      <p:ext uri="{BB962C8B-B14F-4D97-AF65-F5344CB8AC3E}">
        <p14:creationId xmlns:p14="http://schemas.microsoft.com/office/powerpoint/2010/main" val="25530102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815631"/>
            <a:ext cx="12192000" cy="3424296"/>
          </a:xfrm>
          <a:prstGeom prst="rect">
            <a:avLst/>
          </a:prstGeom>
          <a:solidFill>
            <a:srgbClr val="2144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 name="Title 1"/>
          <p:cNvSpPr>
            <a:spLocks noGrp="1"/>
          </p:cNvSpPr>
          <p:nvPr>
            <p:ph type="title"/>
          </p:nvPr>
        </p:nvSpPr>
        <p:spPr>
          <a:xfrm>
            <a:off x="831851" y="2057400"/>
            <a:ext cx="10515600" cy="601133"/>
          </a:xfrm>
        </p:spPr>
        <p:txBody>
          <a:bodyPr anchor="t">
            <a:noAutofit/>
          </a:bodyPr>
          <a:lstStyle>
            <a:lvl1pPr>
              <a:defRPr sz="5333">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1" y="2777686"/>
            <a:ext cx="10515600" cy="1514916"/>
          </a:xfrm>
        </p:spPr>
        <p:txBody>
          <a:bodyPr>
            <a:noAutofit/>
          </a:bodyPr>
          <a:lstStyle>
            <a:lvl1pPr marL="0" indent="0">
              <a:buNone/>
              <a:defRPr sz="2667">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5" name="Rectangle 4"/>
          <p:cNvSpPr/>
          <p:nvPr/>
        </p:nvSpPr>
        <p:spPr>
          <a:xfrm>
            <a:off x="-4271575" y="1"/>
            <a:ext cx="3885635" cy="464617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SECTION/DIVIDER </a:t>
            </a:r>
            <a:r>
              <a:rPr lang="en-GB" sz="2400" dirty="0" smtClean="0">
                <a:solidFill>
                  <a:srgbClr val="FF0000"/>
                </a:solidFill>
              </a:rPr>
              <a:t>Background image can be customized for </a:t>
            </a:r>
            <a:r>
              <a:rPr lang="en-GB" sz="2400" baseline="0" dirty="0" smtClean="0">
                <a:solidFill>
                  <a:srgbClr val="FF0000"/>
                </a:solidFill>
              </a:rPr>
              <a:t>an </a:t>
            </a:r>
            <a:br>
              <a:rPr lang="en-GB" sz="2400" baseline="0" dirty="0" smtClean="0">
                <a:solidFill>
                  <a:srgbClr val="FF0000"/>
                </a:solidFill>
              </a:rPr>
            </a:br>
            <a:r>
              <a:rPr lang="en-GB" sz="2400" baseline="0" dirty="0" smtClean="0">
                <a:solidFill>
                  <a:srgbClr val="FF0000"/>
                </a:solidFill>
              </a:rPr>
              <a:t>industry or topic. </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2400" baseline="0"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rPr>
              <a:t>Change to use the same image used on the Title Slide. Right-click and use the “Format Background” function to insert File for the image you saved from the library.</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rPr>
              <a:t>.</a:t>
            </a:r>
          </a:p>
          <a:p>
            <a:pPr algn="ctr"/>
            <a:endParaRPr lang="en-GB" sz="2400" dirty="0">
              <a:solidFill>
                <a:srgbClr val="FF0000"/>
              </a:solidFill>
            </a:endParaRPr>
          </a:p>
        </p:txBody>
      </p:sp>
    </p:spTree>
    <p:extLst>
      <p:ext uri="{BB962C8B-B14F-4D97-AF65-F5344CB8AC3E}">
        <p14:creationId xmlns:p14="http://schemas.microsoft.com/office/powerpoint/2010/main" val="30381497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487680" y="1160463"/>
            <a:ext cx="5486400" cy="493776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23000" y="1160463"/>
            <a:ext cx="5486400" cy="493776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z="1333">
                <a:solidFill>
                  <a:schemeClr val="tx1"/>
                </a:solidFill>
              </a:defRPr>
            </a:lvl1pPr>
          </a:lstStyle>
          <a:p>
            <a:fld id="{2D097FAA-5CFA-4AA9-B3B9-8524D66399AE}" type="datetimeFigureOut">
              <a:rPr lang="en-US" smtClean="0"/>
              <a:t>12/1/2020</a:t>
            </a:fld>
            <a:endParaRPr lang="en-US"/>
          </a:p>
        </p:txBody>
      </p:sp>
      <p:sp>
        <p:nvSpPr>
          <p:cNvPr id="6" name="Footer Placeholder 5"/>
          <p:cNvSpPr>
            <a:spLocks noGrp="1"/>
          </p:cNvSpPr>
          <p:nvPr>
            <p:ph type="ftr" sz="quarter" idx="11"/>
          </p:nvPr>
        </p:nvSpPr>
        <p:spPr/>
        <p:txBody>
          <a:bodyPr/>
          <a:lstStyle>
            <a:lvl1pPr>
              <a:defRPr sz="1333">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sz="1333">
                <a:solidFill>
                  <a:schemeClr val="tx1"/>
                </a:solidFill>
              </a:defRPr>
            </a:lvl1pPr>
          </a:lstStyle>
          <a:p>
            <a:fld id="{7B3E257A-AE25-4143-ADD1-F1B2CF3C8015}" type="slidenum">
              <a:rPr lang="en-US" smtClean="0"/>
              <a:t>‹#›</a:t>
            </a:fld>
            <a:endParaRPr lang="en-US"/>
          </a:p>
        </p:txBody>
      </p:sp>
      <p:sp>
        <p:nvSpPr>
          <p:cNvPr id="8" name="Rectangle 7"/>
          <p:cNvSpPr/>
          <p:nvPr/>
        </p:nvSpPr>
        <p:spPr>
          <a:xfrm>
            <a:off x="-4271575" y="3"/>
            <a:ext cx="3885635" cy="6823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a:t>
            </a:r>
            <a:endParaRPr lang="en-GB" sz="2400" dirty="0">
              <a:solidFill>
                <a:srgbClr val="FF0000"/>
              </a:solidFill>
            </a:endParaRPr>
          </a:p>
        </p:txBody>
      </p:sp>
    </p:spTree>
    <p:extLst>
      <p:ext uri="{BB962C8B-B14F-4D97-AF65-F5344CB8AC3E}">
        <p14:creationId xmlns:p14="http://schemas.microsoft.com/office/powerpoint/2010/main" val="62931182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column offse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6719" y="1160463"/>
            <a:ext cx="36576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680"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ectangle 7"/>
          <p:cNvSpPr/>
          <p:nvPr/>
        </p:nvSpPr>
        <p:spPr>
          <a:xfrm>
            <a:off x="-4271575" y="3"/>
            <a:ext cx="3885635" cy="11506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2-COLUMN</a:t>
            </a:r>
            <a:r>
              <a:rPr lang="en-US" sz="2400" dirty="0">
                <a:solidFill>
                  <a:srgbClr val="FF0000"/>
                </a:solidFill>
              </a:rPr>
              <a:t/>
            </a:r>
            <a:br>
              <a:rPr lang="en-US" sz="2400" dirty="0">
                <a:solidFill>
                  <a:srgbClr val="FF0000"/>
                </a:solidFill>
              </a:rPr>
            </a:br>
            <a:r>
              <a:rPr lang="en-US" sz="2400" dirty="0">
                <a:solidFill>
                  <a:srgbClr val="FF0000"/>
                </a:solidFill>
              </a:rPr>
              <a:t>OFFSET RIGHT</a:t>
            </a:r>
            <a:endParaRPr lang="en-GB" sz="2400" dirty="0">
              <a:solidFill>
                <a:srgbClr val="FF0000"/>
              </a:solidFill>
            </a:endParaRPr>
          </a:p>
        </p:txBody>
      </p:sp>
    </p:spTree>
    <p:extLst>
      <p:ext uri="{BB962C8B-B14F-4D97-AF65-F5344CB8AC3E}">
        <p14:creationId xmlns:p14="http://schemas.microsoft.com/office/powerpoint/2010/main" val="1071627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column offset righ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7459"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680"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7"/>
          </p:nvPr>
        </p:nvSpPr>
        <p:spPr>
          <a:xfrm>
            <a:off x="8047053" y="116046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11"/>
          <p:cNvSpPr/>
          <p:nvPr/>
        </p:nvSpPr>
        <p:spPr>
          <a:xfrm>
            <a:off x="-4271575" y="1"/>
            <a:ext cx="3885635" cy="11289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RIGHT DOUBLE</a:t>
            </a:r>
            <a:endParaRPr lang="en-GB" sz="2400" dirty="0">
              <a:solidFill>
                <a:srgbClr val="FF0000"/>
              </a:solidFill>
            </a:endParaRPr>
          </a:p>
        </p:txBody>
      </p:sp>
    </p:spTree>
    <p:extLst>
      <p:ext uri="{BB962C8B-B14F-4D97-AF65-F5344CB8AC3E}">
        <p14:creationId xmlns:p14="http://schemas.microsoft.com/office/powerpoint/2010/main" val="3305546913"/>
      </p:ext>
    </p:extLst>
  </p:cSld>
  <p:clrMapOvr>
    <a:masterClrMapping/>
  </p:clrMapOvr>
  <p:extLst mod="1">
    <p:ext uri="{DCECCB84-F9BA-43D5-87BE-67443E8EF086}">
      <p15:sldGuideLst xmlns:p15="http://schemas.microsoft.com/office/powerpoint/2012/main">
        <p15:guide id="1" orient="horz" pos="22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column offset right doub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7459"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863"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8"/>
          </p:nvPr>
        </p:nvSpPr>
        <p:spPr>
          <a:xfrm>
            <a:off x="8047459" y="1160463"/>
            <a:ext cx="3657600" cy="2377440"/>
          </a:xfrm>
        </p:spPr>
        <p:txBody>
          <a:bodyPr/>
          <a:lstStyle/>
          <a:p>
            <a:r>
              <a:rPr lang="en-US" smtClean="0"/>
              <a:t>Click icon to add picture</a:t>
            </a:r>
            <a:endParaRPr lang="en-GB" dirty="0"/>
          </a:p>
        </p:txBody>
      </p:sp>
      <p:sp>
        <p:nvSpPr>
          <p:cNvPr id="9" name="Rectangle 8"/>
          <p:cNvSpPr/>
          <p:nvPr/>
        </p:nvSpPr>
        <p:spPr>
          <a:xfrm>
            <a:off x="-4271575" y="4"/>
            <a:ext cx="3885635" cy="147635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RIGHT DOUBLE PICTURE</a:t>
            </a:r>
            <a:endParaRPr lang="en-GB" sz="2400" dirty="0">
              <a:solidFill>
                <a:srgbClr val="FF0000"/>
              </a:solidFill>
            </a:endParaRPr>
          </a:p>
        </p:txBody>
      </p:sp>
    </p:spTree>
    <p:extLst>
      <p:ext uri="{BB962C8B-B14F-4D97-AF65-F5344CB8AC3E}">
        <p14:creationId xmlns:p14="http://schemas.microsoft.com/office/powerpoint/2010/main" val="2654594726"/>
      </p:ext>
    </p:extLst>
  </p:cSld>
  <p:clrMapOvr>
    <a:masterClrMapping/>
  </p:clrMapOvr>
  <p:extLst mod="1">
    <p:ext uri="{DCECCB84-F9BA-43D5-87BE-67443E8EF086}">
      <p15:sldGuideLst xmlns:p15="http://schemas.microsoft.com/office/powerpoint/2012/main">
        <p15:guide id="1" orient="horz" pos="220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column offset right doub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7459"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863"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8"/>
          </p:nvPr>
        </p:nvSpPr>
        <p:spPr>
          <a:xfrm>
            <a:off x="8047459" y="1160463"/>
            <a:ext cx="3657600" cy="2377440"/>
          </a:xfrm>
        </p:spPr>
        <p:txBody>
          <a:bodyPr/>
          <a:lstStyle/>
          <a:p>
            <a:r>
              <a:rPr lang="en-US" smtClean="0"/>
              <a:t>Click icon to add picture</a:t>
            </a:r>
            <a:endParaRPr lang="en-GB" dirty="0"/>
          </a:p>
        </p:txBody>
      </p:sp>
      <p:sp>
        <p:nvSpPr>
          <p:cNvPr id="9" name="Rectangle 8"/>
          <p:cNvSpPr/>
          <p:nvPr/>
        </p:nvSpPr>
        <p:spPr>
          <a:xfrm>
            <a:off x="-4271575" y="4"/>
            <a:ext cx="3885635" cy="147635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RIGHT DOUBLE PICTURE</a:t>
            </a:r>
            <a:endParaRPr lang="en-GB" sz="2400" dirty="0">
              <a:solidFill>
                <a:srgbClr val="FF0000"/>
              </a:solidFill>
            </a:endParaRPr>
          </a:p>
        </p:txBody>
      </p:sp>
    </p:spTree>
    <p:extLst>
      <p:ext uri="{BB962C8B-B14F-4D97-AF65-F5344CB8AC3E}">
        <p14:creationId xmlns:p14="http://schemas.microsoft.com/office/powerpoint/2010/main" val="3126367799"/>
      </p:ext>
    </p:extLst>
  </p:cSld>
  <p:clrMapOvr>
    <a:masterClrMapping/>
  </p:clrMapOvr>
  <p:extLst mod="1">
    <p:ext uri="{DCECCB84-F9BA-43D5-87BE-67443E8EF086}">
      <p15:sldGuideLst xmlns:p15="http://schemas.microsoft.com/office/powerpoint/2012/main">
        <p15:guide id="1" orient="horz" pos="220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column offset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8844" y="1160463"/>
            <a:ext cx="36576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8483"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8"/>
          <p:cNvSpPr/>
          <p:nvPr/>
        </p:nvSpPr>
        <p:spPr>
          <a:xfrm>
            <a:off x="-4271575" y="2"/>
            <a:ext cx="3885635" cy="10638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a:t>
            </a:r>
            <a:endParaRPr lang="en-GB" sz="2400" dirty="0">
              <a:solidFill>
                <a:srgbClr val="FF0000"/>
              </a:solidFill>
            </a:endParaRPr>
          </a:p>
        </p:txBody>
      </p:sp>
    </p:spTree>
    <p:extLst>
      <p:ext uri="{BB962C8B-B14F-4D97-AF65-F5344CB8AC3E}">
        <p14:creationId xmlns:p14="http://schemas.microsoft.com/office/powerpoint/2010/main" val="1978120492"/>
      </p:ext>
    </p:extLst>
  </p:cSld>
  <p:clrMapOvr>
    <a:masterClrMapping/>
  </p:clrMapOvr>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column offset lef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8844"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9119"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8"/>
          </p:nvPr>
        </p:nvSpPr>
        <p:spPr>
          <a:xfrm>
            <a:off x="498844" y="116046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8"/>
          <p:cNvSpPr/>
          <p:nvPr/>
        </p:nvSpPr>
        <p:spPr>
          <a:xfrm>
            <a:off x="-4271575" y="3"/>
            <a:ext cx="3885635" cy="11072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 DOUBLE</a:t>
            </a:r>
            <a:endParaRPr lang="en-GB" sz="2400" dirty="0">
              <a:solidFill>
                <a:srgbClr val="FF0000"/>
              </a:solidFill>
            </a:endParaRPr>
          </a:p>
        </p:txBody>
      </p:sp>
    </p:spTree>
    <p:extLst>
      <p:ext uri="{BB962C8B-B14F-4D97-AF65-F5344CB8AC3E}">
        <p14:creationId xmlns:p14="http://schemas.microsoft.com/office/powerpoint/2010/main" val="2261824661"/>
      </p:ext>
    </p:extLst>
  </p:cSld>
  <p:clrMapOvr>
    <a:masterClrMapping/>
  </p:clrMapOvr>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column offset lef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7077"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7947"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6"/>
          <p:cNvSpPr>
            <a:spLocks noGrp="1"/>
          </p:cNvSpPr>
          <p:nvPr>
            <p:ph type="pic" sz="quarter" idx="19"/>
          </p:nvPr>
        </p:nvSpPr>
        <p:spPr>
          <a:xfrm>
            <a:off x="497077" y="1160463"/>
            <a:ext cx="3657600" cy="2377440"/>
          </a:xfrm>
        </p:spPr>
        <p:txBody>
          <a:bodyPr/>
          <a:lstStyle/>
          <a:p>
            <a:r>
              <a:rPr lang="en-US" smtClean="0"/>
              <a:t>Click icon to add picture</a:t>
            </a:r>
            <a:endParaRPr lang="en-GB"/>
          </a:p>
        </p:txBody>
      </p:sp>
      <p:sp>
        <p:nvSpPr>
          <p:cNvPr id="11" name="Rectangle 10"/>
          <p:cNvSpPr/>
          <p:nvPr/>
        </p:nvSpPr>
        <p:spPr>
          <a:xfrm>
            <a:off x="-4271575" y="2"/>
            <a:ext cx="3885635" cy="13895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 DOUBLE PICTURE</a:t>
            </a:r>
            <a:endParaRPr lang="en-GB" sz="2400" dirty="0">
              <a:solidFill>
                <a:srgbClr val="FF0000"/>
              </a:solidFill>
            </a:endParaRPr>
          </a:p>
        </p:txBody>
      </p:sp>
    </p:spTree>
    <p:extLst>
      <p:ext uri="{BB962C8B-B14F-4D97-AF65-F5344CB8AC3E}">
        <p14:creationId xmlns:p14="http://schemas.microsoft.com/office/powerpoint/2010/main" val="1685916002"/>
      </p:ext>
    </p:extLst>
  </p:cSld>
  <p:clrMapOvr>
    <a:masterClrMapping/>
  </p:clrMapOvr>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87680"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5"/>
          </p:nvPr>
        </p:nvSpPr>
        <p:spPr>
          <a:xfrm>
            <a:off x="8132063"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09872"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Rectangle 10"/>
          <p:cNvSpPr/>
          <p:nvPr/>
        </p:nvSpPr>
        <p:spPr>
          <a:xfrm>
            <a:off x="-4271575" y="0"/>
            <a:ext cx="3885635" cy="64144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3-COLUMN</a:t>
            </a:r>
            <a:endParaRPr lang="en-GB" sz="2400" dirty="0">
              <a:solidFill>
                <a:srgbClr val="FF0000"/>
              </a:solidFill>
            </a:endParaRPr>
          </a:p>
        </p:txBody>
      </p:sp>
    </p:spTree>
    <p:extLst>
      <p:ext uri="{BB962C8B-B14F-4D97-AF65-F5344CB8AC3E}">
        <p14:creationId xmlns:p14="http://schemas.microsoft.com/office/powerpoint/2010/main" val="3211818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column double row">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87680"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5"/>
          </p:nvPr>
        </p:nvSpPr>
        <p:spPr>
          <a:xfrm>
            <a:off x="8132063"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09872"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7"/>
          </p:nvPr>
        </p:nvSpPr>
        <p:spPr>
          <a:xfrm>
            <a:off x="487680"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8"/>
          <p:cNvSpPr>
            <a:spLocks noGrp="1"/>
          </p:cNvSpPr>
          <p:nvPr>
            <p:ph sz="quarter" idx="18"/>
          </p:nvPr>
        </p:nvSpPr>
        <p:spPr>
          <a:xfrm>
            <a:off x="8132063"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8"/>
          <p:cNvSpPr>
            <a:spLocks noGrp="1"/>
          </p:cNvSpPr>
          <p:nvPr>
            <p:ph sz="quarter" idx="19"/>
          </p:nvPr>
        </p:nvSpPr>
        <p:spPr>
          <a:xfrm>
            <a:off x="4309872"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Rectangle 13"/>
          <p:cNvSpPr/>
          <p:nvPr/>
        </p:nvSpPr>
        <p:spPr>
          <a:xfrm>
            <a:off x="-4271575" y="1"/>
            <a:ext cx="3885635" cy="108555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3-COLUMN </a:t>
            </a:r>
            <a:br>
              <a:rPr lang="en-US" sz="2400" dirty="0" smtClean="0">
                <a:solidFill>
                  <a:srgbClr val="FF0000"/>
                </a:solidFill>
              </a:rPr>
            </a:br>
            <a:r>
              <a:rPr lang="en-US" sz="2400" dirty="0" smtClean="0">
                <a:solidFill>
                  <a:srgbClr val="FF0000"/>
                </a:solidFill>
              </a:rPr>
              <a:t>DOUBLE </a:t>
            </a:r>
            <a:r>
              <a:rPr lang="en-US" sz="2400" dirty="0">
                <a:solidFill>
                  <a:srgbClr val="FF0000"/>
                </a:solidFill>
              </a:rPr>
              <a:t>ROW</a:t>
            </a:r>
            <a:endParaRPr lang="en-GB" sz="2400" dirty="0">
              <a:solidFill>
                <a:srgbClr val="FF0000"/>
              </a:solidFill>
            </a:endParaRPr>
          </a:p>
        </p:txBody>
      </p:sp>
    </p:spTree>
    <p:extLst>
      <p:ext uri="{BB962C8B-B14F-4D97-AF65-F5344CB8AC3E}">
        <p14:creationId xmlns:p14="http://schemas.microsoft.com/office/powerpoint/2010/main" val="1101003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2600" y="368300"/>
            <a:ext cx="11221720" cy="684213"/>
          </a:xfrm>
        </p:spPr>
        <p:txBody>
          <a:bodyP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2599" y="1160463"/>
            <a:ext cx="5486400" cy="457200"/>
          </a:xfrm>
        </p:spPr>
        <p:txBody>
          <a:bodyPr anchor="b">
            <a:noAutofit/>
          </a:bodyPr>
          <a:lstStyle>
            <a:lvl1pPr marL="0" indent="0">
              <a:buNone/>
              <a:defRPr sz="3733"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482599" y="1789641"/>
            <a:ext cx="5486400" cy="429768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160463"/>
            <a:ext cx="5486400" cy="457200"/>
          </a:xfrm>
        </p:spPr>
        <p:txBody>
          <a:bodyPr anchor="b">
            <a:noAutofit/>
          </a:bodyPr>
          <a:lstStyle>
            <a:lvl1pPr marL="0" indent="0">
              <a:buNone/>
              <a:defRPr sz="3733"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217920" y="1789641"/>
            <a:ext cx="5486400" cy="4322235"/>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097FAA-5CFA-4AA9-B3B9-8524D66399AE}"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E257A-AE25-4143-ADD1-F1B2CF3C8015}" type="slidenum">
              <a:rPr lang="en-US" smtClean="0"/>
              <a:t>‹#›</a:t>
            </a:fld>
            <a:endParaRPr lang="en-US"/>
          </a:p>
        </p:txBody>
      </p:sp>
      <p:sp>
        <p:nvSpPr>
          <p:cNvPr id="10" name="Rectangle 9"/>
          <p:cNvSpPr/>
          <p:nvPr/>
        </p:nvSpPr>
        <p:spPr>
          <a:xfrm>
            <a:off x="-4271575" y="0"/>
            <a:ext cx="3885635" cy="6005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COMPARISON</a:t>
            </a:r>
            <a:endParaRPr lang="en-GB" sz="2400">
              <a:solidFill>
                <a:srgbClr val="FF0000"/>
              </a:solidFill>
            </a:endParaRPr>
          </a:p>
        </p:txBody>
      </p:sp>
    </p:spTree>
    <p:extLst>
      <p:ext uri="{BB962C8B-B14F-4D97-AF65-F5344CB8AC3E}">
        <p14:creationId xmlns:p14="http://schemas.microsoft.com/office/powerpoint/2010/main" val="1253355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ingle Bio">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6" name="Picture Placeholder 6"/>
          <p:cNvSpPr>
            <a:spLocks noGrp="1"/>
          </p:cNvSpPr>
          <p:nvPr>
            <p:ph type="pic" sz="quarter" idx="13"/>
          </p:nvPr>
        </p:nvSpPr>
        <p:spPr>
          <a:xfrm>
            <a:off x="487680" y="1160463"/>
            <a:ext cx="2193600" cy="1728000"/>
          </a:xfrm>
        </p:spPr>
        <p:txBody>
          <a:bodyPr/>
          <a:lstStyle/>
          <a:p>
            <a:r>
              <a:rPr lang="en-US" smtClean="0"/>
              <a:t>Click icon to add picture</a:t>
            </a:r>
            <a:endParaRPr lang="en-GB"/>
          </a:p>
        </p:txBody>
      </p:sp>
      <p:sp>
        <p:nvSpPr>
          <p:cNvPr id="8" name="Content Placeholder 8"/>
          <p:cNvSpPr>
            <a:spLocks noGrp="1"/>
          </p:cNvSpPr>
          <p:nvPr>
            <p:ph sz="quarter" idx="15"/>
          </p:nvPr>
        </p:nvSpPr>
        <p:spPr>
          <a:xfrm>
            <a:off x="3025428" y="1805260"/>
            <a:ext cx="8683977" cy="1083203"/>
          </a:xfrm>
        </p:spPr>
        <p:txBody>
          <a:bodyPr lIns="0" rIns="0">
            <a:noAutofit/>
          </a:bodyPr>
          <a:lstStyle>
            <a:lvl1pPr marL="0" indent="0">
              <a:spcAft>
                <a:spcPts val="0"/>
              </a:spcAft>
              <a:buNone/>
              <a:defRPr sz="1600">
                <a:solidFill>
                  <a:schemeClr val="tx1"/>
                </a:solidFill>
                <a:latin typeface="+mn-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smtClean="0"/>
              <a:t>Edit Master text styles</a:t>
            </a:r>
          </a:p>
        </p:txBody>
      </p:sp>
      <p:sp>
        <p:nvSpPr>
          <p:cNvPr id="12" name="Content Placeholder 8"/>
          <p:cNvSpPr>
            <a:spLocks noGrp="1"/>
          </p:cNvSpPr>
          <p:nvPr>
            <p:ph sz="quarter" idx="18"/>
          </p:nvPr>
        </p:nvSpPr>
        <p:spPr>
          <a:xfrm>
            <a:off x="3025428" y="1532997"/>
            <a:ext cx="8683977" cy="263264"/>
          </a:xfrm>
        </p:spPr>
        <p:txBody>
          <a:bodyPr lIns="0" rIns="0" anchor="ctr">
            <a:noAutofit/>
          </a:bodyPr>
          <a:lstStyle>
            <a:lvl1pPr marL="0" indent="0">
              <a:buNone/>
              <a:defRPr sz="1600" b="0">
                <a:solidFill>
                  <a:schemeClr val="accent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smtClean="0"/>
              <a:t>Edit Master text styles</a:t>
            </a:r>
          </a:p>
        </p:txBody>
      </p:sp>
      <p:sp>
        <p:nvSpPr>
          <p:cNvPr id="13" name="Text Placeholder 11"/>
          <p:cNvSpPr>
            <a:spLocks noGrp="1"/>
          </p:cNvSpPr>
          <p:nvPr>
            <p:ph type="body" sz="quarter" idx="25" hasCustomPrompt="1"/>
          </p:nvPr>
        </p:nvSpPr>
        <p:spPr>
          <a:xfrm>
            <a:off x="3025423"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14" name="Text Placeholder 12"/>
          <p:cNvSpPr>
            <a:spLocks noGrp="1"/>
          </p:cNvSpPr>
          <p:nvPr>
            <p:ph type="body" sz="quarter" idx="16"/>
          </p:nvPr>
        </p:nvSpPr>
        <p:spPr>
          <a:xfrm>
            <a:off x="487245" y="2997199"/>
            <a:ext cx="5486400" cy="3114676"/>
          </a:xfrm>
          <a:blipFill>
            <a:blip r:embed="rId3"/>
            <a:stretch>
              <a:fillRect/>
            </a:stretch>
          </a:blipFill>
        </p:spPr>
        <p:txBody>
          <a:bodyPr lIns="0" tIns="9144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smtClean="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5" name="Text Placeholder 12"/>
          <p:cNvSpPr>
            <a:spLocks noGrp="1"/>
          </p:cNvSpPr>
          <p:nvPr>
            <p:ph type="body" sz="quarter" idx="20"/>
          </p:nvPr>
        </p:nvSpPr>
        <p:spPr>
          <a:xfrm>
            <a:off x="6217919" y="2997199"/>
            <a:ext cx="5486400" cy="3114676"/>
          </a:xfrm>
          <a:blipFill>
            <a:blip r:embed="rId3"/>
            <a:stretch>
              <a:fillRect/>
            </a:stretch>
          </a:blipFill>
        </p:spPr>
        <p:txBody>
          <a:bodyPr lIns="0" tIns="9144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7" name="Rectangle 16"/>
          <p:cNvSpPr/>
          <p:nvPr/>
        </p:nvSpPr>
        <p:spPr>
          <a:xfrm>
            <a:off x="-4271575" y="-1"/>
            <a:ext cx="3885635" cy="46896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SINGLE </a:t>
            </a:r>
            <a:r>
              <a:rPr lang="en-US" sz="2400" dirty="0" smtClean="0">
                <a:solidFill>
                  <a:srgbClr val="FF0000"/>
                </a:solidFill>
              </a:rPr>
              <a:t>BIO LAYOUT</a:t>
            </a:r>
          </a:p>
          <a:p>
            <a:pPr algn="ctr"/>
            <a:endParaRPr lang="en-US" sz="2400" dirty="0" smtClean="0">
              <a:solidFill>
                <a:srgbClr val="FF0000"/>
              </a:solidFill>
            </a:endParaRPr>
          </a:p>
          <a:p>
            <a:pPr algn="ct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a:t>
            </a:r>
          </a:p>
          <a:p>
            <a:pPr algn="ctr"/>
            <a:r>
              <a:rPr lang="en-US" sz="2400" baseline="0" dirty="0" smtClean="0">
                <a:solidFill>
                  <a:srgbClr val="FF0000"/>
                </a:solidFill>
              </a:rPr>
              <a:t>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a:solidFill>
                <a:srgbClr val="FF0000"/>
              </a:solidFill>
            </a:endParaRPr>
          </a:p>
        </p:txBody>
      </p:sp>
    </p:spTree>
    <p:extLst>
      <p:ext uri="{BB962C8B-B14F-4D97-AF65-F5344CB8AC3E}">
        <p14:creationId xmlns:p14="http://schemas.microsoft.com/office/powerpoint/2010/main" val="22475751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up Team">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3" name="Text Placeholder 12"/>
          <p:cNvSpPr>
            <a:spLocks noGrp="1"/>
          </p:cNvSpPr>
          <p:nvPr>
            <p:ph type="body" sz="quarter" idx="16"/>
          </p:nvPr>
        </p:nvSpPr>
        <p:spPr>
          <a:xfrm>
            <a:off x="487245" y="2997199"/>
            <a:ext cx="5486400" cy="3108960"/>
          </a:xfrm>
        </p:spPr>
        <p:txBody>
          <a:bodyPr lIns="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smtClean="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7" name="Text Placeholder 12"/>
          <p:cNvSpPr>
            <a:spLocks noGrp="1"/>
          </p:cNvSpPr>
          <p:nvPr>
            <p:ph type="body" sz="quarter" idx="20"/>
          </p:nvPr>
        </p:nvSpPr>
        <p:spPr>
          <a:xfrm>
            <a:off x="6217919" y="2997199"/>
            <a:ext cx="5486400" cy="3108960"/>
          </a:xfrm>
        </p:spPr>
        <p:txBody>
          <a:bodyPr lIns="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8" name="Content Placeholder 7"/>
          <p:cNvSpPr>
            <a:spLocks noGrp="1"/>
          </p:cNvSpPr>
          <p:nvPr>
            <p:ph sz="quarter" idx="23" hasCustomPrompt="1"/>
          </p:nvPr>
        </p:nvSpPr>
        <p:spPr>
          <a:xfrm>
            <a:off x="487244" y="1160465"/>
            <a:ext cx="2193600" cy="1728787"/>
          </a:xfrm>
        </p:spPr>
        <p:txBody>
          <a:bodyPr/>
          <a:lstStyle>
            <a:lvl1pPr marL="0" indent="0">
              <a:buNone/>
              <a:defRPr/>
            </a:lvl1pPr>
          </a:lstStyle>
          <a:p>
            <a:pPr lvl="0"/>
            <a:r>
              <a:rPr lang="en-US"/>
              <a:t>Picture</a:t>
            </a:r>
            <a:endParaRPr lang="en-GB"/>
          </a:p>
        </p:txBody>
      </p:sp>
      <p:sp>
        <p:nvSpPr>
          <p:cNvPr id="20" name="Content Placeholder 7"/>
          <p:cNvSpPr>
            <a:spLocks noGrp="1"/>
          </p:cNvSpPr>
          <p:nvPr>
            <p:ph sz="quarter" idx="24" hasCustomPrompt="1"/>
          </p:nvPr>
        </p:nvSpPr>
        <p:spPr>
          <a:xfrm>
            <a:off x="6217920" y="1160465"/>
            <a:ext cx="2193600" cy="1728787"/>
          </a:xfrm>
        </p:spPr>
        <p:txBody>
          <a:bodyPr/>
          <a:lstStyle>
            <a:lvl1pPr marL="0" indent="0">
              <a:buNone/>
              <a:defRPr/>
            </a:lvl1pPr>
          </a:lstStyle>
          <a:p>
            <a:pPr lvl="0"/>
            <a:r>
              <a:rPr lang="en-US"/>
              <a:t>Picture</a:t>
            </a:r>
            <a:endParaRPr lang="en-GB"/>
          </a:p>
        </p:txBody>
      </p:sp>
      <p:sp>
        <p:nvSpPr>
          <p:cNvPr id="12" name="Text Placeholder 11"/>
          <p:cNvSpPr>
            <a:spLocks noGrp="1"/>
          </p:cNvSpPr>
          <p:nvPr>
            <p:ph type="body" sz="quarter" idx="25" hasCustomPrompt="1"/>
          </p:nvPr>
        </p:nvSpPr>
        <p:spPr>
          <a:xfrm>
            <a:off x="2925645"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21" name="Text Placeholder 11"/>
          <p:cNvSpPr>
            <a:spLocks noGrp="1"/>
          </p:cNvSpPr>
          <p:nvPr>
            <p:ph type="body" sz="quarter" idx="26" hasCustomPrompt="1"/>
          </p:nvPr>
        </p:nvSpPr>
        <p:spPr>
          <a:xfrm>
            <a:off x="2925645"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2" name="Text Placeholder 11"/>
          <p:cNvSpPr>
            <a:spLocks noGrp="1"/>
          </p:cNvSpPr>
          <p:nvPr>
            <p:ph type="body" sz="quarter" idx="27" hasCustomPrompt="1"/>
          </p:nvPr>
        </p:nvSpPr>
        <p:spPr>
          <a:xfrm>
            <a:off x="2925645"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23" name="Text Placeholder 11"/>
          <p:cNvSpPr>
            <a:spLocks noGrp="1"/>
          </p:cNvSpPr>
          <p:nvPr>
            <p:ph type="body" sz="quarter" idx="28" hasCustomPrompt="1"/>
          </p:nvPr>
        </p:nvSpPr>
        <p:spPr>
          <a:xfrm>
            <a:off x="8656319"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24" name="Text Placeholder 11"/>
          <p:cNvSpPr>
            <a:spLocks noGrp="1"/>
          </p:cNvSpPr>
          <p:nvPr>
            <p:ph type="body" sz="quarter" idx="29" hasCustomPrompt="1"/>
          </p:nvPr>
        </p:nvSpPr>
        <p:spPr>
          <a:xfrm>
            <a:off x="8656319"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5" name="Text Placeholder 11"/>
          <p:cNvSpPr>
            <a:spLocks noGrp="1"/>
          </p:cNvSpPr>
          <p:nvPr>
            <p:ph type="body" sz="quarter" idx="30" hasCustomPrompt="1"/>
          </p:nvPr>
        </p:nvSpPr>
        <p:spPr>
          <a:xfrm>
            <a:off x="8656319"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16" name="Rectangle 15"/>
          <p:cNvSpPr/>
          <p:nvPr/>
        </p:nvSpPr>
        <p:spPr>
          <a:xfrm>
            <a:off x="-4271575" y="0"/>
            <a:ext cx="3885635" cy="37147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15064938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up Team">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9" name="Content Placeholder 7"/>
          <p:cNvSpPr>
            <a:spLocks noGrp="1"/>
          </p:cNvSpPr>
          <p:nvPr>
            <p:ph sz="quarter" idx="23" hasCustomPrompt="1"/>
          </p:nvPr>
        </p:nvSpPr>
        <p:spPr>
          <a:xfrm>
            <a:off x="487680" y="1160465"/>
            <a:ext cx="2193600" cy="1728787"/>
          </a:xfrm>
        </p:spPr>
        <p:txBody>
          <a:bodyPr/>
          <a:lstStyle>
            <a:lvl1pPr marL="0" indent="0">
              <a:buNone/>
              <a:defRPr/>
            </a:lvl1pPr>
          </a:lstStyle>
          <a:p>
            <a:pPr lvl="0"/>
            <a:r>
              <a:rPr lang="en-US"/>
              <a:t>Picture</a:t>
            </a:r>
            <a:endParaRPr lang="en-GB"/>
          </a:p>
        </p:txBody>
      </p:sp>
      <p:sp>
        <p:nvSpPr>
          <p:cNvPr id="34" name="Content Placeholder 7"/>
          <p:cNvSpPr>
            <a:spLocks noGrp="1"/>
          </p:cNvSpPr>
          <p:nvPr>
            <p:ph sz="quarter" idx="33" hasCustomPrompt="1"/>
          </p:nvPr>
        </p:nvSpPr>
        <p:spPr>
          <a:xfrm>
            <a:off x="487680" y="3424104"/>
            <a:ext cx="2193600" cy="1728787"/>
          </a:xfrm>
        </p:spPr>
        <p:txBody>
          <a:bodyPr/>
          <a:lstStyle>
            <a:lvl1pPr marL="0" indent="0">
              <a:buNone/>
              <a:defRPr/>
            </a:lvl1pPr>
          </a:lstStyle>
          <a:p>
            <a:pPr lvl="0"/>
            <a:r>
              <a:rPr lang="en-US"/>
              <a:t>Picture</a:t>
            </a:r>
            <a:endParaRPr lang="en-GB"/>
          </a:p>
        </p:txBody>
      </p:sp>
      <p:sp>
        <p:nvSpPr>
          <p:cNvPr id="50" name="Text Placeholder 11"/>
          <p:cNvSpPr>
            <a:spLocks noGrp="1"/>
          </p:cNvSpPr>
          <p:nvPr>
            <p:ph type="body" sz="quarter" idx="25" hasCustomPrompt="1"/>
          </p:nvPr>
        </p:nvSpPr>
        <p:spPr>
          <a:xfrm>
            <a:off x="2926080"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1" name="Text Placeholder 11"/>
          <p:cNvSpPr>
            <a:spLocks noGrp="1"/>
          </p:cNvSpPr>
          <p:nvPr>
            <p:ph type="body" sz="quarter" idx="35" hasCustomPrompt="1"/>
          </p:nvPr>
        </p:nvSpPr>
        <p:spPr>
          <a:xfrm>
            <a:off x="2926080"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2" name="Text Placeholder 11"/>
          <p:cNvSpPr>
            <a:spLocks noGrp="1"/>
          </p:cNvSpPr>
          <p:nvPr>
            <p:ph type="body" sz="quarter" idx="27" hasCustomPrompt="1"/>
          </p:nvPr>
        </p:nvSpPr>
        <p:spPr>
          <a:xfrm>
            <a:off x="2926080"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53" name="Text Placeholder 11"/>
          <p:cNvSpPr>
            <a:spLocks noGrp="1"/>
          </p:cNvSpPr>
          <p:nvPr>
            <p:ph type="body" sz="quarter" idx="36" hasCustomPrompt="1"/>
          </p:nvPr>
        </p:nvSpPr>
        <p:spPr>
          <a:xfrm>
            <a:off x="2926080" y="3429177"/>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4" name="Text Placeholder 11"/>
          <p:cNvSpPr>
            <a:spLocks noGrp="1"/>
          </p:cNvSpPr>
          <p:nvPr>
            <p:ph type="body" sz="quarter" idx="37" hasCustomPrompt="1"/>
          </p:nvPr>
        </p:nvSpPr>
        <p:spPr>
          <a:xfrm>
            <a:off x="2926080" y="4106513"/>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55" name="Content Placeholder 7"/>
          <p:cNvSpPr>
            <a:spLocks noGrp="1"/>
          </p:cNvSpPr>
          <p:nvPr>
            <p:ph sz="quarter" idx="38" hasCustomPrompt="1"/>
          </p:nvPr>
        </p:nvSpPr>
        <p:spPr>
          <a:xfrm>
            <a:off x="6217920" y="1160465"/>
            <a:ext cx="2193600" cy="1728787"/>
          </a:xfrm>
        </p:spPr>
        <p:txBody>
          <a:bodyPr/>
          <a:lstStyle>
            <a:lvl1pPr marL="0" indent="0">
              <a:buNone/>
              <a:defRPr/>
            </a:lvl1pPr>
          </a:lstStyle>
          <a:p>
            <a:pPr lvl="0"/>
            <a:r>
              <a:rPr lang="en-US"/>
              <a:t>Picture</a:t>
            </a:r>
            <a:endParaRPr lang="en-GB"/>
          </a:p>
        </p:txBody>
      </p:sp>
      <p:sp>
        <p:nvSpPr>
          <p:cNvPr id="56" name="Content Placeholder 7"/>
          <p:cNvSpPr>
            <a:spLocks noGrp="1"/>
          </p:cNvSpPr>
          <p:nvPr>
            <p:ph sz="quarter" idx="39" hasCustomPrompt="1"/>
          </p:nvPr>
        </p:nvSpPr>
        <p:spPr>
          <a:xfrm>
            <a:off x="6217920" y="3424104"/>
            <a:ext cx="2193600" cy="1728787"/>
          </a:xfrm>
        </p:spPr>
        <p:txBody>
          <a:bodyPr/>
          <a:lstStyle>
            <a:lvl1pPr marL="0" indent="0">
              <a:buNone/>
              <a:defRPr/>
            </a:lvl1pPr>
          </a:lstStyle>
          <a:p>
            <a:pPr lvl="0"/>
            <a:r>
              <a:rPr lang="en-US"/>
              <a:t>Picture</a:t>
            </a:r>
            <a:endParaRPr lang="en-GB"/>
          </a:p>
        </p:txBody>
      </p:sp>
      <p:sp>
        <p:nvSpPr>
          <p:cNvPr id="57" name="Text Placeholder 11"/>
          <p:cNvSpPr>
            <a:spLocks noGrp="1"/>
          </p:cNvSpPr>
          <p:nvPr>
            <p:ph type="body" sz="quarter" idx="40" hasCustomPrompt="1"/>
          </p:nvPr>
        </p:nvSpPr>
        <p:spPr>
          <a:xfrm>
            <a:off x="8656416"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8" name="Text Placeholder 11"/>
          <p:cNvSpPr>
            <a:spLocks noGrp="1"/>
          </p:cNvSpPr>
          <p:nvPr>
            <p:ph type="body" sz="quarter" idx="41" hasCustomPrompt="1"/>
          </p:nvPr>
        </p:nvSpPr>
        <p:spPr>
          <a:xfrm>
            <a:off x="8656416"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9" name="Text Placeholder 11"/>
          <p:cNvSpPr>
            <a:spLocks noGrp="1"/>
          </p:cNvSpPr>
          <p:nvPr>
            <p:ph type="body" sz="quarter" idx="42" hasCustomPrompt="1"/>
          </p:nvPr>
        </p:nvSpPr>
        <p:spPr>
          <a:xfrm>
            <a:off x="8656416"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60" name="Text Placeholder 11"/>
          <p:cNvSpPr>
            <a:spLocks noGrp="1"/>
          </p:cNvSpPr>
          <p:nvPr>
            <p:ph type="body" sz="quarter" idx="43" hasCustomPrompt="1"/>
          </p:nvPr>
        </p:nvSpPr>
        <p:spPr>
          <a:xfrm>
            <a:off x="8656416" y="3429177"/>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61" name="Text Placeholder 11"/>
          <p:cNvSpPr>
            <a:spLocks noGrp="1"/>
          </p:cNvSpPr>
          <p:nvPr>
            <p:ph type="body" sz="quarter" idx="44" hasCustomPrompt="1"/>
          </p:nvPr>
        </p:nvSpPr>
        <p:spPr>
          <a:xfrm>
            <a:off x="8656416" y="4106513"/>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62" name="Text Placeholder 11"/>
          <p:cNvSpPr>
            <a:spLocks noGrp="1"/>
          </p:cNvSpPr>
          <p:nvPr>
            <p:ph type="body" sz="quarter" idx="45" hasCustomPrompt="1"/>
          </p:nvPr>
        </p:nvSpPr>
        <p:spPr>
          <a:xfrm>
            <a:off x="2926080" y="3769961"/>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63" name="Text Placeholder 11"/>
          <p:cNvSpPr>
            <a:spLocks noGrp="1"/>
          </p:cNvSpPr>
          <p:nvPr>
            <p:ph type="body" sz="quarter" idx="46" hasCustomPrompt="1"/>
          </p:nvPr>
        </p:nvSpPr>
        <p:spPr>
          <a:xfrm>
            <a:off x="8656416" y="3769961"/>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2" name="Rectangle 21"/>
          <p:cNvSpPr/>
          <p:nvPr/>
        </p:nvSpPr>
        <p:spPr>
          <a:xfrm>
            <a:off x="-4271575" y="0"/>
            <a:ext cx="3885635" cy="373379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4-UP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234822411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column offset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8844" y="1160463"/>
            <a:ext cx="36576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8483"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8"/>
          <p:cNvSpPr/>
          <p:nvPr/>
        </p:nvSpPr>
        <p:spPr>
          <a:xfrm>
            <a:off x="-4271575" y="2"/>
            <a:ext cx="3885635" cy="10638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a:t>
            </a:r>
            <a:endParaRPr lang="en-GB" sz="2400" dirty="0">
              <a:solidFill>
                <a:srgbClr val="FF0000"/>
              </a:solidFill>
            </a:endParaRPr>
          </a:p>
        </p:txBody>
      </p:sp>
    </p:spTree>
    <p:extLst>
      <p:ext uri="{BB962C8B-B14F-4D97-AF65-F5344CB8AC3E}">
        <p14:creationId xmlns:p14="http://schemas.microsoft.com/office/powerpoint/2010/main" val="2855513500"/>
      </p:ext>
    </p:extLst>
  </p:cSld>
  <p:clrMapOvr>
    <a:masterClrMapping/>
  </p:clrMapOvr>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0-up Team">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36" name="Text Placeholder 11"/>
          <p:cNvSpPr>
            <a:spLocks noGrp="1"/>
          </p:cNvSpPr>
          <p:nvPr>
            <p:ph type="body" sz="quarter" idx="25" hasCustomPrompt="1"/>
          </p:nvPr>
        </p:nvSpPr>
        <p:spPr>
          <a:xfrm>
            <a:off x="487680"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37" name="Text Placeholder 11"/>
          <p:cNvSpPr>
            <a:spLocks noGrp="1"/>
          </p:cNvSpPr>
          <p:nvPr>
            <p:ph type="body" sz="quarter" idx="35" hasCustomPrompt="1"/>
          </p:nvPr>
        </p:nvSpPr>
        <p:spPr>
          <a:xfrm>
            <a:off x="487680"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38" name="Text Placeholder 11"/>
          <p:cNvSpPr>
            <a:spLocks noGrp="1"/>
          </p:cNvSpPr>
          <p:nvPr>
            <p:ph type="body" sz="quarter" idx="37" hasCustomPrompt="1"/>
          </p:nvPr>
        </p:nvSpPr>
        <p:spPr>
          <a:xfrm>
            <a:off x="2796049"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39" name="Text Placeholder 11"/>
          <p:cNvSpPr>
            <a:spLocks noGrp="1"/>
          </p:cNvSpPr>
          <p:nvPr>
            <p:ph type="body" sz="quarter" idx="38" hasCustomPrompt="1"/>
          </p:nvPr>
        </p:nvSpPr>
        <p:spPr>
          <a:xfrm>
            <a:off x="2796049"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0" name="Text Placeholder 11"/>
          <p:cNvSpPr>
            <a:spLocks noGrp="1"/>
          </p:cNvSpPr>
          <p:nvPr>
            <p:ph type="body" sz="quarter" idx="40" hasCustomPrompt="1"/>
          </p:nvPr>
        </p:nvSpPr>
        <p:spPr>
          <a:xfrm>
            <a:off x="5104419"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1" name="Text Placeholder 11"/>
          <p:cNvSpPr>
            <a:spLocks noGrp="1"/>
          </p:cNvSpPr>
          <p:nvPr>
            <p:ph type="body" sz="quarter" idx="41" hasCustomPrompt="1"/>
          </p:nvPr>
        </p:nvSpPr>
        <p:spPr>
          <a:xfrm>
            <a:off x="5104419"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2" name="Text Placeholder 11"/>
          <p:cNvSpPr>
            <a:spLocks noGrp="1"/>
          </p:cNvSpPr>
          <p:nvPr>
            <p:ph type="body" sz="quarter" idx="43" hasCustomPrompt="1"/>
          </p:nvPr>
        </p:nvSpPr>
        <p:spPr>
          <a:xfrm>
            <a:off x="7412788"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3" name="Text Placeholder 11"/>
          <p:cNvSpPr>
            <a:spLocks noGrp="1"/>
          </p:cNvSpPr>
          <p:nvPr>
            <p:ph type="body" sz="quarter" idx="44" hasCustomPrompt="1"/>
          </p:nvPr>
        </p:nvSpPr>
        <p:spPr>
          <a:xfrm>
            <a:off x="7412788"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4" name="Text Placeholder 11"/>
          <p:cNvSpPr>
            <a:spLocks noGrp="1"/>
          </p:cNvSpPr>
          <p:nvPr>
            <p:ph type="body" sz="quarter" idx="46" hasCustomPrompt="1"/>
          </p:nvPr>
        </p:nvSpPr>
        <p:spPr>
          <a:xfrm>
            <a:off x="9735431" y="2791137"/>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45" name="Text Placeholder 11"/>
          <p:cNvSpPr>
            <a:spLocks noGrp="1"/>
          </p:cNvSpPr>
          <p:nvPr>
            <p:ph type="body" sz="quarter" idx="47" hasCustomPrompt="1"/>
          </p:nvPr>
        </p:nvSpPr>
        <p:spPr>
          <a:xfrm>
            <a:off x="9735431" y="3129805"/>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46" name="Content Placeholder 7"/>
          <p:cNvSpPr>
            <a:spLocks noGrp="1"/>
          </p:cNvSpPr>
          <p:nvPr>
            <p:ph sz="quarter" idx="23" hasCustomPrompt="1"/>
          </p:nvPr>
        </p:nvSpPr>
        <p:spPr>
          <a:xfrm>
            <a:off x="487680" y="1160465"/>
            <a:ext cx="1983160" cy="1562939"/>
          </a:xfrm>
        </p:spPr>
        <p:txBody>
          <a:bodyPr/>
          <a:lstStyle>
            <a:lvl1pPr marL="0" indent="0">
              <a:buNone/>
              <a:defRPr/>
            </a:lvl1pPr>
          </a:lstStyle>
          <a:p>
            <a:pPr lvl="0"/>
            <a:r>
              <a:rPr lang="en-US" dirty="0"/>
              <a:t>Picture</a:t>
            </a:r>
            <a:endParaRPr lang="en-GB" dirty="0"/>
          </a:p>
        </p:txBody>
      </p:sp>
      <p:sp>
        <p:nvSpPr>
          <p:cNvPr id="47" name="Content Placeholder 7"/>
          <p:cNvSpPr>
            <a:spLocks noGrp="1"/>
          </p:cNvSpPr>
          <p:nvPr>
            <p:ph sz="quarter" idx="48" hasCustomPrompt="1"/>
          </p:nvPr>
        </p:nvSpPr>
        <p:spPr>
          <a:xfrm>
            <a:off x="2796049" y="1160465"/>
            <a:ext cx="1983160" cy="1562939"/>
          </a:xfrm>
        </p:spPr>
        <p:txBody>
          <a:bodyPr/>
          <a:lstStyle>
            <a:lvl1pPr marL="0" indent="0">
              <a:buNone/>
              <a:defRPr/>
            </a:lvl1pPr>
          </a:lstStyle>
          <a:p>
            <a:pPr lvl="0"/>
            <a:r>
              <a:rPr lang="en-US"/>
              <a:t>Picture</a:t>
            </a:r>
            <a:endParaRPr lang="en-GB"/>
          </a:p>
        </p:txBody>
      </p:sp>
      <p:sp>
        <p:nvSpPr>
          <p:cNvPr id="48" name="Content Placeholder 7"/>
          <p:cNvSpPr>
            <a:spLocks noGrp="1"/>
          </p:cNvSpPr>
          <p:nvPr>
            <p:ph sz="quarter" idx="49" hasCustomPrompt="1"/>
          </p:nvPr>
        </p:nvSpPr>
        <p:spPr>
          <a:xfrm>
            <a:off x="5104419" y="1160465"/>
            <a:ext cx="1983160" cy="1562939"/>
          </a:xfrm>
        </p:spPr>
        <p:txBody>
          <a:bodyPr/>
          <a:lstStyle>
            <a:lvl1pPr marL="0" indent="0">
              <a:buNone/>
              <a:defRPr/>
            </a:lvl1pPr>
          </a:lstStyle>
          <a:p>
            <a:pPr lvl="0"/>
            <a:r>
              <a:rPr lang="en-US"/>
              <a:t>Picture</a:t>
            </a:r>
            <a:endParaRPr lang="en-GB"/>
          </a:p>
        </p:txBody>
      </p:sp>
      <p:sp>
        <p:nvSpPr>
          <p:cNvPr id="49" name="Content Placeholder 7"/>
          <p:cNvSpPr>
            <a:spLocks noGrp="1"/>
          </p:cNvSpPr>
          <p:nvPr>
            <p:ph sz="quarter" idx="50" hasCustomPrompt="1"/>
          </p:nvPr>
        </p:nvSpPr>
        <p:spPr>
          <a:xfrm>
            <a:off x="7412788" y="1160465"/>
            <a:ext cx="1983160" cy="1562939"/>
          </a:xfrm>
        </p:spPr>
        <p:txBody>
          <a:bodyPr/>
          <a:lstStyle>
            <a:lvl1pPr marL="0" indent="0">
              <a:buNone/>
              <a:defRPr/>
            </a:lvl1pPr>
          </a:lstStyle>
          <a:p>
            <a:pPr lvl="0"/>
            <a:r>
              <a:rPr lang="en-US"/>
              <a:t>Picture</a:t>
            </a:r>
            <a:endParaRPr lang="en-GB"/>
          </a:p>
        </p:txBody>
      </p:sp>
      <p:sp>
        <p:nvSpPr>
          <p:cNvPr id="50" name="Content Placeholder 7"/>
          <p:cNvSpPr>
            <a:spLocks noGrp="1"/>
          </p:cNvSpPr>
          <p:nvPr>
            <p:ph sz="quarter" idx="51" hasCustomPrompt="1"/>
          </p:nvPr>
        </p:nvSpPr>
        <p:spPr>
          <a:xfrm>
            <a:off x="9721159" y="1160465"/>
            <a:ext cx="1983160" cy="1562939"/>
          </a:xfrm>
        </p:spPr>
        <p:txBody>
          <a:bodyPr/>
          <a:lstStyle>
            <a:lvl1pPr marL="0" indent="0">
              <a:buNone/>
              <a:defRPr/>
            </a:lvl1pPr>
          </a:lstStyle>
          <a:p>
            <a:pPr lvl="0"/>
            <a:r>
              <a:rPr lang="en-US"/>
              <a:t>Picture</a:t>
            </a:r>
            <a:endParaRPr lang="en-GB"/>
          </a:p>
        </p:txBody>
      </p:sp>
      <p:sp>
        <p:nvSpPr>
          <p:cNvPr id="51" name="Text Placeholder 11"/>
          <p:cNvSpPr>
            <a:spLocks noGrp="1"/>
          </p:cNvSpPr>
          <p:nvPr>
            <p:ph type="body" sz="quarter" idx="52" hasCustomPrompt="1"/>
          </p:nvPr>
        </p:nvSpPr>
        <p:spPr>
          <a:xfrm>
            <a:off x="487680"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dirty="0"/>
              <a:t>Name</a:t>
            </a:r>
            <a:endParaRPr lang="en-GB" dirty="0"/>
          </a:p>
        </p:txBody>
      </p:sp>
      <p:sp>
        <p:nvSpPr>
          <p:cNvPr id="52" name="Text Placeholder 11"/>
          <p:cNvSpPr>
            <a:spLocks noGrp="1"/>
          </p:cNvSpPr>
          <p:nvPr>
            <p:ph type="body" sz="quarter" idx="53" hasCustomPrompt="1"/>
          </p:nvPr>
        </p:nvSpPr>
        <p:spPr>
          <a:xfrm>
            <a:off x="487680"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3" name="Text Placeholder 11"/>
          <p:cNvSpPr>
            <a:spLocks noGrp="1"/>
          </p:cNvSpPr>
          <p:nvPr>
            <p:ph type="body" sz="quarter" idx="54" hasCustomPrompt="1"/>
          </p:nvPr>
        </p:nvSpPr>
        <p:spPr>
          <a:xfrm>
            <a:off x="2796049"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4" name="Text Placeholder 11"/>
          <p:cNvSpPr>
            <a:spLocks noGrp="1"/>
          </p:cNvSpPr>
          <p:nvPr>
            <p:ph type="body" sz="quarter" idx="55" hasCustomPrompt="1"/>
          </p:nvPr>
        </p:nvSpPr>
        <p:spPr>
          <a:xfrm>
            <a:off x="2796049"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5" name="Text Placeholder 11"/>
          <p:cNvSpPr>
            <a:spLocks noGrp="1"/>
          </p:cNvSpPr>
          <p:nvPr>
            <p:ph type="body" sz="quarter" idx="56" hasCustomPrompt="1"/>
          </p:nvPr>
        </p:nvSpPr>
        <p:spPr>
          <a:xfrm>
            <a:off x="5104419"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6" name="Text Placeholder 11"/>
          <p:cNvSpPr>
            <a:spLocks noGrp="1"/>
          </p:cNvSpPr>
          <p:nvPr>
            <p:ph type="body" sz="quarter" idx="57" hasCustomPrompt="1"/>
          </p:nvPr>
        </p:nvSpPr>
        <p:spPr>
          <a:xfrm>
            <a:off x="5104419"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7" name="Text Placeholder 11"/>
          <p:cNvSpPr>
            <a:spLocks noGrp="1"/>
          </p:cNvSpPr>
          <p:nvPr>
            <p:ph type="body" sz="quarter" idx="58" hasCustomPrompt="1"/>
          </p:nvPr>
        </p:nvSpPr>
        <p:spPr>
          <a:xfrm>
            <a:off x="7412788"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58" name="Text Placeholder 11"/>
          <p:cNvSpPr>
            <a:spLocks noGrp="1"/>
          </p:cNvSpPr>
          <p:nvPr>
            <p:ph type="body" sz="quarter" idx="59" hasCustomPrompt="1"/>
          </p:nvPr>
        </p:nvSpPr>
        <p:spPr>
          <a:xfrm>
            <a:off x="7412788"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59" name="Text Placeholder 11"/>
          <p:cNvSpPr>
            <a:spLocks noGrp="1"/>
          </p:cNvSpPr>
          <p:nvPr>
            <p:ph type="body" sz="quarter" idx="60" hasCustomPrompt="1"/>
          </p:nvPr>
        </p:nvSpPr>
        <p:spPr>
          <a:xfrm>
            <a:off x="9735431" y="5221072"/>
            <a:ext cx="1968888"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60" name="Text Placeholder 11"/>
          <p:cNvSpPr>
            <a:spLocks noGrp="1"/>
          </p:cNvSpPr>
          <p:nvPr>
            <p:ph type="body" sz="quarter" idx="61" hasCustomPrompt="1"/>
          </p:nvPr>
        </p:nvSpPr>
        <p:spPr>
          <a:xfrm>
            <a:off x="9735431" y="5559740"/>
            <a:ext cx="1968888"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61" name="Content Placeholder 7"/>
          <p:cNvSpPr>
            <a:spLocks noGrp="1"/>
          </p:cNvSpPr>
          <p:nvPr>
            <p:ph sz="quarter" idx="62" hasCustomPrompt="1"/>
          </p:nvPr>
        </p:nvSpPr>
        <p:spPr>
          <a:xfrm>
            <a:off x="487680" y="3590397"/>
            <a:ext cx="1983160" cy="1562939"/>
          </a:xfrm>
        </p:spPr>
        <p:txBody>
          <a:bodyPr/>
          <a:lstStyle>
            <a:lvl1pPr marL="0" indent="0">
              <a:buNone/>
              <a:defRPr/>
            </a:lvl1pPr>
          </a:lstStyle>
          <a:p>
            <a:pPr lvl="0"/>
            <a:r>
              <a:rPr lang="en-US"/>
              <a:t>Picture</a:t>
            </a:r>
            <a:endParaRPr lang="en-GB"/>
          </a:p>
        </p:txBody>
      </p:sp>
      <p:sp>
        <p:nvSpPr>
          <p:cNvPr id="63" name="Content Placeholder 7"/>
          <p:cNvSpPr>
            <a:spLocks noGrp="1"/>
          </p:cNvSpPr>
          <p:nvPr>
            <p:ph sz="quarter" idx="63" hasCustomPrompt="1"/>
          </p:nvPr>
        </p:nvSpPr>
        <p:spPr>
          <a:xfrm>
            <a:off x="2796049" y="3590397"/>
            <a:ext cx="1983160" cy="1562939"/>
          </a:xfrm>
        </p:spPr>
        <p:txBody>
          <a:bodyPr/>
          <a:lstStyle>
            <a:lvl1pPr marL="0" indent="0">
              <a:buNone/>
              <a:defRPr/>
            </a:lvl1pPr>
          </a:lstStyle>
          <a:p>
            <a:pPr lvl="0"/>
            <a:r>
              <a:rPr lang="en-US"/>
              <a:t>Picture</a:t>
            </a:r>
            <a:endParaRPr lang="en-GB"/>
          </a:p>
        </p:txBody>
      </p:sp>
      <p:sp>
        <p:nvSpPr>
          <p:cNvPr id="65" name="Content Placeholder 7"/>
          <p:cNvSpPr>
            <a:spLocks noGrp="1"/>
          </p:cNvSpPr>
          <p:nvPr>
            <p:ph sz="quarter" idx="64" hasCustomPrompt="1"/>
          </p:nvPr>
        </p:nvSpPr>
        <p:spPr>
          <a:xfrm>
            <a:off x="5104419" y="3590397"/>
            <a:ext cx="1983160" cy="1562939"/>
          </a:xfrm>
        </p:spPr>
        <p:txBody>
          <a:bodyPr/>
          <a:lstStyle>
            <a:lvl1pPr marL="0" indent="0">
              <a:buNone/>
              <a:defRPr/>
            </a:lvl1pPr>
          </a:lstStyle>
          <a:p>
            <a:pPr lvl="0"/>
            <a:r>
              <a:rPr lang="en-US"/>
              <a:t>Picture</a:t>
            </a:r>
            <a:endParaRPr lang="en-GB"/>
          </a:p>
        </p:txBody>
      </p:sp>
      <p:sp>
        <p:nvSpPr>
          <p:cNvPr id="66" name="Content Placeholder 7"/>
          <p:cNvSpPr>
            <a:spLocks noGrp="1"/>
          </p:cNvSpPr>
          <p:nvPr>
            <p:ph sz="quarter" idx="65" hasCustomPrompt="1"/>
          </p:nvPr>
        </p:nvSpPr>
        <p:spPr>
          <a:xfrm>
            <a:off x="7412788" y="3590397"/>
            <a:ext cx="1983160" cy="1562939"/>
          </a:xfrm>
        </p:spPr>
        <p:txBody>
          <a:bodyPr/>
          <a:lstStyle>
            <a:lvl1pPr marL="0" indent="0">
              <a:buNone/>
              <a:defRPr/>
            </a:lvl1pPr>
          </a:lstStyle>
          <a:p>
            <a:pPr lvl="0"/>
            <a:r>
              <a:rPr lang="en-US"/>
              <a:t>Picture</a:t>
            </a:r>
            <a:endParaRPr lang="en-GB"/>
          </a:p>
        </p:txBody>
      </p:sp>
      <p:sp>
        <p:nvSpPr>
          <p:cNvPr id="67" name="Content Placeholder 7"/>
          <p:cNvSpPr>
            <a:spLocks noGrp="1"/>
          </p:cNvSpPr>
          <p:nvPr>
            <p:ph sz="quarter" idx="66" hasCustomPrompt="1"/>
          </p:nvPr>
        </p:nvSpPr>
        <p:spPr>
          <a:xfrm>
            <a:off x="9721159" y="3590397"/>
            <a:ext cx="1983160" cy="1562939"/>
          </a:xfrm>
        </p:spPr>
        <p:txBody>
          <a:bodyPr/>
          <a:lstStyle>
            <a:lvl1pPr marL="0" indent="0">
              <a:buNone/>
              <a:defRPr/>
            </a:lvl1pPr>
          </a:lstStyle>
          <a:p>
            <a:pPr lvl="0"/>
            <a:r>
              <a:rPr lang="en-US"/>
              <a:t>Picture</a:t>
            </a:r>
            <a:endParaRPr lang="en-GB"/>
          </a:p>
        </p:txBody>
      </p:sp>
      <p:sp>
        <p:nvSpPr>
          <p:cNvPr id="62" name="Rectangle 61"/>
          <p:cNvSpPr/>
          <p:nvPr/>
        </p:nvSpPr>
        <p:spPr>
          <a:xfrm>
            <a:off x="-4271575" y="0"/>
            <a:ext cx="3885635" cy="37338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10-UP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31991293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3CFEFF-177F-4B9C-8459-757640955C6F}"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6" name="Rectangle 5"/>
          <p:cNvSpPr/>
          <p:nvPr/>
        </p:nvSpPr>
        <p:spPr>
          <a:xfrm>
            <a:off x="-4271575" y="3"/>
            <a:ext cx="3885635" cy="62779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TITLE ONLY</a:t>
            </a:r>
            <a:endParaRPr lang="en-GB" sz="2400">
              <a:solidFill>
                <a:srgbClr val="FF0000"/>
              </a:solidFill>
            </a:endParaRPr>
          </a:p>
        </p:txBody>
      </p:sp>
    </p:spTree>
    <p:extLst>
      <p:ext uri="{BB962C8B-B14F-4D97-AF65-F5344CB8AC3E}">
        <p14:creationId xmlns:p14="http://schemas.microsoft.com/office/powerpoint/2010/main" val="26075665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CFEFF-177F-4B9C-8459-757640955C6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E257A-AE25-4143-ADD1-F1B2CF3C8015}" type="slidenum">
              <a:rPr lang="en-US" smtClean="0"/>
              <a:t>‹#›</a:t>
            </a:fld>
            <a:endParaRPr lang="en-US"/>
          </a:p>
        </p:txBody>
      </p:sp>
      <p:sp>
        <p:nvSpPr>
          <p:cNvPr id="5" name="Rectangle 4"/>
          <p:cNvSpPr/>
          <p:nvPr/>
        </p:nvSpPr>
        <p:spPr>
          <a:xfrm>
            <a:off x="-4271575" y="0"/>
            <a:ext cx="3885635" cy="6141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BLANK SLIDE</a:t>
            </a:r>
            <a:endParaRPr lang="en-GB" sz="2400">
              <a:solidFill>
                <a:srgbClr val="FF0000"/>
              </a:solidFill>
            </a:endParaRPr>
          </a:p>
        </p:txBody>
      </p:sp>
    </p:spTree>
    <p:extLst>
      <p:ext uri="{BB962C8B-B14F-4D97-AF65-F5344CB8AC3E}">
        <p14:creationId xmlns:p14="http://schemas.microsoft.com/office/powerpoint/2010/main" val="4864320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Logos - Representative Clients">
    <p:spTree>
      <p:nvGrpSpPr>
        <p:cNvPr id="1" name=""/>
        <p:cNvGrpSpPr/>
        <p:nvPr/>
      </p:nvGrpSpPr>
      <p:grpSpPr>
        <a:xfrm>
          <a:off x="0" y="0"/>
          <a:ext cx="0" cy="0"/>
          <a:chOff x="0" y="0"/>
          <a:chExt cx="0" cy="0"/>
        </a:xfrm>
      </p:grpSpPr>
      <p:sp>
        <p:nvSpPr>
          <p:cNvPr id="2" name="Title 1"/>
          <p:cNvSpPr>
            <a:spLocks noGrp="1"/>
          </p:cNvSpPr>
          <p:nvPr>
            <p:ph type="title"/>
          </p:nvPr>
        </p:nvSpPr>
        <p:spPr>
          <a:xfrm>
            <a:off x="482600" y="368300"/>
            <a:ext cx="11226800" cy="6842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20" name="Content Placeholder 19"/>
          <p:cNvSpPr>
            <a:spLocks noGrp="1"/>
          </p:cNvSpPr>
          <p:nvPr>
            <p:ph sz="quarter" idx="13" hasCustomPrompt="1"/>
          </p:nvPr>
        </p:nvSpPr>
        <p:spPr>
          <a:xfrm>
            <a:off x="482600" y="1160462"/>
            <a:ext cx="3566400" cy="1119739"/>
          </a:xfrm>
        </p:spPr>
        <p:txBody>
          <a:bodyPr/>
          <a:lstStyle>
            <a:lvl1pPr marL="0" indent="0">
              <a:buFont typeface="Arial" panose="020B0604020202020204" pitchFamily="34" charset="0"/>
              <a:buNone/>
              <a:defRPr/>
            </a:lvl1pPr>
          </a:lstStyle>
          <a:p>
            <a:pPr lvl="0"/>
            <a:r>
              <a:rPr lang="en-US"/>
              <a:t>Logo</a:t>
            </a:r>
          </a:p>
        </p:txBody>
      </p:sp>
      <p:sp>
        <p:nvSpPr>
          <p:cNvPr id="21" name="Content Placeholder 19"/>
          <p:cNvSpPr>
            <a:spLocks noGrp="1"/>
          </p:cNvSpPr>
          <p:nvPr>
            <p:ph sz="quarter" idx="14" hasCustomPrompt="1"/>
          </p:nvPr>
        </p:nvSpPr>
        <p:spPr>
          <a:xfrm>
            <a:off x="4289777" y="1160462"/>
            <a:ext cx="3566400" cy="1119739"/>
          </a:xfrm>
        </p:spPr>
        <p:txBody>
          <a:bodyPr/>
          <a:lstStyle>
            <a:lvl1pPr marL="0" indent="0">
              <a:buNone/>
              <a:defRPr/>
            </a:lvl1pPr>
          </a:lstStyle>
          <a:p>
            <a:pPr lvl="0"/>
            <a:r>
              <a:rPr lang="en-US"/>
              <a:t>Logo</a:t>
            </a:r>
          </a:p>
        </p:txBody>
      </p:sp>
      <p:sp>
        <p:nvSpPr>
          <p:cNvPr id="22" name="Content Placeholder 19"/>
          <p:cNvSpPr>
            <a:spLocks noGrp="1"/>
          </p:cNvSpPr>
          <p:nvPr>
            <p:ph sz="quarter" idx="15" hasCustomPrompt="1"/>
          </p:nvPr>
        </p:nvSpPr>
        <p:spPr>
          <a:xfrm>
            <a:off x="8143000" y="1160462"/>
            <a:ext cx="3566400" cy="1119739"/>
          </a:xfrm>
        </p:spPr>
        <p:txBody>
          <a:bodyPr/>
          <a:lstStyle>
            <a:lvl1pPr marL="0" indent="0">
              <a:buNone/>
              <a:defRPr/>
            </a:lvl1pPr>
          </a:lstStyle>
          <a:p>
            <a:pPr lvl="0"/>
            <a:r>
              <a:rPr lang="en-US"/>
              <a:t>Logo</a:t>
            </a:r>
          </a:p>
        </p:txBody>
      </p:sp>
      <p:sp>
        <p:nvSpPr>
          <p:cNvPr id="23" name="Content Placeholder 19"/>
          <p:cNvSpPr>
            <a:spLocks noGrp="1"/>
          </p:cNvSpPr>
          <p:nvPr>
            <p:ph sz="quarter" idx="16" hasCustomPrompt="1"/>
          </p:nvPr>
        </p:nvSpPr>
        <p:spPr>
          <a:xfrm>
            <a:off x="482600" y="2433213"/>
            <a:ext cx="3566400" cy="1119739"/>
          </a:xfrm>
        </p:spPr>
        <p:txBody>
          <a:bodyPr/>
          <a:lstStyle>
            <a:lvl1pPr marL="0" indent="0">
              <a:buNone/>
              <a:defRPr/>
            </a:lvl1pPr>
          </a:lstStyle>
          <a:p>
            <a:pPr lvl="0"/>
            <a:r>
              <a:rPr lang="en-US"/>
              <a:t>Logo</a:t>
            </a:r>
          </a:p>
        </p:txBody>
      </p:sp>
      <p:sp>
        <p:nvSpPr>
          <p:cNvPr id="24" name="Content Placeholder 19"/>
          <p:cNvSpPr>
            <a:spLocks noGrp="1"/>
          </p:cNvSpPr>
          <p:nvPr>
            <p:ph sz="quarter" idx="17" hasCustomPrompt="1"/>
          </p:nvPr>
        </p:nvSpPr>
        <p:spPr>
          <a:xfrm>
            <a:off x="4289777" y="2433213"/>
            <a:ext cx="3566400" cy="1119739"/>
          </a:xfrm>
        </p:spPr>
        <p:txBody>
          <a:bodyPr/>
          <a:lstStyle>
            <a:lvl1pPr marL="0" indent="0">
              <a:buNone/>
              <a:defRPr/>
            </a:lvl1pPr>
          </a:lstStyle>
          <a:p>
            <a:pPr lvl="0"/>
            <a:r>
              <a:rPr lang="en-US"/>
              <a:t>Logo</a:t>
            </a:r>
          </a:p>
        </p:txBody>
      </p:sp>
      <p:sp>
        <p:nvSpPr>
          <p:cNvPr id="25" name="Content Placeholder 19"/>
          <p:cNvSpPr>
            <a:spLocks noGrp="1"/>
          </p:cNvSpPr>
          <p:nvPr>
            <p:ph sz="quarter" idx="18" hasCustomPrompt="1"/>
          </p:nvPr>
        </p:nvSpPr>
        <p:spPr>
          <a:xfrm>
            <a:off x="8143000" y="2433213"/>
            <a:ext cx="3566400" cy="1119739"/>
          </a:xfrm>
        </p:spPr>
        <p:txBody>
          <a:bodyPr/>
          <a:lstStyle>
            <a:lvl1pPr marL="0" indent="0">
              <a:buNone/>
              <a:defRPr/>
            </a:lvl1pPr>
          </a:lstStyle>
          <a:p>
            <a:pPr lvl="0"/>
            <a:r>
              <a:rPr lang="en-US"/>
              <a:t>Logo</a:t>
            </a:r>
          </a:p>
        </p:txBody>
      </p:sp>
      <p:sp>
        <p:nvSpPr>
          <p:cNvPr id="26" name="Content Placeholder 19"/>
          <p:cNvSpPr>
            <a:spLocks noGrp="1"/>
          </p:cNvSpPr>
          <p:nvPr>
            <p:ph sz="quarter" idx="19" hasCustomPrompt="1"/>
          </p:nvPr>
        </p:nvSpPr>
        <p:spPr>
          <a:xfrm>
            <a:off x="482600" y="3705961"/>
            <a:ext cx="3566400" cy="1119739"/>
          </a:xfrm>
        </p:spPr>
        <p:txBody>
          <a:bodyPr/>
          <a:lstStyle>
            <a:lvl1pPr marL="0" indent="0">
              <a:buNone/>
              <a:defRPr/>
            </a:lvl1pPr>
          </a:lstStyle>
          <a:p>
            <a:pPr lvl="0"/>
            <a:r>
              <a:rPr lang="en-US"/>
              <a:t>Logo</a:t>
            </a:r>
          </a:p>
        </p:txBody>
      </p:sp>
      <p:sp>
        <p:nvSpPr>
          <p:cNvPr id="27" name="Content Placeholder 19"/>
          <p:cNvSpPr>
            <a:spLocks noGrp="1"/>
          </p:cNvSpPr>
          <p:nvPr>
            <p:ph sz="quarter" idx="20" hasCustomPrompt="1"/>
          </p:nvPr>
        </p:nvSpPr>
        <p:spPr>
          <a:xfrm>
            <a:off x="4289777" y="3705961"/>
            <a:ext cx="3566400" cy="1119739"/>
          </a:xfrm>
        </p:spPr>
        <p:txBody>
          <a:bodyPr/>
          <a:lstStyle>
            <a:lvl1pPr marL="0" indent="0">
              <a:buNone/>
              <a:defRPr/>
            </a:lvl1pPr>
          </a:lstStyle>
          <a:p>
            <a:pPr lvl="0"/>
            <a:r>
              <a:rPr lang="en-US"/>
              <a:t>Logo</a:t>
            </a:r>
          </a:p>
        </p:txBody>
      </p:sp>
      <p:sp>
        <p:nvSpPr>
          <p:cNvPr id="28" name="Content Placeholder 19"/>
          <p:cNvSpPr>
            <a:spLocks noGrp="1"/>
          </p:cNvSpPr>
          <p:nvPr>
            <p:ph sz="quarter" idx="21" hasCustomPrompt="1"/>
          </p:nvPr>
        </p:nvSpPr>
        <p:spPr>
          <a:xfrm>
            <a:off x="8143000" y="3705961"/>
            <a:ext cx="3566400" cy="1119739"/>
          </a:xfrm>
        </p:spPr>
        <p:txBody>
          <a:bodyPr/>
          <a:lstStyle>
            <a:lvl1pPr marL="0" indent="0">
              <a:buNone/>
              <a:defRPr/>
            </a:lvl1pPr>
          </a:lstStyle>
          <a:p>
            <a:pPr lvl="0"/>
            <a:r>
              <a:rPr lang="en-US"/>
              <a:t>Logo</a:t>
            </a:r>
          </a:p>
        </p:txBody>
      </p:sp>
      <p:sp>
        <p:nvSpPr>
          <p:cNvPr id="29" name="Content Placeholder 19"/>
          <p:cNvSpPr>
            <a:spLocks noGrp="1"/>
          </p:cNvSpPr>
          <p:nvPr>
            <p:ph sz="quarter" idx="22" hasCustomPrompt="1"/>
          </p:nvPr>
        </p:nvSpPr>
        <p:spPr>
          <a:xfrm>
            <a:off x="482600" y="4978709"/>
            <a:ext cx="3566400" cy="1119739"/>
          </a:xfrm>
        </p:spPr>
        <p:txBody>
          <a:bodyPr/>
          <a:lstStyle>
            <a:lvl1pPr marL="0" indent="0">
              <a:buNone/>
              <a:defRPr/>
            </a:lvl1pPr>
          </a:lstStyle>
          <a:p>
            <a:pPr lvl="0"/>
            <a:r>
              <a:rPr lang="en-US"/>
              <a:t>Logo</a:t>
            </a:r>
          </a:p>
        </p:txBody>
      </p:sp>
      <p:sp>
        <p:nvSpPr>
          <p:cNvPr id="30" name="Content Placeholder 19"/>
          <p:cNvSpPr>
            <a:spLocks noGrp="1"/>
          </p:cNvSpPr>
          <p:nvPr>
            <p:ph sz="quarter" idx="23" hasCustomPrompt="1"/>
          </p:nvPr>
        </p:nvSpPr>
        <p:spPr>
          <a:xfrm>
            <a:off x="4289777" y="4978709"/>
            <a:ext cx="3566400" cy="1119739"/>
          </a:xfrm>
        </p:spPr>
        <p:txBody>
          <a:bodyPr/>
          <a:lstStyle>
            <a:lvl1pPr marL="0" indent="0">
              <a:buNone/>
              <a:defRPr/>
            </a:lvl1pPr>
          </a:lstStyle>
          <a:p>
            <a:pPr lvl="0"/>
            <a:r>
              <a:rPr lang="en-US"/>
              <a:t>Logo</a:t>
            </a:r>
          </a:p>
        </p:txBody>
      </p:sp>
      <p:sp>
        <p:nvSpPr>
          <p:cNvPr id="31" name="Content Placeholder 19"/>
          <p:cNvSpPr>
            <a:spLocks noGrp="1"/>
          </p:cNvSpPr>
          <p:nvPr>
            <p:ph sz="quarter" idx="24" hasCustomPrompt="1"/>
          </p:nvPr>
        </p:nvSpPr>
        <p:spPr>
          <a:xfrm>
            <a:off x="8143000" y="4978709"/>
            <a:ext cx="3566400" cy="1119739"/>
          </a:xfrm>
        </p:spPr>
        <p:txBody>
          <a:bodyPr/>
          <a:lstStyle>
            <a:lvl1pPr marL="0" indent="0">
              <a:buNone/>
              <a:defRPr/>
            </a:lvl1pPr>
          </a:lstStyle>
          <a:p>
            <a:pPr lvl="0"/>
            <a:r>
              <a:rPr lang="en-US"/>
              <a:t>Logo</a:t>
            </a:r>
          </a:p>
        </p:txBody>
      </p:sp>
      <p:sp>
        <p:nvSpPr>
          <p:cNvPr id="18" name="Rectangle 17"/>
          <p:cNvSpPr/>
          <p:nvPr/>
        </p:nvSpPr>
        <p:spPr>
          <a:xfrm>
            <a:off x="-4271575" y="3"/>
            <a:ext cx="3885635" cy="143293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LOGOS – </a:t>
            </a:r>
            <a:br>
              <a:rPr lang="en-US" sz="2400" dirty="0" smtClean="0">
                <a:solidFill>
                  <a:srgbClr val="FF0000"/>
                </a:solidFill>
              </a:rPr>
            </a:br>
            <a:r>
              <a:rPr lang="en-US" sz="2400" dirty="0" smtClean="0">
                <a:solidFill>
                  <a:srgbClr val="FF0000"/>
                </a:solidFill>
              </a:rPr>
              <a:t>REPRESENTATIVE CLIENTS</a:t>
            </a:r>
            <a:endParaRPr lang="en-GB" sz="2400" dirty="0">
              <a:solidFill>
                <a:srgbClr val="FF0000"/>
              </a:solidFill>
            </a:endParaRPr>
          </a:p>
        </p:txBody>
      </p:sp>
    </p:spTree>
    <p:extLst>
      <p:ext uri="{BB962C8B-B14F-4D97-AF65-F5344CB8AC3E}">
        <p14:creationId xmlns:p14="http://schemas.microsoft.com/office/powerpoint/2010/main" val="38675918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Disclaimer - Contact Info">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75733" y="2290235"/>
            <a:ext cx="10991851" cy="576263"/>
          </a:xfrm>
        </p:spPr>
        <p:txBody>
          <a:bodyPr>
            <a:noAutofit/>
          </a:bodyPr>
          <a:lstStyle>
            <a:lvl1pPr>
              <a:defRPr sz="8000">
                <a:solidFill>
                  <a:schemeClr val="bg1"/>
                </a:solidFill>
              </a:defRPr>
            </a:lvl1pPr>
          </a:lstStyle>
          <a:p>
            <a:r>
              <a:rPr lang="en-US" smtClean="0"/>
              <a:t>Click to edit Master title style</a:t>
            </a:r>
            <a:endParaRPr lang="en-GB"/>
          </a:p>
        </p:txBody>
      </p:sp>
      <p:sp>
        <p:nvSpPr>
          <p:cNvPr id="5" name="TextBox 4"/>
          <p:cNvSpPr txBox="1"/>
          <p:nvPr/>
        </p:nvSpPr>
        <p:spPr>
          <a:xfrm>
            <a:off x="575733" y="5554960"/>
            <a:ext cx="6637867" cy="912814"/>
          </a:xfrm>
          <a:prstGeom prst="rect">
            <a:avLst/>
          </a:prstGeom>
          <a:noFill/>
        </p:spPr>
        <p:txBody>
          <a:bodyPr wrap="square" lIns="0" r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333" kern="1200" dirty="0">
                <a:solidFill>
                  <a:schemeClr val="bg1"/>
                </a:solidFill>
                <a:effectLst/>
                <a:latin typeface="+mn-lt"/>
                <a:ea typeface="+mn-ea"/>
                <a:cs typeface="+mn-cs"/>
              </a:rPr>
              <a:t>ATTORNEY ADVERTISEMENT. The contents of this document, current at the date of publication, are for reference purposes only and do not constitute legal advice. Where previous cases are </a:t>
            </a:r>
            <a:r>
              <a:rPr lang="en-US" sz="1333" kern="1200" noProof="0" dirty="0">
                <a:solidFill>
                  <a:schemeClr val="bg1"/>
                </a:solidFill>
                <a:effectLst/>
                <a:latin typeface="+mn-lt"/>
                <a:ea typeface="+mn-ea"/>
                <a:cs typeface="+mn-cs"/>
              </a:rPr>
              <a:t>included</a:t>
            </a:r>
            <a:r>
              <a:rPr lang="en-US" sz="1333" kern="1200" dirty="0">
                <a:solidFill>
                  <a:schemeClr val="bg1"/>
                </a:solidFill>
                <a:effectLst/>
                <a:latin typeface="+mn-lt"/>
                <a:ea typeface="+mn-ea"/>
                <a:cs typeface="+mn-cs"/>
              </a:rPr>
              <a:t>, prior results do not guarantee a similar outcome. Images of people may not be Foley personnel</a:t>
            </a:r>
            <a:r>
              <a:rPr lang="en-US" sz="1333" kern="1200" dirty="0" smtClean="0">
                <a:solidFill>
                  <a:schemeClr val="bg1"/>
                </a:solidFill>
                <a:effectLst/>
                <a:latin typeface="+mn-lt"/>
                <a:ea typeface="+mn-ea"/>
                <a:cs typeface="+mn-cs"/>
              </a:rPr>
              <a:t>.</a:t>
            </a:r>
            <a:r>
              <a:rPr lang="en-US" sz="1333" kern="1200" baseline="0" dirty="0" smtClean="0">
                <a:solidFill>
                  <a:schemeClr val="bg1"/>
                </a:solidFill>
                <a:effectLst/>
                <a:latin typeface="+mn-lt"/>
                <a:ea typeface="+mn-ea"/>
                <a:cs typeface="+mn-cs"/>
              </a:rPr>
              <a:t> </a:t>
            </a:r>
            <a:r>
              <a:rPr lang="en-US" sz="1333" kern="1200" dirty="0" smtClean="0">
                <a:solidFill>
                  <a:schemeClr val="bg1"/>
                </a:solidFill>
                <a:effectLst/>
                <a:latin typeface="+mn-lt"/>
                <a:ea typeface="+mn-ea"/>
                <a:cs typeface="+mn-cs"/>
              </a:rPr>
              <a:t>©</a:t>
            </a:r>
            <a:r>
              <a:rPr lang="en-US" sz="1333" kern="1200" dirty="0">
                <a:solidFill>
                  <a:schemeClr val="bg1"/>
                </a:solidFill>
                <a:effectLst/>
                <a:latin typeface="+mn-lt"/>
                <a:ea typeface="+mn-ea"/>
                <a:cs typeface="+mn-cs"/>
              </a:rPr>
              <a:t> </a:t>
            </a:r>
            <a:r>
              <a:rPr lang="en-US" sz="1333" kern="1200" dirty="0" smtClean="0">
                <a:solidFill>
                  <a:schemeClr val="bg1"/>
                </a:solidFill>
                <a:effectLst/>
                <a:latin typeface="+mn-lt"/>
                <a:ea typeface="+mn-ea"/>
                <a:cs typeface="+mn-cs"/>
              </a:rPr>
              <a:t>2019 </a:t>
            </a:r>
            <a:r>
              <a:rPr lang="en-US" sz="1333" kern="1200" dirty="0">
                <a:solidFill>
                  <a:schemeClr val="bg1"/>
                </a:solidFill>
                <a:effectLst/>
                <a:latin typeface="+mn-lt"/>
                <a:ea typeface="+mn-ea"/>
                <a:cs typeface="+mn-cs"/>
              </a:rPr>
              <a:t>Foley &amp; Lardner LLP </a:t>
            </a:r>
            <a:endParaRPr lang="en-GB" sz="2133" dirty="0"/>
          </a:p>
        </p:txBody>
      </p:sp>
      <p:sp>
        <p:nvSpPr>
          <p:cNvPr id="7" name="Text Placeholder 3"/>
          <p:cNvSpPr>
            <a:spLocks noGrp="1"/>
          </p:cNvSpPr>
          <p:nvPr>
            <p:ph type="body" sz="quarter" idx="10"/>
          </p:nvPr>
        </p:nvSpPr>
        <p:spPr>
          <a:xfrm>
            <a:off x="575733" y="3598865"/>
            <a:ext cx="6546851" cy="1743075"/>
          </a:xfrm>
        </p:spPr>
        <p:txBody>
          <a:bodyPr>
            <a:noAutofit/>
          </a:bodyPr>
          <a:lstStyle>
            <a:lvl1pPr marL="0" indent="0">
              <a:spcBef>
                <a:spcPts val="400"/>
              </a:spcBef>
              <a:spcAft>
                <a:spcPts val="400"/>
              </a:spcAft>
              <a:buFontTx/>
              <a:buNone/>
              <a:defRPr sz="1867" b="1">
                <a:solidFill>
                  <a:schemeClr val="bg1"/>
                </a:solidFill>
              </a:defRPr>
            </a:lvl1pPr>
            <a:lvl2pPr marL="0" indent="0">
              <a:spcBef>
                <a:spcPts val="400"/>
              </a:spcBef>
              <a:spcAft>
                <a:spcPts val="400"/>
              </a:spcAft>
              <a:buFontTx/>
              <a:buNone/>
              <a:defRPr sz="1867">
                <a:solidFill>
                  <a:schemeClr val="bg1"/>
                </a:solidFill>
              </a:defRPr>
            </a:lvl2pPr>
            <a:lvl3pPr marL="0" indent="0">
              <a:spcBef>
                <a:spcPts val="400"/>
              </a:spcBef>
              <a:spcAft>
                <a:spcPts val="400"/>
              </a:spcAft>
              <a:buFontTx/>
              <a:buNone/>
              <a:defRPr sz="1867">
                <a:solidFill>
                  <a:schemeClr val="bg1"/>
                </a:solidFill>
              </a:defRPr>
            </a:lvl3pPr>
            <a:lvl4pPr marL="0" indent="0">
              <a:spcBef>
                <a:spcPts val="400"/>
              </a:spcBef>
              <a:spcAft>
                <a:spcPts val="400"/>
              </a:spcAft>
              <a:buFontTx/>
              <a:buNone/>
              <a:defRPr sz="1867">
                <a:solidFill>
                  <a:schemeClr val="bg1"/>
                </a:solidFill>
              </a:defRPr>
            </a:lvl4pPr>
            <a:lvl5pPr marL="0" indent="0">
              <a:spcBef>
                <a:spcPts val="400"/>
              </a:spcBef>
              <a:spcAft>
                <a:spcPts val="400"/>
              </a:spcAft>
              <a:buFontTx/>
              <a:buNone/>
              <a:defRPr sz="1867">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7"/>
          <p:cNvSpPr/>
          <p:nvPr/>
        </p:nvSpPr>
        <p:spPr>
          <a:xfrm>
            <a:off x="-4271575" y="4"/>
            <a:ext cx="3885635" cy="44507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DISCLAIMER</a:t>
            </a:r>
          </a:p>
          <a:p>
            <a:pPr algn="ctr"/>
            <a:endParaRPr lang="en-US" sz="2400" dirty="0">
              <a:solidFill>
                <a:srgbClr val="FF0000"/>
              </a:solidFill>
            </a:endParaRPr>
          </a:p>
          <a:p>
            <a:pPr algn="ctr"/>
            <a:r>
              <a:rPr lang="en-US" sz="2400" dirty="0">
                <a:solidFill>
                  <a:srgbClr val="FF0000"/>
                </a:solidFill>
              </a:rPr>
              <a:t>Note: This </a:t>
            </a:r>
            <a:r>
              <a:rPr lang="en-US" sz="2400" dirty="0" smtClean="0">
                <a:solidFill>
                  <a:srgbClr val="FF0000"/>
                </a:solidFill>
              </a:rPr>
              <a:t>slide containing</a:t>
            </a:r>
            <a:r>
              <a:rPr lang="en-US" sz="2400" baseline="0" dirty="0" smtClean="0">
                <a:solidFill>
                  <a:srgbClr val="FF0000"/>
                </a:solidFill>
              </a:rPr>
              <a:t> copyright and disclaimer </a:t>
            </a:r>
            <a:r>
              <a:rPr lang="en-US" sz="2400" dirty="0" smtClean="0">
                <a:solidFill>
                  <a:srgbClr val="FF0000"/>
                </a:solidFill>
              </a:rPr>
              <a:t> </a:t>
            </a:r>
            <a:r>
              <a:rPr lang="en-US" sz="2400" b="1" dirty="0" smtClean="0">
                <a:solidFill>
                  <a:srgbClr val="FF0000"/>
                </a:solidFill>
              </a:rPr>
              <a:t>MUST</a:t>
            </a:r>
            <a:r>
              <a:rPr lang="en-US" sz="2400" dirty="0" smtClean="0">
                <a:solidFill>
                  <a:srgbClr val="FF0000"/>
                </a:solidFill>
              </a:rPr>
              <a:t> </a:t>
            </a:r>
            <a:r>
              <a:rPr lang="en-US" sz="2400" dirty="0">
                <a:solidFill>
                  <a:srgbClr val="FF0000"/>
                </a:solidFill>
              </a:rPr>
              <a:t>be included in all external </a:t>
            </a:r>
            <a:r>
              <a:rPr lang="en-US" sz="2400" dirty="0" smtClean="0">
                <a:solidFill>
                  <a:srgbClr val="FF0000"/>
                </a:solidFill>
              </a:rPr>
              <a:t>presentations.</a:t>
            </a:r>
          </a:p>
          <a:p>
            <a:pPr algn="ctr"/>
            <a:endParaRPr lang="en-US" sz="2400" dirty="0" smtClean="0">
              <a:solidFill>
                <a:srgbClr val="FF0000"/>
              </a:solidFill>
            </a:endParaRPr>
          </a:p>
          <a:p>
            <a:pPr algn="ctr"/>
            <a:r>
              <a:rPr lang="en-US" sz="2400" dirty="0" smtClean="0">
                <a:solidFill>
                  <a:srgbClr val="FF0000"/>
                </a:solidFill>
              </a:rPr>
              <a:t>Utilize this layout to </a:t>
            </a:r>
            <a:br>
              <a:rPr lang="en-US" sz="2400" dirty="0" smtClean="0">
                <a:solidFill>
                  <a:srgbClr val="FF0000"/>
                </a:solidFill>
              </a:rPr>
            </a:br>
            <a:r>
              <a:rPr lang="en-US" sz="2400" dirty="0" smtClean="0">
                <a:solidFill>
                  <a:srgbClr val="FF0000"/>
                </a:solidFill>
              </a:rPr>
              <a:t>say “Thank</a:t>
            </a:r>
            <a:r>
              <a:rPr lang="en-US" sz="2400" baseline="0" dirty="0" smtClean="0">
                <a:solidFill>
                  <a:srgbClr val="FF0000"/>
                </a:solidFill>
              </a:rPr>
              <a:t> you” and provide your  contact information.</a:t>
            </a:r>
            <a:endParaRPr lang="en-GB" sz="2400" dirty="0">
              <a:solidFill>
                <a:srgbClr val="FF0000"/>
              </a:solidFill>
            </a:endParaRPr>
          </a:p>
        </p:txBody>
      </p:sp>
      <p:pic>
        <p:nvPicPr>
          <p:cNvPr id="9" name="Picture 8" descr="all white ungrouped.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64099" y="5617729"/>
            <a:ext cx="2079119" cy="795240"/>
          </a:xfrm>
          <a:prstGeom prst="rect">
            <a:avLst/>
          </a:prstGeom>
        </p:spPr>
      </p:pic>
    </p:spTree>
    <p:extLst>
      <p:ext uri="{BB962C8B-B14F-4D97-AF65-F5344CB8AC3E}">
        <p14:creationId xmlns:p14="http://schemas.microsoft.com/office/powerpoint/2010/main" val="29759419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005" y="994306"/>
            <a:ext cx="6263111" cy="2112961"/>
          </a:xfrm>
        </p:spPr>
        <p:txBody>
          <a:bodyPr anchor="t">
            <a:noAutofit/>
          </a:bodyPr>
          <a:lstStyle>
            <a:lvl1pPr algn="l">
              <a:defRPr sz="5333">
                <a:solidFill>
                  <a:schemeClr val="bg1"/>
                </a:solidFill>
              </a:defRPr>
            </a:lvl1pPr>
          </a:lstStyle>
          <a:p>
            <a:r>
              <a:rPr lang="en-US" smtClean="0"/>
              <a:t>Click to edit Master title style</a:t>
            </a:r>
            <a:endParaRPr lang="en-US" dirty="0"/>
          </a:p>
        </p:txBody>
      </p:sp>
      <p:sp>
        <p:nvSpPr>
          <p:cNvPr id="4" name="Rectangle 3"/>
          <p:cNvSpPr/>
          <p:nvPr/>
        </p:nvSpPr>
        <p:spPr>
          <a:xfrm>
            <a:off x="-4271575" y="2"/>
            <a:ext cx="3885635" cy="851075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1867" dirty="0" smtClean="0">
                <a:solidFill>
                  <a:srgbClr val="FF0000"/>
                </a:solidFill>
              </a:rPr>
              <a:t>TITLE SLIDE</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33"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dirty="0" smtClean="0">
                <a:solidFill>
                  <a:srgbClr val="FF0000"/>
                </a:solidFill>
              </a:rPr>
              <a:t>The background image can be customized for </a:t>
            </a:r>
            <a:r>
              <a:rPr lang="en-GB" sz="1867" baseline="0" dirty="0" smtClean="0">
                <a:solidFill>
                  <a:srgbClr val="FF0000"/>
                </a:solidFill>
              </a:rPr>
              <a:t>an industry or topic. To customize:</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baseline="0" dirty="0" smtClean="0">
                <a:solidFill>
                  <a:srgbClr val="FF0000"/>
                </a:solidFill>
              </a:rPr>
              <a:t>In a web browser, go to </a:t>
            </a:r>
            <a:r>
              <a:rPr lang="en-GB" sz="1867" baseline="0" dirty="0" smtClean="0">
                <a:solidFill>
                  <a:srgbClr val="FF0000"/>
                </a:solidFill>
                <a:hlinkClick r:id="rId3"/>
              </a:rPr>
              <a:t>http://imagelibrary</a:t>
            </a:r>
            <a:r>
              <a:rPr lang="en-GB" sz="1867" baseline="0" dirty="0" smtClean="0">
                <a:solidFill>
                  <a:srgbClr val="FF0000"/>
                </a:solidFill>
              </a:rPr>
              <a:t>   </a:t>
            </a:r>
            <a:br>
              <a:rPr lang="en-GB" sz="1867" baseline="0" dirty="0" smtClean="0">
                <a:solidFill>
                  <a:srgbClr val="FF0000"/>
                </a:solidFill>
              </a:rPr>
            </a:br>
            <a:r>
              <a:rPr lang="en-GB" sz="1867" baseline="0" dirty="0" smtClean="0">
                <a:solidFill>
                  <a:srgbClr val="FF0000"/>
                </a:solidFill>
              </a:rPr>
              <a:t>and do a keyword search for an image created specifically for this Widescreen template. Save desired image to your computer. Then t</a:t>
            </a:r>
            <a:r>
              <a:rPr lang="en-GB" sz="1867" dirty="0" smtClean="0">
                <a:solidFill>
                  <a:srgbClr val="FF0000"/>
                </a:solidFill>
              </a:rPr>
              <a:t>o change background image, i</a:t>
            </a:r>
            <a:r>
              <a:rPr lang="en-GB" sz="1867" baseline="0" dirty="0" smtClean="0">
                <a:solidFill>
                  <a:srgbClr val="FF0000"/>
                </a:solidFill>
              </a:rPr>
              <a:t>n PowerPoint, </a:t>
            </a:r>
            <a:r>
              <a:rPr lang="en-GB" sz="1867" dirty="0" smtClean="0">
                <a:solidFill>
                  <a:srgbClr val="FF0000"/>
                </a:solidFill>
              </a:rPr>
              <a:t>right-click and use the “Format Background” function to insert File for the image saved from the library.</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933"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867" dirty="0" smtClean="0">
                <a:solidFill>
                  <a:srgbClr val="FF0000"/>
                </a:solidFill>
              </a:rPr>
              <a:t>A PowerPoint Toolkit file has also been saved in the Image Library. </a:t>
            </a:r>
            <a:br>
              <a:rPr lang="en-GB" sz="1867" dirty="0" smtClean="0">
                <a:solidFill>
                  <a:srgbClr val="FF0000"/>
                </a:solidFill>
              </a:rPr>
            </a:br>
            <a:r>
              <a:rPr lang="en-GB" sz="1867" dirty="0" smtClean="0">
                <a:solidFill>
                  <a:srgbClr val="FF0000"/>
                </a:solidFill>
              </a:rPr>
              <a:t>It includes </a:t>
            </a:r>
            <a:r>
              <a:rPr lang="en-US" sz="1867" dirty="0" smtClean="0">
                <a:solidFill>
                  <a:srgbClr val="FF0000"/>
                </a:solidFill>
              </a:rPr>
              <a:t>sample tables, charts and iconography that follow the Foley brand. Copy/paste</a:t>
            </a:r>
            <a:r>
              <a:rPr lang="en-US" sz="1867" baseline="0" dirty="0" smtClean="0">
                <a:solidFill>
                  <a:srgbClr val="FF0000"/>
                </a:solidFill>
              </a:rPr>
              <a:t> from the Toolkit file to include branded graphics in your presentation. </a:t>
            </a:r>
            <a:endParaRPr lang="en-US" sz="1867"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lang="en-US" sz="1867"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US" sz="1867" dirty="0" smtClean="0">
                <a:solidFill>
                  <a:srgbClr val="FF0000"/>
                </a:solidFill>
              </a:rPr>
              <a:t>For Help with Foley PPT templates or</a:t>
            </a:r>
            <a:r>
              <a:rPr lang="en-US" sz="1867" baseline="0" dirty="0" smtClean="0">
                <a:solidFill>
                  <a:srgbClr val="FF0000"/>
                </a:solidFill>
              </a:rPr>
              <a:t> graphics, contact Marketing Central at </a:t>
            </a:r>
            <a:r>
              <a:rPr lang="en-US" sz="1867" dirty="0" smtClean="0">
                <a:solidFill>
                  <a:srgbClr val="FF0000"/>
                </a:solidFill>
                <a:hlinkClick r:id="rId4"/>
              </a:rPr>
              <a:t>marketingcentral@foley.com</a:t>
            </a:r>
            <a:r>
              <a:rPr lang="en-US" sz="1867" baseline="0" dirty="0" smtClean="0">
                <a:solidFill>
                  <a:srgbClr val="FF0000"/>
                </a:solidFill>
              </a:rPr>
              <a:t> or 1.800.276.6604.</a:t>
            </a:r>
            <a:endParaRPr lang="en-GB" sz="1867" dirty="0" smtClean="0">
              <a:solidFill>
                <a:srgbClr val="FF0000"/>
              </a:solidFill>
            </a:endParaRPr>
          </a:p>
        </p:txBody>
      </p:sp>
      <p:sp>
        <p:nvSpPr>
          <p:cNvPr id="6" name="Rectangle 5"/>
          <p:cNvSpPr/>
          <p:nvPr/>
        </p:nvSpPr>
        <p:spPr>
          <a:xfrm>
            <a:off x="0" y="7088154"/>
            <a:ext cx="12192000" cy="420564"/>
          </a:xfrm>
          <a:prstGeom prst="rect">
            <a:avLst/>
          </a:prstGeom>
          <a:solidFill>
            <a:schemeClr val="bg1"/>
          </a:solidFill>
          <a:ln>
            <a:solidFill>
              <a:srgbClr val="FF0000"/>
            </a:solidFill>
          </a:ln>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smtClean="0">
                <a:ln>
                  <a:noFill/>
                </a:ln>
                <a:solidFill>
                  <a:srgbClr val="FF0000"/>
                </a:solidFill>
                <a:effectLst/>
                <a:uLnTx/>
                <a:uFillTx/>
                <a:latin typeface="+mn-lt"/>
                <a:ea typeface="+mn-ea"/>
                <a:cs typeface="+mn-cs"/>
              </a:rPr>
              <a:t>NOTE: Every presentation should include the “Disclaimer – contact info” slide layout as well.</a:t>
            </a:r>
          </a:p>
        </p:txBody>
      </p:sp>
      <p:pic>
        <p:nvPicPr>
          <p:cNvPr id="10" name="Picture 9" descr="Frame-Graphic.png"/>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a:off x="1226127" y="867747"/>
            <a:ext cx="2444173" cy="5018704"/>
          </a:xfrm>
          <a:prstGeom prst="rect">
            <a:avLst/>
          </a:prstGeom>
        </p:spPr>
      </p:pic>
      <p:pic>
        <p:nvPicPr>
          <p:cNvPr id="14" name="Picture 13" descr="all white ungroup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9376" y="5024479"/>
            <a:ext cx="2253584" cy="861972"/>
          </a:xfrm>
          <a:prstGeom prst="rect">
            <a:avLst/>
          </a:prstGeom>
        </p:spPr>
      </p:pic>
      <p:sp>
        <p:nvSpPr>
          <p:cNvPr id="8" name="Content Placeholder 7"/>
          <p:cNvSpPr>
            <a:spLocks noGrp="1"/>
          </p:cNvSpPr>
          <p:nvPr>
            <p:ph sz="quarter" idx="15" hasCustomPrompt="1"/>
          </p:nvPr>
        </p:nvSpPr>
        <p:spPr>
          <a:xfrm>
            <a:off x="1355386" y="995320"/>
            <a:ext cx="2204937" cy="2133600"/>
          </a:xfrm>
          <a:noFill/>
        </p:spPr>
        <p:txBody>
          <a:bodyPr lIns="91440" tIns="91440" rIns="91440" bIns="91440"/>
          <a:lstStyle>
            <a:lvl1pPr marL="0" indent="0">
              <a:buFontTx/>
              <a:buNone/>
              <a:defRPr sz="2133">
                <a:solidFill>
                  <a:schemeClr val="bg1"/>
                </a:solidFill>
              </a:defRPr>
            </a:lvl1pPr>
          </a:lstStyle>
          <a:p>
            <a:r>
              <a:rPr lang="en-US" dirty="0" smtClean="0"/>
              <a:t>Click to edit Master subtitle style</a:t>
            </a:r>
            <a:endParaRPr lang="en-US" dirty="0"/>
          </a:p>
        </p:txBody>
      </p:sp>
      <p:sp>
        <p:nvSpPr>
          <p:cNvPr id="15" name="Content Placeholder 7"/>
          <p:cNvSpPr>
            <a:spLocks noGrp="1"/>
          </p:cNvSpPr>
          <p:nvPr>
            <p:ph sz="quarter" idx="16" hasCustomPrompt="1"/>
          </p:nvPr>
        </p:nvSpPr>
        <p:spPr>
          <a:xfrm>
            <a:off x="1345745" y="3627613"/>
            <a:ext cx="2204937" cy="2133600"/>
          </a:xfrm>
          <a:noFill/>
        </p:spPr>
        <p:txBody>
          <a:bodyPr lIns="91440" tIns="91440" rIns="91440" bIns="91440"/>
          <a:lstStyle>
            <a:lvl1pPr marL="0" indent="0">
              <a:buFontTx/>
              <a:buNone/>
              <a:defRPr sz="2133">
                <a:solidFill>
                  <a:schemeClr val="bg1"/>
                </a:solidFill>
              </a:defRPr>
            </a:lvl1pPr>
          </a:lstStyle>
          <a:p>
            <a:r>
              <a:rPr lang="en-US" dirty="0" smtClean="0"/>
              <a:t>Click add text</a:t>
            </a:r>
            <a:endParaRPr lang="en-US" dirty="0"/>
          </a:p>
        </p:txBody>
      </p:sp>
    </p:spTree>
    <p:extLst>
      <p:ext uri="{BB962C8B-B14F-4D97-AF65-F5344CB8AC3E}">
        <p14:creationId xmlns:p14="http://schemas.microsoft.com/office/powerpoint/2010/main" val="249944139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368300"/>
            <a:ext cx="11221720" cy="684213"/>
          </a:xfrm>
        </p:spPr>
        <p:txBody>
          <a:bodyPr lIns="0"/>
          <a:lstStyle/>
          <a:p>
            <a:r>
              <a:rPr lang="en-US" smtClean="0"/>
              <a:t>Click to edit Master title style</a:t>
            </a:r>
            <a:endParaRPr lang="en-US" dirty="0"/>
          </a:p>
        </p:txBody>
      </p:sp>
      <p:sp>
        <p:nvSpPr>
          <p:cNvPr id="3" name="Content Placeholder 2"/>
          <p:cNvSpPr>
            <a:spLocks noGrp="1"/>
          </p:cNvSpPr>
          <p:nvPr>
            <p:ph idx="1"/>
          </p:nvPr>
        </p:nvSpPr>
        <p:spPr>
          <a:xfrm>
            <a:off x="487680" y="1160463"/>
            <a:ext cx="11221720" cy="4824412"/>
          </a:xfrm>
        </p:spPr>
        <p:txBody>
          <a:bodyPr/>
          <a:lstStyle>
            <a:lvl1pPr marL="361942" indent="-361942">
              <a:spcBef>
                <a:spcPts val="800"/>
              </a:spcBef>
              <a:buClr>
                <a:schemeClr val="accent1"/>
              </a:buClr>
              <a:tabLst/>
              <a:defRPr lang="en-US" dirty="0"/>
            </a:lvl1pPr>
            <a:lvl2pPr marL="721766" indent="-338658">
              <a:spcBef>
                <a:spcPts val="800"/>
              </a:spcBef>
              <a:buFont typeface="Telefonica Text" panose="02000506040000020004" pitchFamily="50" charset="0"/>
              <a:buChar char="–"/>
              <a:tabLst/>
              <a:defRPr lang="en-US" sz="3200" kern="1200" dirty="0">
                <a:solidFill>
                  <a:schemeClr val="tx1">
                    <a:lumMod val="50000"/>
                  </a:schemeClr>
                </a:solidFill>
                <a:latin typeface="+mn-lt"/>
                <a:ea typeface="+mn-ea"/>
                <a:cs typeface="+mn-cs"/>
              </a:defRPr>
            </a:lvl2pPr>
            <a:lvl3pPr marL="1073124" indent="-361942">
              <a:spcBef>
                <a:spcPts val="800"/>
              </a:spcBef>
              <a:tabLst/>
              <a:defRPr lang="en-US" dirty="0"/>
            </a:lvl3pPr>
            <a:lvl4pPr marL="1073124" indent="-361942">
              <a:buFont typeface="Telefonica Text" panose="02000506040000020004" pitchFamily="50" charset="0"/>
              <a:buChar char="–"/>
              <a:tabLst/>
              <a:defRPr sz="2400"/>
            </a:lvl4pPr>
            <a:lvl5pPr marL="1073124" indent="-361942">
              <a:tabLst/>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97FAA-5CFA-4AA9-B3B9-8524D66399AE}"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E257A-AE25-4143-ADD1-F1B2CF3C8015}" type="slidenum">
              <a:rPr lang="en-US" smtClean="0"/>
              <a:t>‹#›</a:t>
            </a:fld>
            <a:endParaRPr lang="en-US"/>
          </a:p>
        </p:txBody>
      </p:sp>
      <p:sp>
        <p:nvSpPr>
          <p:cNvPr id="7" name="Rectangle 6"/>
          <p:cNvSpPr/>
          <p:nvPr/>
        </p:nvSpPr>
        <p:spPr>
          <a:xfrm>
            <a:off x="-4271575" y="0"/>
            <a:ext cx="3885635" cy="6005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TITLE &amp; CONTENT</a:t>
            </a:r>
            <a:endParaRPr lang="en-GB" sz="2400" dirty="0">
              <a:solidFill>
                <a:srgbClr val="FF0000"/>
              </a:solidFill>
            </a:endParaRPr>
          </a:p>
        </p:txBody>
      </p:sp>
    </p:spTree>
    <p:extLst>
      <p:ext uri="{BB962C8B-B14F-4D97-AF65-F5344CB8AC3E}">
        <p14:creationId xmlns:p14="http://schemas.microsoft.com/office/powerpoint/2010/main" val="1448588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815631"/>
            <a:ext cx="12192000" cy="3424296"/>
          </a:xfrm>
          <a:prstGeom prst="rect">
            <a:avLst/>
          </a:prstGeom>
          <a:solidFill>
            <a:srgbClr val="2144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 name="Title 1"/>
          <p:cNvSpPr>
            <a:spLocks noGrp="1"/>
          </p:cNvSpPr>
          <p:nvPr>
            <p:ph type="title"/>
          </p:nvPr>
        </p:nvSpPr>
        <p:spPr>
          <a:xfrm>
            <a:off x="831851" y="2057400"/>
            <a:ext cx="10515600" cy="601133"/>
          </a:xfrm>
        </p:spPr>
        <p:txBody>
          <a:bodyPr anchor="t">
            <a:noAutofit/>
          </a:bodyPr>
          <a:lstStyle>
            <a:lvl1pPr>
              <a:defRPr sz="5333">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1" y="2777686"/>
            <a:ext cx="10515600" cy="1514916"/>
          </a:xfrm>
        </p:spPr>
        <p:txBody>
          <a:bodyPr>
            <a:noAutofit/>
          </a:bodyPr>
          <a:lstStyle>
            <a:lvl1pPr marL="0" indent="0">
              <a:buNone/>
              <a:defRPr sz="2667">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5" name="Rectangle 4"/>
          <p:cNvSpPr/>
          <p:nvPr/>
        </p:nvSpPr>
        <p:spPr>
          <a:xfrm>
            <a:off x="-4271575" y="1"/>
            <a:ext cx="3885635" cy="464617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SECTION/DIVIDER </a:t>
            </a:r>
            <a:r>
              <a:rPr lang="en-GB" sz="2400" dirty="0" smtClean="0">
                <a:solidFill>
                  <a:srgbClr val="FF0000"/>
                </a:solidFill>
              </a:rPr>
              <a:t>Background image can be customized for </a:t>
            </a:r>
            <a:r>
              <a:rPr lang="en-GB" sz="2400" baseline="0" dirty="0" smtClean="0">
                <a:solidFill>
                  <a:srgbClr val="FF0000"/>
                </a:solidFill>
              </a:rPr>
              <a:t>an </a:t>
            </a:r>
            <a:br>
              <a:rPr lang="en-GB" sz="2400" baseline="0" dirty="0" smtClean="0">
                <a:solidFill>
                  <a:srgbClr val="FF0000"/>
                </a:solidFill>
              </a:rPr>
            </a:br>
            <a:r>
              <a:rPr lang="en-GB" sz="2400" baseline="0" dirty="0" smtClean="0">
                <a:solidFill>
                  <a:srgbClr val="FF0000"/>
                </a:solidFill>
              </a:rPr>
              <a:t>industry or topic. </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GB" sz="2400" baseline="0" dirty="0" smtClean="0">
              <a:solidFill>
                <a:srgbClr val="FF0000"/>
              </a:solidFill>
            </a:endParaRPr>
          </a:p>
          <a:p>
            <a:pPr marL="0" marR="0" lvl="0" indent="0" algn="ctr" defTabSz="609585"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rPr>
              <a:t>Change to use the same image used on the Title Slide. Right-click and use the “Format Background” function to insert File for the image you saved from the library.</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2400" dirty="0" smtClean="0">
                <a:solidFill>
                  <a:srgbClr val="FF0000"/>
                </a:solidFill>
              </a:rPr>
              <a:t>.</a:t>
            </a:r>
          </a:p>
          <a:p>
            <a:pPr algn="ctr"/>
            <a:endParaRPr lang="en-GB" sz="2400" dirty="0">
              <a:solidFill>
                <a:srgbClr val="FF0000"/>
              </a:solidFill>
            </a:endParaRPr>
          </a:p>
        </p:txBody>
      </p:sp>
    </p:spTree>
    <p:extLst>
      <p:ext uri="{BB962C8B-B14F-4D97-AF65-F5344CB8AC3E}">
        <p14:creationId xmlns:p14="http://schemas.microsoft.com/office/powerpoint/2010/main" val="308379339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487680" y="1160463"/>
            <a:ext cx="5486400" cy="493776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23000" y="1160463"/>
            <a:ext cx="5486400" cy="493776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z="1333">
                <a:solidFill>
                  <a:schemeClr val="tx1"/>
                </a:solidFill>
              </a:defRPr>
            </a:lvl1pPr>
          </a:lstStyle>
          <a:p>
            <a:fld id="{2D097FAA-5CFA-4AA9-B3B9-8524D66399AE}" type="datetimeFigureOut">
              <a:rPr lang="en-US" smtClean="0"/>
              <a:t>12/1/2020</a:t>
            </a:fld>
            <a:endParaRPr lang="en-US"/>
          </a:p>
        </p:txBody>
      </p:sp>
      <p:sp>
        <p:nvSpPr>
          <p:cNvPr id="6" name="Footer Placeholder 5"/>
          <p:cNvSpPr>
            <a:spLocks noGrp="1"/>
          </p:cNvSpPr>
          <p:nvPr>
            <p:ph type="ftr" sz="quarter" idx="11"/>
          </p:nvPr>
        </p:nvSpPr>
        <p:spPr/>
        <p:txBody>
          <a:bodyPr/>
          <a:lstStyle>
            <a:lvl1pPr>
              <a:defRPr sz="1333">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sz="1333">
                <a:solidFill>
                  <a:schemeClr val="tx1"/>
                </a:solidFill>
              </a:defRPr>
            </a:lvl1pPr>
          </a:lstStyle>
          <a:p>
            <a:fld id="{7B3E257A-AE25-4143-ADD1-F1B2CF3C8015}" type="slidenum">
              <a:rPr lang="en-US" smtClean="0"/>
              <a:t>‹#›</a:t>
            </a:fld>
            <a:endParaRPr lang="en-US"/>
          </a:p>
        </p:txBody>
      </p:sp>
      <p:sp>
        <p:nvSpPr>
          <p:cNvPr id="8" name="Rectangle 7"/>
          <p:cNvSpPr/>
          <p:nvPr/>
        </p:nvSpPr>
        <p:spPr>
          <a:xfrm>
            <a:off x="-4271575" y="3"/>
            <a:ext cx="3885635" cy="6823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a:t>
            </a:r>
            <a:endParaRPr lang="en-GB" sz="2400" dirty="0">
              <a:solidFill>
                <a:srgbClr val="FF0000"/>
              </a:solidFill>
            </a:endParaRPr>
          </a:p>
        </p:txBody>
      </p:sp>
    </p:spTree>
    <p:extLst>
      <p:ext uri="{BB962C8B-B14F-4D97-AF65-F5344CB8AC3E}">
        <p14:creationId xmlns:p14="http://schemas.microsoft.com/office/powerpoint/2010/main" val="269718821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column offse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6719" y="1160463"/>
            <a:ext cx="36576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680"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Rectangle 7"/>
          <p:cNvSpPr/>
          <p:nvPr/>
        </p:nvSpPr>
        <p:spPr>
          <a:xfrm>
            <a:off x="-4271575" y="3"/>
            <a:ext cx="3885635" cy="11506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2-COLUMN</a:t>
            </a:r>
            <a:r>
              <a:rPr lang="en-US" sz="2400" dirty="0">
                <a:solidFill>
                  <a:srgbClr val="FF0000"/>
                </a:solidFill>
              </a:rPr>
              <a:t/>
            </a:r>
            <a:br>
              <a:rPr lang="en-US" sz="2400" dirty="0">
                <a:solidFill>
                  <a:srgbClr val="FF0000"/>
                </a:solidFill>
              </a:rPr>
            </a:br>
            <a:r>
              <a:rPr lang="en-US" sz="2400" dirty="0">
                <a:solidFill>
                  <a:srgbClr val="FF0000"/>
                </a:solidFill>
              </a:rPr>
              <a:t>OFFSET RIGHT</a:t>
            </a:r>
            <a:endParaRPr lang="en-GB" sz="2400" dirty="0">
              <a:solidFill>
                <a:srgbClr val="FF0000"/>
              </a:solidFill>
            </a:endParaRPr>
          </a:p>
        </p:txBody>
      </p:sp>
    </p:spTree>
    <p:extLst>
      <p:ext uri="{BB962C8B-B14F-4D97-AF65-F5344CB8AC3E}">
        <p14:creationId xmlns:p14="http://schemas.microsoft.com/office/powerpoint/2010/main" val="312856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column offset lef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8844"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9119"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8"/>
          </p:nvPr>
        </p:nvSpPr>
        <p:spPr>
          <a:xfrm>
            <a:off x="498844" y="116046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8"/>
          <p:cNvSpPr/>
          <p:nvPr/>
        </p:nvSpPr>
        <p:spPr>
          <a:xfrm>
            <a:off x="-4271575" y="3"/>
            <a:ext cx="3885635" cy="11072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 DOUBLE</a:t>
            </a:r>
            <a:endParaRPr lang="en-GB" sz="2400" dirty="0">
              <a:solidFill>
                <a:srgbClr val="FF0000"/>
              </a:solidFill>
            </a:endParaRPr>
          </a:p>
        </p:txBody>
      </p:sp>
    </p:spTree>
    <p:extLst>
      <p:ext uri="{BB962C8B-B14F-4D97-AF65-F5344CB8AC3E}">
        <p14:creationId xmlns:p14="http://schemas.microsoft.com/office/powerpoint/2010/main" val="3227296073"/>
      </p:ext>
    </p:extLst>
  </p:cSld>
  <p:clrMapOvr>
    <a:masterClrMapping/>
  </p:clrMapOvr>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column offset righ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7459"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680"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7"/>
          </p:nvPr>
        </p:nvSpPr>
        <p:spPr>
          <a:xfrm>
            <a:off x="8047053" y="116046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11"/>
          <p:cNvSpPr/>
          <p:nvPr/>
        </p:nvSpPr>
        <p:spPr>
          <a:xfrm>
            <a:off x="-4271575" y="1"/>
            <a:ext cx="3885635" cy="11289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RIGHT DOUBLE</a:t>
            </a:r>
            <a:endParaRPr lang="en-GB" sz="2400" dirty="0">
              <a:solidFill>
                <a:srgbClr val="FF0000"/>
              </a:solidFill>
            </a:endParaRPr>
          </a:p>
        </p:txBody>
      </p:sp>
    </p:spTree>
    <p:extLst>
      <p:ext uri="{BB962C8B-B14F-4D97-AF65-F5344CB8AC3E}">
        <p14:creationId xmlns:p14="http://schemas.microsoft.com/office/powerpoint/2010/main" val="1734690723"/>
      </p:ext>
    </p:extLst>
  </p:cSld>
  <p:clrMapOvr>
    <a:masterClrMapping/>
  </p:clrMapOvr>
  <p:extLst mod="1">
    <p:ext uri="{DCECCB84-F9BA-43D5-87BE-67443E8EF086}">
      <p15:sldGuideLst xmlns:p15="http://schemas.microsoft.com/office/powerpoint/2012/main">
        <p15:guide id="1" orient="horz" pos="220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2-column offset right doub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0" name="Content Placeholder 8"/>
          <p:cNvSpPr>
            <a:spLocks noGrp="1"/>
          </p:cNvSpPr>
          <p:nvPr>
            <p:ph sz="quarter" idx="15"/>
          </p:nvPr>
        </p:nvSpPr>
        <p:spPr>
          <a:xfrm>
            <a:off x="8047459"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6"/>
          </p:nvPr>
        </p:nvSpPr>
        <p:spPr>
          <a:xfrm>
            <a:off x="487863"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8"/>
          </p:nvPr>
        </p:nvSpPr>
        <p:spPr>
          <a:xfrm>
            <a:off x="8047459" y="1160463"/>
            <a:ext cx="3657600" cy="2377440"/>
          </a:xfrm>
        </p:spPr>
        <p:txBody>
          <a:bodyPr/>
          <a:lstStyle/>
          <a:p>
            <a:r>
              <a:rPr lang="en-US" smtClean="0"/>
              <a:t>Click icon to add picture</a:t>
            </a:r>
            <a:endParaRPr lang="en-GB" dirty="0"/>
          </a:p>
        </p:txBody>
      </p:sp>
      <p:sp>
        <p:nvSpPr>
          <p:cNvPr id="9" name="Rectangle 8"/>
          <p:cNvSpPr/>
          <p:nvPr/>
        </p:nvSpPr>
        <p:spPr>
          <a:xfrm>
            <a:off x="-4271575" y="4"/>
            <a:ext cx="3885635" cy="147635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RIGHT DOUBLE PICTURE</a:t>
            </a:r>
            <a:endParaRPr lang="en-GB" sz="2400" dirty="0">
              <a:solidFill>
                <a:srgbClr val="FF0000"/>
              </a:solidFill>
            </a:endParaRPr>
          </a:p>
        </p:txBody>
      </p:sp>
    </p:spTree>
    <p:extLst>
      <p:ext uri="{BB962C8B-B14F-4D97-AF65-F5344CB8AC3E}">
        <p14:creationId xmlns:p14="http://schemas.microsoft.com/office/powerpoint/2010/main" val="2910633320"/>
      </p:ext>
    </p:extLst>
  </p:cSld>
  <p:clrMapOvr>
    <a:masterClrMapping/>
  </p:clrMapOvr>
  <p:extLst mod="1">
    <p:ext uri="{DCECCB84-F9BA-43D5-87BE-67443E8EF086}">
      <p15:sldGuideLst xmlns:p15="http://schemas.microsoft.com/office/powerpoint/2012/main">
        <p15:guide id="1" orient="horz" pos="220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column offset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8844" y="1160463"/>
            <a:ext cx="36576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8483"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8"/>
          <p:cNvSpPr/>
          <p:nvPr/>
        </p:nvSpPr>
        <p:spPr>
          <a:xfrm>
            <a:off x="-4271575" y="2"/>
            <a:ext cx="3885635" cy="10638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a:t>
            </a:r>
            <a:endParaRPr lang="en-GB" sz="2400" dirty="0">
              <a:solidFill>
                <a:srgbClr val="FF0000"/>
              </a:solidFill>
            </a:endParaRPr>
          </a:p>
        </p:txBody>
      </p:sp>
    </p:spTree>
    <p:extLst>
      <p:ext uri="{BB962C8B-B14F-4D97-AF65-F5344CB8AC3E}">
        <p14:creationId xmlns:p14="http://schemas.microsoft.com/office/powerpoint/2010/main" val="2049339987"/>
      </p:ext>
    </p:extLst>
  </p:cSld>
  <p:clrMapOvr>
    <a:masterClrMapping/>
  </p:clrMapOvr>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column offset lef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8844"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9119"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8"/>
          </p:nvPr>
        </p:nvSpPr>
        <p:spPr>
          <a:xfrm>
            <a:off x="498844" y="116046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Rectangle 8"/>
          <p:cNvSpPr/>
          <p:nvPr/>
        </p:nvSpPr>
        <p:spPr>
          <a:xfrm>
            <a:off x="-4271575" y="3"/>
            <a:ext cx="3885635" cy="11072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 DOUBLE</a:t>
            </a:r>
            <a:endParaRPr lang="en-GB" sz="2400" dirty="0">
              <a:solidFill>
                <a:srgbClr val="FF0000"/>
              </a:solidFill>
            </a:endParaRPr>
          </a:p>
        </p:txBody>
      </p:sp>
    </p:spTree>
    <p:extLst>
      <p:ext uri="{BB962C8B-B14F-4D97-AF65-F5344CB8AC3E}">
        <p14:creationId xmlns:p14="http://schemas.microsoft.com/office/powerpoint/2010/main" val="4052428887"/>
      </p:ext>
    </p:extLst>
  </p:cSld>
  <p:clrMapOvr>
    <a:masterClrMapping/>
  </p:clrMapOvr>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column offset lef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97077" y="3720783"/>
            <a:ext cx="3657600" cy="2377440"/>
          </a:xfrm>
        </p:spPr>
        <p:txBody>
          <a:bodyPr>
            <a:noAutofit/>
          </a:bodyPr>
          <a:lstStyle>
            <a:lvl1pPr>
              <a:defRPr lang="en-US"/>
            </a:lvl1pPr>
            <a:lvl2pPr>
              <a:defRPr lang="en-US"/>
            </a:lvl2pPr>
            <a:lvl3pPr>
              <a:defRPr lang="en-GB" dirty="0"/>
            </a:lvl3pPr>
            <a:lvl4pPr marL="1073124" indent="-361942">
              <a:defRPr sz="1867"/>
            </a:lvl4pPr>
            <a:lvl5pPr marL="1073124" indent="-361942">
              <a:defRPr sz="1867"/>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87947" y="1160463"/>
            <a:ext cx="7315200"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6"/>
          <p:cNvSpPr>
            <a:spLocks noGrp="1"/>
          </p:cNvSpPr>
          <p:nvPr>
            <p:ph type="pic" sz="quarter" idx="19"/>
          </p:nvPr>
        </p:nvSpPr>
        <p:spPr>
          <a:xfrm>
            <a:off x="497077" y="1160463"/>
            <a:ext cx="3657600" cy="2377440"/>
          </a:xfrm>
        </p:spPr>
        <p:txBody>
          <a:bodyPr/>
          <a:lstStyle/>
          <a:p>
            <a:r>
              <a:rPr lang="en-US" smtClean="0"/>
              <a:t>Click icon to add picture</a:t>
            </a:r>
            <a:endParaRPr lang="en-GB"/>
          </a:p>
        </p:txBody>
      </p:sp>
      <p:sp>
        <p:nvSpPr>
          <p:cNvPr id="11" name="Rectangle 10"/>
          <p:cNvSpPr/>
          <p:nvPr/>
        </p:nvSpPr>
        <p:spPr>
          <a:xfrm>
            <a:off x="-4271575" y="2"/>
            <a:ext cx="3885635" cy="138951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2-COLUMN </a:t>
            </a:r>
            <a:r>
              <a:rPr lang="en-US" sz="2400" dirty="0">
                <a:solidFill>
                  <a:srgbClr val="FF0000"/>
                </a:solidFill>
              </a:rPr>
              <a:t/>
            </a:r>
            <a:br>
              <a:rPr lang="en-US" sz="2400" dirty="0">
                <a:solidFill>
                  <a:srgbClr val="FF0000"/>
                </a:solidFill>
              </a:rPr>
            </a:br>
            <a:r>
              <a:rPr lang="en-US" sz="2400" dirty="0">
                <a:solidFill>
                  <a:srgbClr val="FF0000"/>
                </a:solidFill>
              </a:rPr>
              <a:t>OFFSET LEFT DOUBLE PICTURE</a:t>
            </a:r>
            <a:endParaRPr lang="en-GB" sz="2400" dirty="0">
              <a:solidFill>
                <a:srgbClr val="FF0000"/>
              </a:solidFill>
            </a:endParaRPr>
          </a:p>
        </p:txBody>
      </p:sp>
    </p:spTree>
    <p:extLst>
      <p:ext uri="{BB962C8B-B14F-4D97-AF65-F5344CB8AC3E}">
        <p14:creationId xmlns:p14="http://schemas.microsoft.com/office/powerpoint/2010/main" val="716673042"/>
      </p:ext>
    </p:extLst>
  </p:cSld>
  <p:clrMapOvr>
    <a:masterClrMapping/>
  </p:clrMapOvr>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87680"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5"/>
          </p:nvPr>
        </p:nvSpPr>
        <p:spPr>
          <a:xfrm>
            <a:off x="8132063"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09872" y="1160463"/>
            <a:ext cx="3572256" cy="493776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Rectangle 10"/>
          <p:cNvSpPr/>
          <p:nvPr/>
        </p:nvSpPr>
        <p:spPr>
          <a:xfrm>
            <a:off x="-4271575" y="0"/>
            <a:ext cx="3885635" cy="64144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3-COLUMN</a:t>
            </a:r>
            <a:endParaRPr lang="en-GB" sz="2400" dirty="0">
              <a:solidFill>
                <a:srgbClr val="FF0000"/>
              </a:solidFill>
            </a:endParaRPr>
          </a:p>
        </p:txBody>
      </p:sp>
    </p:spTree>
    <p:extLst>
      <p:ext uri="{BB962C8B-B14F-4D97-AF65-F5344CB8AC3E}">
        <p14:creationId xmlns:p14="http://schemas.microsoft.com/office/powerpoint/2010/main" val="35351871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column double row">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8" name="Content Placeholder 8"/>
          <p:cNvSpPr>
            <a:spLocks noGrp="1"/>
          </p:cNvSpPr>
          <p:nvPr>
            <p:ph sz="quarter" idx="14"/>
          </p:nvPr>
        </p:nvSpPr>
        <p:spPr>
          <a:xfrm>
            <a:off x="487680"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5"/>
          </p:nvPr>
        </p:nvSpPr>
        <p:spPr>
          <a:xfrm>
            <a:off x="8132063"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6"/>
          </p:nvPr>
        </p:nvSpPr>
        <p:spPr>
          <a:xfrm>
            <a:off x="4309872" y="1160463"/>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7"/>
          </p:nvPr>
        </p:nvSpPr>
        <p:spPr>
          <a:xfrm>
            <a:off x="487680"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8"/>
          <p:cNvSpPr>
            <a:spLocks noGrp="1"/>
          </p:cNvSpPr>
          <p:nvPr>
            <p:ph sz="quarter" idx="18"/>
          </p:nvPr>
        </p:nvSpPr>
        <p:spPr>
          <a:xfrm>
            <a:off x="8132063"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8"/>
          <p:cNvSpPr>
            <a:spLocks noGrp="1"/>
          </p:cNvSpPr>
          <p:nvPr>
            <p:ph sz="quarter" idx="19"/>
          </p:nvPr>
        </p:nvSpPr>
        <p:spPr>
          <a:xfrm>
            <a:off x="4309872" y="3727061"/>
            <a:ext cx="3572256" cy="2377440"/>
          </a:xfrm>
        </p:spPr>
        <p:txBody>
          <a:bodyPr>
            <a:noAutofit/>
          </a:bodyPr>
          <a:lstStyle>
            <a:lvl1pPr>
              <a:defRPr lang="en-US"/>
            </a:lvl1pPr>
            <a:lvl2pPr>
              <a:defRPr lang="en-US"/>
            </a:lvl2pPr>
            <a:lvl3pPr>
              <a:defRPr lang="en-GB"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Rectangle 13"/>
          <p:cNvSpPr/>
          <p:nvPr/>
        </p:nvSpPr>
        <p:spPr>
          <a:xfrm>
            <a:off x="-4271575" y="1"/>
            <a:ext cx="3885635" cy="108555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3-COLUMN </a:t>
            </a:r>
            <a:br>
              <a:rPr lang="en-US" sz="2400" dirty="0" smtClean="0">
                <a:solidFill>
                  <a:srgbClr val="FF0000"/>
                </a:solidFill>
              </a:rPr>
            </a:br>
            <a:r>
              <a:rPr lang="en-US" sz="2400" dirty="0" smtClean="0">
                <a:solidFill>
                  <a:srgbClr val="FF0000"/>
                </a:solidFill>
              </a:rPr>
              <a:t>DOUBLE </a:t>
            </a:r>
            <a:r>
              <a:rPr lang="en-US" sz="2400" dirty="0">
                <a:solidFill>
                  <a:srgbClr val="FF0000"/>
                </a:solidFill>
              </a:rPr>
              <a:t>ROW</a:t>
            </a:r>
            <a:endParaRPr lang="en-GB" sz="2400" dirty="0">
              <a:solidFill>
                <a:srgbClr val="FF0000"/>
              </a:solidFill>
            </a:endParaRPr>
          </a:p>
        </p:txBody>
      </p:sp>
    </p:spTree>
    <p:extLst>
      <p:ext uri="{BB962C8B-B14F-4D97-AF65-F5344CB8AC3E}">
        <p14:creationId xmlns:p14="http://schemas.microsoft.com/office/powerpoint/2010/main" val="32450994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2600" y="368300"/>
            <a:ext cx="11221720" cy="684213"/>
          </a:xfrm>
        </p:spPr>
        <p:txBody>
          <a:bodyP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2599" y="1160463"/>
            <a:ext cx="5486400" cy="457200"/>
          </a:xfrm>
        </p:spPr>
        <p:txBody>
          <a:bodyPr anchor="b">
            <a:noAutofit/>
          </a:bodyPr>
          <a:lstStyle>
            <a:lvl1pPr marL="0" indent="0">
              <a:buNone/>
              <a:defRPr sz="3733"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482599" y="1789641"/>
            <a:ext cx="5486400" cy="4297680"/>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160463"/>
            <a:ext cx="5486400" cy="457200"/>
          </a:xfrm>
        </p:spPr>
        <p:txBody>
          <a:bodyPr anchor="b">
            <a:noAutofit/>
          </a:bodyPr>
          <a:lstStyle>
            <a:lvl1pPr marL="0" indent="0">
              <a:buNone/>
              <a:defRPr sz="3733" b="0">
                <a:solidFill>
                  <a:schemeClr val="tx2"/>
                </a:solidFill>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217920" y="1789641"/>
            <a:ext cx="5486400" cy="4322235"/>
          </a:xfrm>
        </p:spPr>
        <p:txBody>
          <a:bodyPr>
            <a:noAutofit/>
          </a:bodyPr>
          <a:lstStyle>
            <a:lvl1pPr>
              <a:defRPr lang="en-US"/>
            </a:lvl1pPr>
            <a:lvl2pPr>
              <a:defRPr lang="en-US"/>
            </a:lvl2pPr>
            <a:lvl3pPr>
              <a:defRPr lang="en-US" dirty="0"/>
            </a:lvl3pPr>
            <a:lvl4pPr marL="1073124" indent="-361942">
              <a:defRPr sz="2400"/>
            </a:lvl4pPr>
            <a:lvl5pPr marL="1073124" indent="-361942">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097FAA-5CFA-4AA9-B3B9-8524D66399AE}"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E257A-AE25-4143-ADD1-F1B2CF3C8015}" type="slidenum">
              <a:rPr lang="en-US" smtClean="0"/>
              <a:t>‹#›</a:t>
            </a:fld>
            <a:endParaRPr lang="en-US"/>
          </a:p>
        </p:txBody>
      </p:sp>
      <p:sp>
        <p:nvSpPr>
          <p:cNvPr id="10" name="Rectangle 9"/>
          <p:cNvSpPr/>
          <p:nvPr/>
        </p:nvSpPr>
        <p:spPr>
          <a:xfrm>
            <a:off x="-4271575" y="0"/>
            <a:ext cx="3885635" cy="6005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a:solidFill>
                  <a:srgbClr val="FF0000"/>
                </a:solidFill>
              </a:rPr>
              <a:t>COMPARISON</a:t>
            </a:r>
            <a:endParaRPr lang="en-GB" sz="2400">
              <a:solidFill>
                <a:srgbClr val="FF0000"/>
              </a:solidFill>
            </a:endParaRPr>
          </a:p>
        </p:txBody>
      </p:sp>
    </p:spTree>
    <p:extLst>
      <p:ext uri="{BB962C8B-B14F-4D97-AF65-F5344CB8AC3E}">
        <p14:creationId xmlns:p14="http://schemas.microsoft.com/office/powerpoint/2010/main" val="15270352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ingle Bio">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6" name="Picture Placeholder 6"/>
          <p:cNvSpPr>
            <a:spLocks noGrp="1"/>
          </p:cNvSpPr>
          <p:nvPr>
            <p:ph type="pic" sz="quarter" idx="13"/>
          </p:nvPr>
        </p:nvSpPr>
        <p:spPr>
          <a:xfrm>
            <a:off x="487680" y="1160463"/>
            <a:ext cx="2193600" cy="1728000"/>
          </a:xfrm>
        </p:spPr>
        <p:txBody>
          <a:bodyPr/>
          <a:lstStyle/>
          <a:p>
            <a:r>
              <a:rPr lang="en-US" smtClean="0"/>
              <a:t>Click icon to add picture</a:t>
            </a:r>
            <a:endParaRPr lang="en-GB"/>
          </a:p>
        </p:txBody>
      </p:sp>
      <p:sp>
        <p:nvSpPr>
          <p:cNvPr id="8" name="Content Placeholder 8"/>
          <p:cNvSpPr>
            <a:spLocks noGrp="1"/>
          </p:cNvSpPr>
          <p:nvPr>
            <p:ph sz="quarter" idx="15"/>
          </p:nvPr>
        </p:nvSpPr>
        <p:spPr>
          <a:xfrm>
            <a:off x="3025428" y="1805260"/>
            <a:ext cx="8683977" cy="1083203"/>
          </a:xfrm>
        </p:spPr>
        <p:txBody>
          <a:bodyPr lIns="0" rIns="0">
            <a:noAutofit/>
          </a:bodyPr>
          <a:lstStyle>
            <a:lvl1pPr marL="0" indent="0">
              <a:spcAft>
                <a:spcPts val="0"/>
              </a:spcAft>
              <a:buNone/>
              <a:defRPr sz="1600">
                <a:solidFill>
                  <a:schemeClr val="tx1"/>
                </a:solidFill>
                <a:latin typeface="+mn-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smtClean="0"/>
              <a:t>Edit Master text styles</a:t>
            </a:r>
          </a:p>
        </p:txBody>
      </p:sp>
      <p:sp>
        <p:nvSpPr>
          <p:cNvPr id="12" name="Content Placeholder 8"/>
          <p:cNvSpPr>
            <a:spLocks noGrp="1"/>
          </p:cNvSpPr>
          <p:nvPr>
            <p:ph sz="quarter" idx="18"/>
          </p:nvPr>
        </p:nvSpPr>
        <p:spPr>
          <a:xfrm>
            <a:off x="3025428" y="1532997"/>
            <a:ext cx="8683977" cy="263264"/>
          </a:xfrm>
        </p:spPr>
        <p:txBody>
          <a:bodyPr lIns="0" rIns="0" anchor="ctr">
            <a:noAutofit/>
          </a:bodyPr>
          <a:lstStyle>
            <a:lvl1pPr marL="0" indent="0">
              <a:buNone/>
              <a:defRPr sz="1600" b="0">
                <a:solidFill>
                  <a:schemeClr val="accent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smtClean="0"/>
              <a:t>Edit Master text styles</a:t>
            </a:r>
          </a:p>
        </p:txBody>
      </p:sp>
      <p:sp>
        <p:nvSpPr>
          <p:cNvPr id="13" name="Text Placeholder 11"/>
          <p:cNvSpPr>
            <a:spLocks noGrp="1"/>
          </p:cNvSpPr>
          <p:nvPr>
            <p:ph type="body" sz="quarter" idx="25" hasCustomPrompt="1"/>
          </p:nvPr>
        </p:nvSpPr>
        <p:spPr>
          <a:xfrm>
            <a:off x="3025423"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14" name="Text Placeholder 12"/>
          <p:cNvSpPr>
            <a:spLocks noGrp="1"/>
          </p:cNvSpPr>
          <p:nvPr>
            <p:ph type="body" sz="quarter" idx="16"/>
          </p:nvPr>
        </p:nvSpPr>
        <p:spPr>
          <a:xfrm>
            <a:off x="487245" y="2997199"/>
            <a:ext cx="5486400" cy="3114676"/>
          </a:xfrm>
          <a:blipFill>
            <a:blip r:embed="rId3"/>
            <a:stretch>
              <a:fillRect/>
            </a:stretch>
          </a:blipFill>
        </p:spPr>
        <p:txBody>
          <a:bodyPr lIns="0" tIns="9144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smtClean="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5" name="Text Placeholder 12"/>
          <p:cNvSpPr>
            <a:spLocks noGrp="1"/>
          </p:cNvSpPr>
          <p:nvPr>
            <p:ph type="body" sz="quarter" idx="20"/>
          </p:nvPr>
        </p:nvSpPr>
        <p:spPr>
          <a:xfrm>
            <a:off x="6217919" y="2997199"/>
            <a:ext cx="5486400" cy="3114676"/>
          </a:xfrm>
          <a:blipFill>
            <a:blip r:embed="rId3"/>
            <a:stretch>
              <a:fillRect/>
            </a:stretch>
          </a:blipFill>
        </p:spPr>
        <p:txBody>
          <a:bodyPr lIns="0" tIns="9144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7" name="Rectangle 16"/>
          <p:cNvSpPr/>
          <p:nvPr/>
        </p:nvSpPr>
        <p:spPr>
          <a:xfrm>
            <a:off x="-4271575" y="-1"/>
            <a:ext cx="3885635" cy="46896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a:solidFill>
                  <a:srgbClr val="FF0000"/>
                </a:solidFill>
              </a:rPr>
              <a:t>SINGLE </a:t>
            </a:r>
            <a:r>
              <a:rPr lang="en-US" sz="2400" dirty="0" smtClean="0">
                <a:solidFill>
                  <a:srgbClr val="FF0000"/>
                </a:solidFill>
              </a:rPr>
              <a:t>BIO LAYOUT</a:t>
            </a:r>
          </a:p>
          <a:p>
            <a:pPr algn="ctr"/>
            <a:endParaRPr lang="en-US" sz="2400" dirty="0" smtClean="0">
              <a:solidFill>
                <a:srgbClr val="FF0000"/>
              </a:solidFill>
            </a:endParaRPr>
          </a:p>
          <a:p>
            <a:pPr algn="ct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a:t>
            </a:r>
          </a:p>
          <a:p>
            <a:pPr algn="ctr"/>
            <a:r>
              <a:rPr lang="en-US" sz="2400" baseline="0" dirty="0" smtClean="0">
                <a:solidFill>
                  <a:srgbClr val="FF0000"/>
                </a:solidFill>
              </a:rPr>
              <a:t>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a:solidFill>
                <a:srgbClr val="FF0000"/>
              </a:solidFill>
            </a:endParaRPr>
          </a:p>
        </p:txBody>
      </p:sp>
    </p:spTree>
    <p:extLst>
      <p:ext uri="{BB962C8B-B14F-4D97-AF65-F5344CB8AC3E}">
        <p14:creationId xmlns:p14="http://schemas.microsoft.com/office/powerpoint/2010/main" val="29373500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up Team">
    <p:spTree>
      <p:nvGrpSpPr>
        <p:cNvPr id="1" name=""/>
        <p:cNvGrpSpPr/>
        <p:nvPr/>
      </p:nvGrpSpPr>
      <p:grpSpPr>
        <a:xfrm>
          <a:off x="0" y="0"/>
          <a:ext cx="0" cy="0"/>
          <a:chOff x="0" y="0"/>
          <a:chExt cx="0" cy="0"/>
        </a:xfrm>
      </p:grpSpPr>
      <p:sp>
        <p:nvSpPr>
          <p:cNvPr id="2" name="Title 1"/>
          <p:cNvSpPr>
            <a:spLocks noGrp="1"/>
          </p:cNvSpPr>
          <p:nvPr>
            <p:ph type="title"/>
          </p:nvPr>
        </p:nvSpPr>
        <p:spPr>
          <a:xfrm>
            <a:off x="487685" y="368300"/>
            <a:ext cx="11216639" cy="684213"/>
          </a:xfrm>
        </p:spPr>
        <p:txBody>
          <a:bodyPr>
            <a:noAutofit/>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097FAA-5CFA-4AA9-B3B9-8524D66399AE}"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E257A-AE25-4143-ADD1-F1B2CF3C8015}" type="slidenum">
              <a:rPr lang="en-US" smtClean="0"/>
              <a:t>‹#›</a:t>
            </a:fld>
            <a:endParaRPr lang="en-US"/>
          </a:p>
        </p:txBody>
      </p:sp>
      <p:sp>
        <p:nvSpPr>
          <p:cNvPr id="13" name="Text Placeholder 12"/>
          <p:cNvSpPr>
            <a:spLocks noGrp="1"/>
          </p:cNvSpPr>
          <p:nvPr>
            <p:ph type="body" sz="quarter" idx="16"/>
          </p:nvPr>
        </p:nvSpPr>
        <p:spPr>
          <a:xfrm>
            <a:off x="487245" y="2997199"/>
            <a:ext cx="5486400" cy="3108960"/>
          </a:xfrm>
        </p:spPr>
        <p:txBody>
          <a:bodyPr lIns="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smtClean="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17" name="Text Placeholder 12"/>
          <p:cNvSpPr>
            <a:spLocks noGrp="1"/>
          </p:cNvSpPr>
          <p:nvPr>
            <p:ph type="body" sz="quarter" idx="20"/>
          </p:nvPr>
        </p:nvSpPr>
        <p:spPr>
          <a:xfrm>
            <a:off x="6217919" y="2997199"/>
            <a:ext cx="5486400" cy="3108960"/>
          </a:xfrm>
        </p:spPr>
        <p:txBody>
          <a:bodyPr lIns="0" rIns="0">
            <a:noAutofit/>
          </a:bodyPr>
          <a:lstStyle>
            <a:lvl1pPr marL="0" indent="0">
              <a:spcBef>
                <a:spcPts val="400"/>
              </a:spcBef>
              <a:spcAft>
                <a:spcPts val="400"/>
              </a:spcAft>
              <a:buNone/>
              <a:defRPr lang="en-US" sz="1867" dirty="0"/>
            </a:lvl1pPr>
            <a:lvl2pPr marL="474121" indent="-237061">
              <a:spcBef>
                <a:spcPts val="400"/>
              </a:spcBef>
              <a:spcAft>
                <a:spcPts val="400"/>
              </a:spcAft>
              <a:buFont typeface="Wingdings" panose="05000000000000000000" pitchFamily="2" charset="2"/>
              <a:buChar char="§"/>
              <a:defRPr lang="en-US" sz="1600" dirty="0"/>
            </a:lvl2pPr>
            <a:lvl3pPr marL="916493" indent="-228594">
              <a:spcBef>
                <a:spcPts val="400"/>
              </a:spcBef>
              <a:spcAft>
                <a:spcPts val="400"/>
              </a:spcAft>
              <a:buFont typeface="Telefonica Text" panose="02000506040000020004" pitchFamily="50" charset="0"/>
              <a:buChar char="–"/>
              <a:defRPr lang="en-US" sz="1600" dirty="0" smtClean="0"/>
            </a:lvl3pPr>
            <a:lvl4pPr marL="721766" indent="-237061">
              <a:buFont typeface="Wingdings" panose="05000000000000000000" pitchFamily="2" charset="2"/>
              <a:buChar char="§"/>
              <a:defRPr lang="en-GB" sz="1600" dirty="0"/>
            </a:lvl4pPr>
            <a:lvl5pPr marL="721766" indent="-237061">
              <a:buFont typeface="Telefonica Text" panose="02000506040000020004" pitchFamily="50" charset="0"/>
              <a:buChar char="–"/>
              <a:defRPr sz="1600"/>
            </a:lvl5pPr>
          </a:lstStyle>
          <a:p>
            <a:pPr marL="237061" marR="0" lvl="0"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Edit Master text styles</a:t>
            </a:r>
          </a:p>
          <a:p>
            <a:pPr marL="237061" marR="0" lvl="1"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Second level</a:t>
            </a:r>
          </a:p>
          <a:p>
            <a:pPr marL="237061" marR="0" lvl="2"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Third level</a:t>
            </a:r>
          </a:p>
          <a:p>
            <a:pPr marL="237061" marR="0" lvl="3"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Fourth level</a:t>
            </a:r>
          </a:p>
          <a:p>
            <a:pPr marL="237061" marR="0" lvl="4" indent="-237061" algn="l" defTabSz="1219170" rtl="0" eaLnBrk="1" fontAlgn="auto" latinLnBrk="0" hangingPunct="1">
              <a:lnSpc>
                <a:spcPct val="95000"/>
              </a:lnSpc>
              <a:spcBef>
                <a:spcPts val="400"/>
              </a:spcBef>
              <a:spcAft>
                <a:spcPts val="400"/>
              </a:spcAft>
              <a:buClr>
                <a:srgbClr val="315470"/>
              </a:buClr>
              <a:buSzPct val="90000"/>
              <a:buFont typeface="Wingdings" panose="05000000000000000000" pitchFamily="2" charset="2"/>
              <a:buChar char="§"/>
              <a:tabLst/>
              <a:defRPr/>
            </a:pPr>
            <a:r>
              <a:rPr lang="en-US" smtClean="0"/>
              <a:t>Fifth level</a:t>
            </a:r>
            <a:endParaRPr lang="en-GB" dirty="0"/>
          </a:p>
        </p:txBody>
      </p:sp>
      <p:sp>
        <p:nvSpPr>
          <p:cNvPr id="8" name="Content Placeholder 7"/>
          <p:cNvSpPr>
            <a:spLocks noGrp="1"/>
          </p:cNvSpPr>
          <p:nvPr>
            <p:ph sz="quarter" idx="23" hasCustomPrompt="1"/>
          </p:nvPr>
        </p:nvSpPr>
        <p:spPr>
          <a:xfrm>
            <a:off x="487244" y="1160465"/>
            <a:ext cx="2193600" cy="1728787"/>
          </a:xfrm>
        </p:spPr>
        <p:txBody>
          <a:bodyPr/>
          <a:lstStyle>
            <a:lvl1pPr marL="0" indent="0">
              <a:buNone/>
              <a:defRPr/>
            </a:lvl1pPr>
          </a:lstStyle>
          <a:p>
            <a:pPr lvl="0"/>
            <a:r>
              <a:rPr lang="en-US"/>
              <a:t>Picture</a:t>
            </a:r>
            <a:endParaRPr lang="en-GB"/>
          </a:p>
        </p:txBody>
      </p:sp>
      <p:sp>
        <p:nvSpPr>
          <p:cNvPr id="20" name="Content Placeholder 7"/>
          <p:cNvSpPr>
            <a:spLocks noGrp="1"/>
          </p:cNvSpPr>
          <p:nvPr>
            <p:ph sz="quarter" idx="24" hasCustomPrompt="1"/>
          </p:nvPr>
        </p:nvSpPr>
        <p:spPr>
          <a:xfrm>
            <a:off x="6217920" y="1160465"/>
            <a:ext cx="2193600" cy="1728787"/>
          </a:xfrm>
        </p:spPr>
        <p:txBody>
          <a:bodyPr/>
          <a:lstStyle>
            <a:lvl1pPr marL="0" indent="0">
              <a:buNone/>
              <a:defRPr/>
            </a:lvl1pPr>
          </a:lstStyle>
          <a:p>
            <a:pPr lvl="0"/>
            <a:r>
              <a:rPr lang="en-US"/>
              <a:t>Picture</a:t>
            </a:r>
            <a:endParaRPr lang="en-GB"/>
          </a:p>
        </p:txBody>
      </p:sp>
      <p:sp>
        <p:nvSpPr>
          <p:cNvPr id="12" name="Text Placeholder 11"/>
          <p:cNvSpPr>
            <a:spLocks noGrp="1"/>
          </p:cNvSpPr>
          <p:nvPr>
            <p:ph type="body" sz="quarter" idx="25" hasCustomPrompt="1"/>
          </p:nvPr>
        </p:nvSpPr>
        <p:spPr>
          <a:xfrm>
            <a:off x="2925645"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21" name="Text Placeholder 11"/>
          <p:cNvSpPr>
            <a:spLocks noGrp="1"/>
          </p:cNvSpPr>
          <p:nvPr>
            <p:ph type="body" sz="quarter" idx="26" hasCustomPrompt="1"/>
          </p:nvPr>
        </p:nvSpPr>
        <p:spPr>
          <a:xfrm>
            <a:off x="2925645"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2" name="Text Placeholder 11"/>
          <p:cNvSpPr>
            <a:spLocks noGrp="1"/>
          </p:cNvSpPr>
          <p:nvPr>
            <p:ph type="body" sz="quarter" idx="27" hasCustomPrompt="1"/>
          </p:nvPr>
        </p:nvSpPr>
        <p:spPr>
          <a:xfrm>
            <a:off x="2925645"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23" name="Text Placeholder 11"/>
          <p:cNvSpPr>
            <a:spLocks noGrp="1"/>
          </p:cNvSpPr>
          <p:nvPr>
            <p:ph type="body" sz="quarter" idx="28" hasCustomPrompt="1"/>
          </p:nvPr>
        </p:nvSpPr>
        <p:spPr>
          <a:xfrm>
            <a:off x="8656319" y="1160464"/>
            <a:ext cx="3048000" cy="323851"/>
          </a:xfrm>
          <a:blipFill>
            <a:blip r:embed="rId2"/>
            <a:stretch>
              <a:fillRect/>
            </a:stretch>
          </a:blipFill>
        </p:spPr>
        <p:txBody>
          <a:bodyPr lIns="0" rIns="0" anchor="ctr">
            <a:noAutofit/>
          </a:bodyPr>
          <a:lstStyle>
            <a:lvl1pPr marL="0" indent="0">
              <a:buNone/>
              <a:defRPr sz="1600" b="1">
                <a:solidFill>
                  <a:schemeClr val="accent1"/>
                </a:solidFill>
                <a:latin typeface="+mj-lt"/>
              </a:defRPr>
            </a:lvl1pPr>
          </a:lstStyle>
          <a:p>
            <a:pPr lvl="0"/>
            <a:r>
              <a:rPr lang="en-US"/>
              <a:t>Name</a:t>
            </a:r>
            <a:endParaRPr lang="en-GB"/>
          </a:p>
        </p:txBody>
      </p:sp>
      <p:sp>
        <p:nvSpPr>
          <p:cNvPr id="24" name="Text Placeholder 11"/>
          <p:cNvSpPr>
            <a:spLocks noGrp="1"/>
          </p:cNvSpPr>
          <p:nvPr>
            <p:ph type="body" sz="quarter" idx="29" hasCustomPrompt="1"/>
          </p:nvPr>
        </p:nvSpPr>
        <p:spPr>
          <a:xfrm>
            <a:off x="8656319" y="1499132"/>
            <a:ext cx="3048000" cy="323851"/>
          </a:xfrm>
        </p:spPr>
        <p:txBody>
          <a:bodyPr lIns="0" rIns="0" anchor="ctr">
            <a:noAutofit/>
          </a:bodyPr>
          <a:lstStyle>
            <a:lvl1pPr marL="0" indent="0">
              <a:buNone/>
              <a:defRPr sz="1600" b="0">
                <a:solidFill>
                  <a:schemeClr val="accent1"/>
                </a:solidFill>
                <a:latin typeface="+mj-lt"/>
              </a:defRPr>
            </a:lvl1pPr>
          </a:lstStyle>
          <a:p>
            <a:pPr lvl="0"/>
            <a:r>
              <a:rPr lang="en-US"/>
              <a:t>Title, location</a:t>
            </a:r>
            <a:endParaRPr lang="en-GB"/>
          </a:p>
        </p:txBody>
      </p:sp>
      <p:sp>
        <p:nvSpPr>
          <p:cNvPr id="25" name="Text Placeholder 11"/>
          <p:cNvSpPr>
            <a:spLocks noGrp="1"/>
          </p:cNvSpPr>
          <p:nvPr>
            <p:ph type="body" sz="quarter" idx="30" hasCustomPrompt="1"/>
          </p:nvPr>
        </p:nvSpPr>
        <p:spPr>
          <a:xfrm>
            <a:off x="8656319" y="1837798"/>
            <a:ext cx="3048000" cy="1051455"/>
          </a:xfrm>
        </p:spPr>
        <p:txBody>
          <a:bodyPr lIns="0" rIns="0">
            <a:noAutofit/>
          </a:bodyPr>
          <a:lstStyle>
            <a:lvl1pPr marL="0" indent="0">
              <a:buNone/>
              <a:defRPr sz="1333" b="0">
                <a:solidFill>
                  <a:schemeClr val="tx1">
                    <a:lumMod val="50000"/>
                  </a:schemeClr>
                </a:solidFill>
                <a:latin typeface="+mn-lt"/>
              </a:defRPr>
            </a:lvl1pPr>
          </a:lstStyle>
          <a:p>
            <a:pPr lvl="0"/>
            <a:r>
              <a:rPr lang="en-US"/>
              <a:t>Contact details</a:t>
            </a:r>
            <a:endParaRPr lang="en-GB"/>
          </a:p>
        </p:txBody>
      </p:sp>
      <p:sp>
        <p:nvSpPr>
          <p:cNvPr id="16" name="Rectangle 15"/>
          <p:cNvSpPr/>
          <p:nvPr/>
        </p:nvSpPr>
        <p:spPr>
          <a:xfrm>
            <a:off x="-4271575" y="0"/>
            <a:ext cx="3885635" cy="37147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t"/>
          <a:lstStyle/>
          <a:p>
            <a:pPr algn="ctr"/>
            <a:r>
              <a:rPr lang="en-US" sz="2400" dirty="0" smtClean="0">
                <a:solidFill>
                  <a:srgbClr val="FF0000"/>
                </a:solidFill>
              </a:rPr>
              <a:t>2-UP </a:t>
            </a:r>
            <a:r>
              <a:rPr lang="en-US" sz="2400" dirty="0">
                <a:solidFill>
                  <a:srgbClr val="FF0000"/>
                </a:solidFill>
              </a:rPr>
              <a:t>TEAM </a:t>
            </a:r>
            <a:r>
              <a:rPr lang="en-US" sz="2400" dirty="0" smtClean="0">
                <a:solidFill>
                  <a:srgbClr val="FF0000"/>
                </a:solidFill>
              </a:rPr>
              <a:t>LAYOUT</a:t>
            </a:r>
          </a:p>
          <a:p>
            <a:pPr algn="ctr"/>
            <a:endParaRPr lang="en-US" sz="2400" dirty="0" smtClean="0">
              <a:solidFill>
                <a:srgbClr val="FF0000"/>
              </a:solidFill>
            </a:endParaRPr>
          </a:p>
          <a:p>
            <a:pPr marL="0" marR="0" indent="0" algn="ctr" defTabSz="609585"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rPr>
              <a:t>To include a</a:t>
            </a:r>
            <a:r>
              <a:rPr lang="en-US" sz="2400" baseline="0" dirty="0" smtClean="0">
                <a:solidFill>
                  <a:srgbClr val="FF0000"/>
                </a:solidFill>
              </a:rPr>
              <a:t> bio </a:t>
            </a:r>
            <a:r>
              <a:rPr lang="en-US" sz="2400" dirty="0" smtClean="0">
                <a:solidFill>
                  <a:srgbClr val="FF0000"/>
                </a:solidFill>
              </a:rPr>
              <a:t>photo, </a:t>
            </a:r>
            <a:br>
              <a:rPr lang="en-US" sz="2400" dirty="0" smtClean="0">
                <a:solidFill>
                  <a:srgbClr val="FF0000"/>
                </a:solidFill>
              </a:rPr>
            </a:br>
            <a:r>
              <a:rPr lang="en-US" sz="2400" dirty="0" smtClean="0">
                <a:solidFill>
                  <a:srgbClr val="FF0000"/>
                </a:solidFill>
              </a:rPr>
              <a:t>go to Foley.com and </a:t>
            </a:r>
            <a:br>
              <a:rPr lang="en-US" sz="2400" dirty="0" smtClean="0">
                <a:solidFill>
                  <a:srgbClr val="FF0000"/>
                </a:solidFill>
              </a:rPr>
            </a:br>
            <a:r>
              <a:rPr lang="en-US" sz="2400" dirty="0" smtClean="0">
                <a:solidFill>
                  <a:srgbClr val="FF0000"/>
                </a:solidFill>
              </a:rPr>
              <a:t>search in People</a:t>
            </a:r>
            <a:r>
              <a:rPr lang="en-US" sz="2400" baseline="0" dirty="0" smtClean="0">
                <a:solidFill>
                  <a:srgbClr val="FF0000"/>
                </a:solidFill>
              </a:rPr>
              <a:t>. On the bio page, right-click on the photo </a:t>
            </a:r>
            <a:br>
              <a:rPr lang="en-US" sz="2400" baseline="0" dirty="0" smtClean="0">
                <a:solidFill>
                  <a:srgbClr val="FF0000"/>
                </a:solidFill>
              </a:rPr>
            </a:br>
            <a:r>
              <a:rPr lang="en-US" sz="2400" baseline="0" dirty="0" smtClean="0">
                <a:solidFill>
                  <a:srgbClr val="FF0000"/>
                </a:solidFill>
              </a:rPr>
              <a:t>to “save image as” and save to computer.  In PowerPoint, click icon to add picture from photo file saved to computer. </a:t>
            </a:r>
            <a:endParaRPr lang="en-GB" sz="2400" dirty="0" smtClean="0">
              <a:solidFill>
                <a:srgbClr val="FF0000"/>
              </a:solidFill>
            </a:endParaRPr>
          </a:p>
          <a:p>
            <a:pPr algn="ctr"/>
            <a:endParaRPr lang="en-GB" sz="2400" dirty="0">
              <a:solidFill>
                <a:srgbClr val="FF0000"/>
              </a:solidFill>
            </a:endParaRPr>
          </a:p>
        </p:txBody>
      </p:sp>
    </p:spTree>
    <p:extLst>
      <p:ext uri="{BB962C8B-B14F-4D97-AF65-F5344CB8AC3E}">
        <p14:creationId xmlns:p14="http://schemas.microsoft.com/office/powerpoint/2010/main" val="371281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1.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1.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image" Target="../media/image1.png"/><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image" Target="../media/image1.png"/><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9" Type="http://schemas.openxmlformats.org/officeDocument/2006/relationships/slideLayout" Target="../slideLayouts/slideLayout155.xml"/><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42" Type="http://schemas.openxmlformats.org/officeDocument/2006/relationships/theme" Target="../theme/theme8.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slideLayout" Target="../slideLayouts/slideLayout153.xml"/><Relationship Id="rId40" Type="http://schemas.openxmlformats.org/officeDocument/2006/relationships/slideLayout" Target="../slideLayouts/slideLayout156.xml"/><Relationship Id="rId45" Type="http://schemas.openxmlformats.org/officeDocument/2006/relationships/image" Target="../media/image9.png"/><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slideLayout" Target="../slideLayouts/slideLayout152.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slideLayout" Target="../slideLayouts/slideLayout147.xml"/><Relationship Id="rId44" Type="http://schemas.openxmlformats.org/officeDocument/2006/relationships/image" Target="../media/image8.wmf"/><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 Id="rId43" Type="http://schemas.openxmlformats.org/officeDocument/2006/relationships/tags" Target="../tags/tag1.xml"/><Relationship Id="rId8" Type="http://schemas.openxmlformats.org/officeDocument/2006/relationships/slideLayout" Target="../slideLayouts/slideLayout124.xml"/><Relationship Id="rId3" Type="http://schemas.openxmlformats.org/officeDocument/2006/relationships/slideLayout" Target="../slideLayouts/slideLayout119.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slideLayout" Target="../slideLayouts/slideLayout154.xml"/><Relationship Id="rId46" Type="http://schemas.openxmlformats.org/officeDocument/2006/relationships/image" Target="../media/image10.png"/><Relationship Id="rId20" Type="http://schemas.openxmlformats.org/officeDocument/2006/relationships/slideLayout" Target="../slideLayouts/slideLayout136.xml"/><Relationship Id="rId41" Type="http://schemas.openxmlformats.org/officeDocument/2006/relationships/slideLayout" Target="../slideLayouts/slideLayout1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5" y="368300"/>
            <a:ext cx="11216639" cy="684213"/>
          </a:xfrm>
          <a:prstGeom prst="rect">
            <a:avLst/>
          </a:prstGeom>
        </p:spPr>
        <p:txBody>
          <a:bodyPr vert="horz" lIns="0" tIns="0" rIns="0" bIns="0" rtlCol="0" anchor="ctr">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87680" y="1160464"/>
            <a:ext cx="11216640" cy="4937760"/>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4" name="Date Placeholder 3"/>
          <p:cNvSpPr>
            <a:spLocks noGrp="1"/>
          </p:cNvSpPr>
          <p:nvPr>
            <p:ph type="dt" sz="half" idx="2"/>
          </p:nvPr>
        </p:nvSpPr>
        <p:spPr>
          <a:xfrm>
            <a:off x="8961120" y="6251579"/>
            <a:ext cx="2743200" cy="168276"/>
          </a:xfrm>
          <a:prstGeom prst="rect">
            <a:avLst/>
          </a:prstGeom>
        </p:spPr>
        <p:txBody>
          <a:bodyPr vert="horz" lIns="0" tIns="45720" rIns="0" bIns="45720" rtlCol="0" anchor="ctr"/>
          <a:lstStyle>
            <a:lvl1pPr algn="r">
              <a:defRPr sz="1333">
                <a:solidFill>
                  <a:schemeClr val="tx1"/>
                </a:solidFill>
              </a:defRPr>
            </a:lvl1pPr>
          </a:lstStyle>
          <a:p>
            <a:fld id="{2D097FAA-5CFA-4AA9-B3B9-8524D66399AE}" type="datetimeFigureOut">
              <a:rPr lang="en-US" smtClean="0"/>
              <a:t>12/1/2020</a:t>
            </a:fld>
            <a:endParaRPr lang="en-US"/>
          </a:p>
        </p:txBody>
      </p:sp>
      <p:sp>
        <p:nvSpPr>
          <p:cNvPr id="5" name="Footer Placeholder 4"/>
          <p:cNvSpPr>
            <a:spLocks noGrp="1"/>
          </p:cNvSpPr>
          <p:nvPr>
            <p:ph type="ftr" sz="quarter" idx="3"/>
          </p:nvPr>
        </p:nvSpPr>
        <p:spPr>
          <a:xfrm>
            <a:off x="2280356" y="6499322"/>
            <a:ext cx="6392333" cy="168276"/>
          </a:xfrm>
          <a:prstGeom prst="rect">
            <a:avLst/>
          </a:prstGeom>
        </p:spPr>
        <p:txBody>
          <a:bodyPr vert="horz" lIns="91440" tIns="45720" rIns="91440" bIns="45720" rtlCol="0" anchor="ctr"/>
          <a:lstStyle>
            <a:lvl1pPr algn="ctr">
              <a:defRPr sz="1333">
                <a:solidFill>
                  <a:schemeClr val="tx1"/>
                </a:solidFill>
              </a:defRPr>
            </a:lvl1pPr>
          </a:lstStyle>
          <a:p>
            <a:endParaRPr lang="en-US"/>
          </a:p>
        </p:txBody>
      </p:sp>
      <p:sp>
        <p:nvSpPr>
          <p:cNvPr id="6" name="Slide Number Placeholder 5"/>
          <p:cNvSpPr>
            <a:spLocks noGrp="1"/>
          </p:cNvSpPr>
          <p:nvPr>
            <p:ph type="sldNum" sz="quarter" idx="4"/>
          </p:nvPr>
        </p:nvSpPr>
        <p:spPr>
          <a:xfrm>
            <a:off x="8836766" y="6510530"/>
            <a:ext cx="2867559" cy="157068"/>
          </a:xfrm>
          <a:prstGeom prst="rect">
            <a:avLst/>
          </a:prstGeom>
        </p:spPr>
        <p:txBody>
          <a:bodyPr vert="horz" lIns="0" tIns="45720" rIns="0" bIns="45720" rtlCol="0" anchor="ctr"/>
          <a:lstStyle>
            <a:lvl1pPr algn="r">
              <a:defRPr sz="1333">
                <a:solidFill>
                  <a:schemeClr val="tx1"/>
                </a:solidFill>
              </a:defRPr>
            </a:lvl1pPr>
          </a:lstStyle>
          <a:p>
            <a:fld id="{7B3E257A-AE25-4143-ADD1-F1B2CF3C8015}" type="slidenum">
              <a:rPr lang="en-US" smtClean="0"/>
              <a:t>‹#›</a:t>
            </a:fld>
            <a:endParaRPr lang="en-US"/>
          </a:p>
        </p:txBody>
      </p:sp>
      <p:cxnSp>
        <p:nvCxnSpPr>
          <p:cNvPr id="8" name="Straight Connector 7"/>
          <p:cNvCxnSpPr/>
          <p:nvPr/>
        </p:nvCxnSpPr>
        <p:spPr>
          <a:xfrm>
            <a:off x="487680" y="6159401"/>
            <a:ext cx="11216640"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1"/>
            <a:ext cx="12192000" cy="151027"/>
          </a:xfrm>
          <a:prstGeom prst="rect">
            <a:avLst/>
          </a:prstGeom>
          <a:solidFill>
            <a:srgbClr val="C8C9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a:p>
        </p:txBody>
      </p:sp>
      <p:pic>
        <p:nvPicPr>
          <p:cNvPr id="11" name="Picture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8951" y="6253237"/>
            <a:ext cx="1022900" cy="391049"/>
          </a:xfrm>
          <a:prstGeom prst="rect">
            <a:avLst/>
          </a:prstGeom>
        </p:spPr>
      </p:pic>
    </p:spTree>
    <p:extLst>
      <p:ext uri="{BB962C8B-B14F-4D97-AF65-F5344CB8AC3E}">
        <p14:creationId xmlns:p14="http://schemas.microsoft.com/office/powerpoint/2010/main" val="3393378915"/>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361942" indent="-361942" algn="l" defTabSz="1219170" rtl="0" eaLnBrk="1" latinLnBrk="0" hangingPunct="1">
        <a:lnSpc>
          <a:spcPct val="95000"/>
        </a:lnSpc>
        <a:spcBef>
          <a:spcPts val="800"/>
        </a:spcBef>
        <a:spcAft>
          <a:spcPts val="800"/>
        </a:spcAft>
        <a:buClr>
          <a:schemeClr val="accent1"/>
        </a:buClr>
        <a:buSzPct val="90000"/>
        <a:buFont typeface="Wingdings" panose="05000000000000000000" pitchFamily="2" charset="2"/>
        <a:buChar char="§"/>
        <a:defRPr sz="3467" kern="1200">
          <a:solidFill>
            <a:schemeClr val="tx1">
              <a:lumMod val="50000"/>
            </a:schemeClr>
          </a:solidFill>
          <a:latin typeface="+mn-lt"/>
          <a:ea typeface="+mn-ea"/>
          <a:cs typeface="+mn-cs"/>
        </a:defRPr>
      </a:lvl1pPr>
      <a:lvl2pPr marL="687900" indent="-304792" algn="l" defTabSz="1219170" rtl="0" eaLnBrk="1" latinLnBrk="0" hangingPunct="1">
        <a:lnSpc>
          <a:spcPct val="95000"/>
        </a:lnSpc>
        <a:spcBef>
          <a:spcPts val="800"/>
        </a:spcBef>
        <a:spcAft>
          <a:spcPts val="800"/>
        </a:spcAft>
        <a:buClr>
          <a:schemeClr val="accent1"/>
        </a:buClr>
        <a:buSzPct val="90000"/>
        <a:buFont typeface="Telefonica Text" panose="02000506040000020004" pitchFamily="50" charset="0"/>
        <a:buChar char="–"/>
        <a:tabLst/>
        <a:defRPr sz="2933" kern="1200">
          <a:solidFill>
            <a:schemeClr val="tx1">
              <a:lumMod val="50000"/>
            </a:schemeClr>
          </a:solidFill>
          <a:latin typeface="+mn-lt"/>
          <a:ea typeface="+mn-ea"/>
          <a:cs typeface="+mn-cs"/>
        </a:defRPr>
      </a:lvl2pPr>
      <a:lvl3pPr marL="1073124" indent="-361942" algn="l" defTabSz="1219170" rtl="0" eaLnBrk="1" latinLnBrk="0" hangingPunct="1">
        <a:lnSpc>
          <a:spcPct val="95000"/>
        </a:lnSpc>
        <a:spcBef>
          <a:spcPts val="800"/>
        </a:spcBef>
        <a:spcAft>
          <a:spcPts val="800"/>
        </a:spcAft>
        <a:buClr>
          <a:schemeClr val="accent1"/>
        </a:buClr>
        <a:buSzPct val="90000"/>
        <a:buFont typeface="Wingdings" panose="05000000000000000000" pitchFamily="2" charset="2"/>
        <a:buChar char="§"/>
        <a:tabLst/>
        <a:defRPr lang="en-US" sz="2400" kern="1200" noProof="0">
          <a:solidFill>
            <a:schemeClr val="tx1">
              <a:lumMod val="50000"/>
            </a:schemeClr>
          </a:solidFill>
          <a:latin typeface="+mn-lt"/>
          <a:ea typeface="+mn-ea"/>
          <a:cs typeface="+mn-cs"/>
        </a:defRPr>
      </a:lvl3pPr>
      <a:lvl4pPr marL="1073124" indent="-361942" algn="l" defTabSz="1219170" rtl="0" eaLnBrk="1" latinLnBrk="0" hangingPunct="1">
        <a:lnSpc>
          <a:spcPct val="95000"/>
        </a:lnSpc>
        <a:spcBef>
          <a:spcPts val="0"/>
        </a:spcBef>
        <a:spcAft>
          <a:spcPts val="800"/>
        </a:spcAft>
        <a:buClr>
          <a:schemeClr val="tx1"/>
        </a:buClr>
        <a:buSzPct val="90000"/>
        <a:buFont typeface="Telefonica Text" panose="02000506040000020004" pitchFamily="50" charset="0"/>
        <a:buChar char="–"/>
        <a:tabLst/>
        <a:defRPr sz="2400" kern="1200">
          <a:solidFill>
            <a:schemeClr val="tx1">
              <a:lumMod val="50000"/>
            </a:schemeClr>
          </a:solidFill>
          <a:latin typeface="+mn-lt"/>
          <a:ea typeface="+mn-ea"/>
          <a:cs typeface="+mn-cs"/>
        </a:defRPr>
      </a:lvl4pPr>
      <a:lvl5pPr marL="1073124" indent="-361942" algn="l" defTabSz="1219170" rtl="0" eaLnBrk="1" latinLnBrk="0" hangingPunct="1">
        <a:lnSpc>
          <a:spcPct val="95000"/>
        </a:lnSpc>
        <a:spcBef>
          <a:spcPts val="0"/>
        </a:spcBef>
        <a:spcAft>
          <a:spcPts val="800"/>
        </a:spcAft>
        <a:buSzPct val="90000"/>
        <a:buFont typeface="Wingdings" panose="05000000000000000000" pitchFamily="2" charset="2"/>
        <a:buChar char="§"/>
        <a:tabLst/>
        <a:defRPr sz="2400" kern="1200">
          <a:solidFill>
            <a:schemeClr val="tx1">
              <a:lumMod val="50000"/>
            </a:schemeClr>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p15:clr>
            <a:srgbClr val="F26B43"/>
          </p15:clr>
        </p15:guide>
        <p15:guide id="2" pos="5532">
          <p15:clr>
            <a:srgbClr val="F26B43"/>
          </p15:clr>
        </p15:guide>
        <p15:guide id="3" orient="horz" pos="228">
          <p15:clr>
            <a:srgbClr val="F26B43"/>
          </p15:clr>
        </p15:guide>
        <p15:guide id="4" orient="horz" pos="663">
          <p15:clr>
            <a:srgbClr val="F26B43"/>
          </p15:clr>
        </p15:guide>
        <p15:guide id="5" orient="horz" pos="720">
          <p15:clr>
            <a:srgbClr val="F26B43"/>
          </p15:clr>
        </p15:guide>
        <p15:guide id="6" orient="horz" pos="385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5" y="368300"/>
            <a:ext cx="11216639" cy="684213"/>
          </a:xfrm>
          <a:prstGeom prst="rect">
            <a:avLst/>
          </a:prstGeom>
        </p:spPr>
        <p:txBody>
          <a:bodyPr vert="horz" lIns="0" tIns="0" rIns="0" bIns="0" rtlCol="0" anchor="ctr">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87680" y="1160464"/>
            <a:ext cx="11216640" cy="4937760"/>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4" name="Date Placeholder 3"/>
          <p:cNvSpPr>
            <a:spLocks noGrp="1"/>
          </p:cNvSpPr>
          <p:nvPr>
            <p:ph type="dt" sz="half" idx="2"/>
          </p:nvPr>
        </p:nvSpPr>
        <p:spPr>
          <a:xfrm>
            <a:off x="8961120" y="6251579"/>
            <a:ext cx="2743200" cy="168276"/>
          </a:xfrm>
          <a:prstGeom prst="rect">
            <a:avLst/>
          </a:prstGeom>
        </p:spPr>
        <p:txBody>
          <a:bodyPr vert="horz" lIns="0" tIns="45720" rIns="0" bIns="45720" rtlCol="0" anchor="ctr"/>
          <a:lstStyle>
            <a:lvl1pPr algn="r">
              <a:defRPr sz="1333">
                <a:solidFill>
                  <a:schemeClr val="tx1"/>
                </a:solidFill>
              </a:defRPr>
            </a:lvl1pPr>
          </a:lstStyle>
          <a:p>
            <a:fld id="{2D097FAA-5CFA-4AA9-B3B9-8524D66399AE}" type="datetimeFigureOut">
              <a:rPr lang="en-US" smtClean="0"/>
              <a:t>12/1/2020</a:t>
            </a:fld>
            <a:endParaRPr lang="en-US"/>
          </a:p>
        </p:txBody>
      </p:sp>
      <p:sp>
        <p:nvSpPr>
          <p:cNvPr id="5" name="Footer Placeholder 4"/>
          <p:cNvSpPr>
            <a:spLocks noGrp="1"/>
          </p:cNvSpPr>
          <p:nvPr>
            <p:ph type="ftr" sz="quarter" idx="3"/>
          </p:nvPr>
        </p:nvSpPr>
        <p:spPr>
          <a:xfrm>
            <a:off x="2280356" y="6499322"/>
            <a:ext cx="6392333" cy="168276"/>
          </a:xfrm>
          <a:prstGeom prst="rect">
            <a:avLst/>
          </a:prstGeom>
        </p:spPr>
        <p:txBody>
          <a:bodyPr vert="horz" lIns="91440" tIns="45720" rIns="91440" bIns="45720" rtlCol="0" anchor="ctr"/>
          <a:lstStyle>
            <a:lvl1pPr algn="ctr">
              <a:defRPr sz="1333">
                <a:solidFill>
                  <a:schemeClr val="tx1"/>
                </a:solidFill>
              </a:defRPr>
            </a:lvl1pPr>
          </a:lstStyle>
          <a:p>
            <a:endParaRPr lang="en-US"/>
          </a:p>
        </p:txBody>
      </p:sp>
      <p:sp>
        <p:nvSpPr>
          <p:cNvPr id="6" name="Slide Number Placeholder 5"/>
          <p:cNvSpPr>
            <a:spLocks noGrp="1"/>
          </p:cNvSpPr>
          <p:nvPr>
            <p:ph type="sldNum" sz="quarter" idx="4"/>
          </p:nvPr>
        </p:nvSpPr>
        <p:spPr>
          <a:xfrm>
            <a:off x="8836766" y="6510530"/>
            <a:ext cx="2867559" cy="157068"/>
          </a:xfrm>
          <a:prstGeom prst="rect">
            <a:avLst/>
          </a:prstGeom>
        </p:spPr>
        <p:txBody>
          <a:bodyPr vert="horz" lIns="0" tIns="45720" rIns="0" bIns="45720" rtlCol="0" anchor="ctr"/>
          <a:lstStyle>
            <a:lvl1pPr algn="r">
              <a:defRPr sz="1333">
                <a:solidFill>
                  <a:schemeClr val="tx1"/>
                </a:solidFill>
              </a:defRPr>
            </a:lvl1pPr>
          </a:lstStyle>
          <a:p>
            <a:fld id="{7B3E257A-AE25-4143-ADD1-F1B2CF3C8015}" type="slidenum">
              <a:rPr lang="en-US" smtClean="0"/>
              <a:t>‹#›</a:t>
            </a:fld>
            <a:endParaRPr lang="en-US"/>
          </a:p>
        </p:txBody>
      </p:sp>
      <p:cxnSp>
        <p:nvCxnSpPr>
          <p:cNvPr id="8" name="Straight Connector 7"/>
          <p:cNvCxnSpPr/>
          <p:nvPr/>
        </p:nvCxnSpPr>
        <p:spPr>
          <a:xfrm>
            <a:off x="487680" y="6159401"/>
            <a:ext cx="11216640"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1"/>
            <a:ext cx="12192000" cy="151027"/>
          </a:xfrm>
          <a:prstGeom prst="rect">
            <a:avLst/>
          </a:prstGeom>
          <a:solidFill>
            <a:srgbClr val="C8C9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a:p>
        </p:txBody>
      </p:sp>
      <p:pic>
        <p:nvPicPr>
          <p:cNvPr id="11" name="Picture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8951" y="6253237"/>
            <a:ext cx="1022900" cy="391049"/>
          </a:xfrm>
          <a:prstGeom prst="rect">
            <a:avLst/>
          </a:prstGeom>
        </p:spPr>
      </p:pic>
    </p:spTree>
    <p:extLst>
      <p:ext uri="{BB962C8B-B14F-4D97-AF65-F5344CB8AC3E}">
        <p14:creationId xmlns:p14="http://schemas.microsoft.com/office/powerpoint/2010/main" val="197541767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361942" indent="-361942" algn="l" defTabSz="1219170" rtl="0" eaLnBrk="1" latinLnBrk="0" hangingPunct="1">
        <a:lnSpc>
          <a:spcPct val="95000"/>
        </a:lnSpc>
        <a:spcBef>
          <a:spcPts val="800"/>
        </a:spcBef>
        <a:spcAft>
          <a:spcPts val="800"/>
        </a:spcAft>
        <a:buClr>
          <a:schemeClr val="accent1"/>
        </a:buClr>
        <a:buSzPct val="90000"/>
        <a:buFont typeface="Wingdings" panose="05000000000000000000" pitchFamily="2" charset="2"/>
        <a:buChar char="§"/>
        <a:defRPr sz="3467" kern="1200">
          <a:solidFill>
            <a:schemeClr val="tx1">
              <a:lumMod val="50000"/>
            </a:schemeClr>
          </a:solidFill>
          <a:latin typeface="+mn-lt"/>
          <a:ea typeface="+mn-ea"/>
          <a:cs typeface="+mn-cs"/>
        </a:defRPr>
      </a:lvl1pPr>
      <a:lvl2pPr marL="687900" indent="-304792" algn="l" defTabSz="1219170" rtl="0" eaLnBrk="1" latinLnBrk="0" hangingPunct="1">
        <a:lnSpc>
          <a:spcPct val="95000"/>
        </a:lnSpc>
        <a:spcBef>
          <a:spcPts val="800"/>
        </a:spcBef>
        <a:spcAft>
          <a:spcPts val="800"/>
        </a:spcAft>
        <a:buClr>
          <a:schemeClr val="accent1"/>
        </a:buClr>
        <a:buSzPct val="90000"/>
        <a:buFont typeface="Telefonica Text" panose="02000506040000020004" pitchFamily="50" charset="0"/>
        <a:buChar char="–"/>
        <a:tabLst/>
        <a:defRPr sz="2933" kern="1200">
          <a:solidFill>
            <a:schemeClr val="tx1">
              <a:lumMod val="50000"/>
            </a:schemeClr>
          </a:solidFill>
          <a:latin typeface="+mn-lt"/>
          <a:ea typeface="+mn-ea"/>
          <a:cs typeface="+mn-cs"/>
        </a:defRPr>
      </a:lvl2pPr>
      <a:lvl3pPr marL="1073124" indent="-361942" algn="l" defTabSz="1219170" rtl="0" eaLnBrk="1" latinLnBrk="0" hangingPunct="1">
        <a:lnSpc>
          <a:spcPct val="95000"/>
        </a:lnSpc>
        <a:spcBef>
          <a:spcPts val="800"/>
        </a:spcBef>
        <a:spcAft>
          <a:spcPts val="800"/>
        </a:spcAft>
        <a:buClr>
          <a:schemeClr val="accent1"/>
        </a:buClr>
        <a:buSzPct val="90000"/>
        <a:buFont typeface="Wingdings" panose="05000000000000000000" pitchFamily="2" charset="2"/>
        <a:buChar char="§"/>
        <a:tabLst/>
        <a:defRPr lang="en-US" sz="2400" kern="1200" noProof="0">
          <a:solidFill>
            <a:schemeClr val="tx1">
              <a:lumMod val="50000"/>
            </a:schemeClr>
          </a:solidFill>
          <a:latin typeface="+mn-lt"/>
          <a:ea typeface="+mn-ea"/>
          <a:cs typeface="+mn-cs"/>
        </a:defRPr>
      </a:lvl3pPr>
      <a:lvl4pPr marL="1073124" indent="-361942" algn="l" defTabSz="1219170" rtl="0" eaLnBrk="1" latinLnBrk="0" hangingPunct="1">
        <a:lnSpc>
          <a:spcPct val="95000"/>
        </a:lnSpc>
        <a:spcBef>
          <a:spcPts val="0"/>
        </a:spcBef>
        <a:spcAft>
          <a:spcPts val="800"/>
        </a:spcAft>
        <a:buClr>
          <a:schemeClr val="tx1"/>
        </a:buClr>
        <a:buSzPct val="90000"/>
        <a:buFont typeface="Telefonica Text" panose="02000506040000020004" pitchFamily="50" charset="0"/>
        <a:buChar char="–"/>
        <a:tabLst/>
        <a:defRPr sz="2400" kern="1200">
          <a:solidFill>
            <a:schemeClr val="tx1">
              <a:lumMod val="50000"/>
            </a:schemeClr>
          </a:solidFill>
          <a:latin typeface="+mn-lt"/>
          <a:ea typeface="+mn-ea"/>
          <a:cs typeface="+mn-cs"/>
        </a:defRPr>
      </a:lvl4pPr>
      <a:lvl5pPr marL="1073124" indent="-361942" algn="l" defTabSz="1219170" rtl="0" eaLnBrk="1" latinLnBrk="0" hangingPunct="1">
        <a:lnSpc>
          <a:spcPct val="95000"/>
        </a:lnSpc>
        <a:spcBef>
          <a:spcPts val="0"/>
        </a:spcBef>
        <a:spcAft>
          <a:spcPts val="800"/>
        </a:spcAft>
        <a:buSzPct val="90000"/>
        <a:buFont typeface="Wingdings" panose="05000000000000000000" pitchFamily="2" charset="2"/>
        <a:buChar char="§"/>
        <a:tabLst/>
        <a:defRPr sz="2400" kern="1200">
          <a:solidFill>
            <a:schemeClr val="tx1">
              <a:lumMod val="50000"/>
            </a:schemeClr>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p15:clr>
            <a:srgbClr val="F26B43"/>
          </p15:clr>
        </p15:guide>
        <p15:guide id="2" pos="5532">
          <p15:clr>
            <a:srgbClr val="F26B43"/>
          </p15:clr>
        </p15:guide>
        <p15:guide id="3" orient="horz" pos="228">
          <p15:clr>
            <a:srgbClr val="F26B43"/>
          </p15:clr>
        </p15:guide>
        <p15:guide id="4" orient="horz" pos="663">
          <p15:clr>
            <a:srgbClr val="F26B43"/>
          </p15:clr>
        </p15:guide>
        <p15:guide id="5" orient="horz" pos="720">
          <p15:clr>
            <a:srgbClr val="F26B43"/>
          </p15:clr>
        </p15:guide>
        <p15:guide id="6" orient="horz" pos="385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5" y="368300"/>
            <a:ext cx="11216639" cy="684213"/>
          </a:xfrm>
          <a:prstGeom prst="rect">
            <a:avLst/>
          </a:prstGeom>
        </p:spPr>
        <p:txBody>
          <a:bodyPr vert="horz" lIns="0" tIns="0" rIns="0" bIns="0" rtlCol="0" anchor="ctr">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87680" y="1160464"/>
            <a:ext cx="11216640" cy="4937760"/>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4" name="Date Placeholder 3"/>
          <p:cNvSpPr>
            <a:spLocks noGrp="1"/>
          </p:cNvSpPr>
          <p:nvPr>
            <p:ph type="dt" sz="half" idx="2"/>
          </p:nvPr>
        </p:nvSpPr>
        <p:spPr>
          <a:xfrm>
            <a:off x="8961120" y="6251579"/>
            <a:ext cx="2743200" cy="168276"/>
          </a:xfrm>
          <a:prstGeom prst="rect">
            <a:avLst/>
          </a:prstGeom>
        </p:spPr>
        <p:txBody>
          <a:bodyPr vert="horz" lIns="0" tIns="45720" rIns="0" bIns="45720" rtlCol="0" anchor="ctr"/>
          <a:lstStyle>
            <a:lvl1pPr algn="r">
              <a:defRPr sz="1333">
                <a:solidFill>
                  <a:schemeClr val="tx1"/>
                </a:solidFill>
              </a:defRPr>
            </a:lvl1pPr>
          </a:lstStyle>
          <a:p>
            <a:fld id="{2D097FAA-5CFA-4AA9-B3B9-8524D66399AE}" type="datetimeFigureOut">
              <a:rPr lang="en-US" smtClean="0"/>
              <a:t>12/1/2020</a:t>
            </a:fld>
            <a:endParaRPr lang="en-US"/>
          </a:p>
        </p:txBody>
      </p:sp>
      <p:sp>
        <p:nvSpPr>
          <p:cNvPr id="5" name="Footer Placeholder 4"/>
          <p:cNvSpPr>
            <a:spLocks noGrp="1"/>
          </p:cNvSpPr>
          <p:nvPr>
            <p:ph type="ftr" sz="quarter" idx="3"/>
          </p:nvPr>
        </p:nvSpPr>
        <p:spPr>
          <a:xfrm>
            <a:off x="2280356" y="6499322"/>
            <a:ext cx="6392333" cy="168276"/>
          </a:xfrm>
          <a:prstGeom prst="rect">
            <a:avLst/>
          </a:prstGeom>
        </p:spPr>
        <p:txBody>
          <a:bodyPr vert="horz" lIns="91440" tIns="45720" rIns="91440" bIns="45720" rtlCol="0" anchor="ctr"/>
          <a:lstStyle>
            <a:lvl1pPr algn="ctr">
              <a:defRPr sz="1333">
                <a:solidFill>
                  <a:schemeClr val="tx1"/>
                </a:solidFill>
              </a:defRPr>
            </a:lvl1pPr>
          </a:lstStyle>
          <a:p>
            <a:endParaRPr lang="en-US"/>
          </a:p>
        </p:txBody>
      </p:sp>
      <p:sp>
        <p:nvSpPr>
          <p:cNvPr id="6" name="Slide Number Placeholder 5"/>
          <p:cNvSpPr>
            <a:spLocks noGrp="1"/>
          </p:cNvSpPr>
          <p:nvPr>
            <p:ph type="sldNum" sz="quarter" idx="4"/>
          </p:nvPr>
        </p:nvSpPr>
        <p:spPr>
          <a:xfrm>
            <a:off x="8836766" y="6510530"/>
            <a:ext cx="2867559" cy="157068"/>
          </a:xfrm>
          <a:prstGeom prst="rect">
            <a:avLst/>
          </a:prstGeom>
        </p:spPr>
        <p:txBody>
          <a:bodyPr vert="horz" lIns="0" tIns="45720" rIns="0" bIns="45720" rtlCol="0" anchor="ctr"/>
          <a:lstStyle>
            <a:lvl1pPr algn="r">
              <a:defRPr sz="1333">
                <a:solidFill>
                  <a:schemeClr val="tx1"/>
                </a:solidFill>
              </a:defRPr>
            </a:lvl1pPr>
          </a:lstStyle>
          <a:p>
            <a:fld id="{7B3E257A-AE25-4143-ADD1-F1B2CF3C8015}" type="slidenum">
              <a:rPr lang="en-US" smtClean="0"/>
              <a:t>‹#›</a:t>
            </a:fld>
            <a:endParaRPr lang="en-US"/>
          </a:p>
        </p:txBody>
      </p:sp>
      <p:cxnSp>
        <p:nvCxnSpPr>
          <p:cNvPr id="8" name="Straight Connector 7"/>
          <p:cNvCxnSpPr/>
          <p:nvPr/>
        </p:nvCxnSpPr>
        <p:spPr>
          <a:xfrm>
            <a:off x="487680" y="6159401"/>
            <a:ext cx="11216640"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1"/>
            <a:ext cx="12192000" cy="151027"/>
          </a:xfrm>
          <a:prstGeom prst="rect">
            <a:avLst/>
          </a:prstGeom>
          <a:solidFill>
            <a:srgbClr val="C8C9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a:p>
        </p:txBody>
      </p:sp>
      <p:pic>
        <p:nvPicPr>
          <p:cNvPr id="11" name="Picture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8951" y="6253237"/>
            <a:ext cx="1022900" cy="391049"/>
          </a:xfrm>
          <a:prstGeom prst="rect">
            <a:avLst/>
          </a:prstGeom>
        </p:spPr>
      </p:pic>
    </p:spTree>
    <p:extLst>
      <p:ext uri="{BB962C8B-B14F-4D97-AF65-F5344CB8AC3E}">
        <p14:creationId xmlns:p14="http://schemas.microsoft.com/office/powerpoint/2010/main" val="15470716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361942" indent="-361942" algn="l" defTabSz="1219170" rtl="0" eaLnBrk="1" latinLnBrk="0" hangingPunct="1">
        <a:lnSpc>
          <a:spcPct val="95000"/>
        </a:lnSpc>
        <a:spcBef>
          <a:spcPts val="800"/>
        </a:spcBef>
        <a:spcAft>
          <a:spcPts val="800"/>
        </a:spcAft>
        <a:buClr>
          <a:schemeClr val="accent1"/>
        </a:buClr>
        <a:buSzPct val="90000"/>
        <a:buFont typeface="Wingdings" panose="05000000000000000000" pitchFamily="2" charset="2"/>
        <a:buChar char="§"/>
        <a:defRPr sz="3467" kern="1200">
          <a:solidFill>
            <a:schemeClr val="tx1">
              <a:lumMod val="50000"/>
            </a:schemeClr>
          </a:solidFill>
          <a:latin typeface="+mn-lt"/>
          <a:ea typeface="+mn-ea"/>
          <a:cs typeface="+mn-cs"/>
        </a:defRPr>
      </a:lvl1pPr>
      <a:lvl2pPr marL="687900" indent="-304792" algn="l" defTabSz="1219170" rtl="0" eaLnBrk="1" latinLnBrk="0" hangingPunct="1">
        <a:lnSpc>
          <a:spcPct val="95000"/>
        </a:lnSpc>
        <a:spcBef>
          <a:spcPts val="800"/>
        </a:spcBef>
        <a:spcAft>
          <a:spcPts val="800"/>
        </a:spcAft>
        <a:buClr>
          <a:schemeClr val="accent1"/>
        </a:buClr>
        <a:buSzPct val="90000"/>
        <a:buFont typeface="Telefonica Text" panose="02000506040000020004" pitchFamily="50" charset="0"/>
        <a:buChar char="–"/>
        <a:tabLst/>
        <a:defRPr sz="2933" kern="1200">
          <a:solidFill>
            <a:schemeClr val="tx1">
              <a:lumMod val="50000"/>
            </a:schemeClr>
          </a:solidFill>
          <a:latin typeface="+mn-lt"/>
          <a:ea typeface="+mn-ea"/>
          <a:cs typeface="+mn-cs"/>
        </a:defRPr>
      </a:lvl2pPr>
      <a:lvl3pPr marL="1073124" indent="-361942" algn="l" defTabSz="1219170" rtl="0" eaLnBrk="1" latinLnBrk="0" hangingPunct="1">
        <a:lnSpc>
          <a:spcPct val="95000"/>
        </a:lnSpc>
        <a:spcBef>
          <a:spcPts val="800"/>
        </a:spcBef>
        <a:spcAft>
          <a:spcPts val="800"/>
        </a:spcAft>
        <a:buClr>
          <a:schemeClr val="accent1"/>
        </a:buClr>
        <a:buSzPct val="90000"/>
        <a:buFont typeface="Wingdings" panose="05000000000000000000" pitchFamily="2" charset="2"/>
        <a:buChar char="§"/>
        <a:tabLst/>
        <a:defRPr lang="en-US" sz="2400" kern="1200" noProof="0">
          <a:solidFill>
            <a:schemeClr val="tx1">
              <a:lumMod val="50000"/>
            </a:schemeClr>
          </a:solidFill>
          <a:latin typeface="+mn-lt"/>
          <a:ea typeface="+mn-ea"/>
          <a:cs typeface="+mn-cs"/>
        </a:defRPr>
      </a:lvl3pPr>
      <a:lvl4pPr marL="1073124" indent="-361942" algn="l" defTabSz="1219170" rtl="0" eaLnBrk="1" latinLnBrk="0" hangingPunct="1">
        <a:lnSpc>
          <a:spcPct val="95000"/>
        </a:lnSpc>
        <a:spcBef>
          <a:spcPts val="0"/>
        </a:spcBef>
        <a:spcAft>
          <a:spcPts val="800"/>
        </a:spcAft>
        <a:buClr>
          <a:schemeClr val="tx1"/>
        </a:buClr>
        <a:buSzPct val="90000"/>
        <a:buFont typeface="Telefonica Text" panose="02000506040000020004" pitchFamily="50" charset="0"/>
        <a:buChar char="–"/>
        <a:tabLst/>
        <a:defRPr sz="2400" kern="1200">
          <a:solidFill>
            <a:schemeClr val="tx1">
              <a:lumMod val="50000"/>
            </a:schemeClr>
          </a:solidFill>
          <a:latin typeface="+mn-lt"/>
          <a:ea typeface="+mn-ea"/>
          <a:cs typeface="+mn-cs"/>
        </a:defRPr>
      </a:lvl4pPr>
      <a:lvl5pPr marL="1073124" indent="-361942" algn="l" defTabSz="1219170" rtl="0" eaLnBrk="1" latinLnBrk="0" hangingPunct="1">
        <a:lnSpc>
          <a:spcPct val="95000"/>
        </a:lnSpc>
        <a:spcBef>
          <a:spcPts val="0"/>
        </a:spcBef>
        <a:spcAft>
          <a:spcPts val="800"/>
        </a:spcAft>
        <a:buSzPct val="90000"/>
        <a:buFont typeface="Wingdings" panose="05000000000000000000" pitchFamily="2" charset="2"/>
        <a:buChar char="§"/>
        <a:tabLst/>
        <a:defRPr sz="2400" kern="1200">
          <a:solidFill>
            <a:schemeClr val="tx1">
              <a:lumMod val="50000"/>
            </a:schemeClr>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p15:clr>
            <a:srgbClr val="F26B43"/>
          </p15:clr>
        </p15:guide>
        <p15:guide id="2" pos="5532">
          <p15:clr>
            <a:srgbClr val="F26B43"/>
          </p15:clr>
        </p15:guide>
        <p15:guide id="3" orient="horz" pos="228">
          <p15:clr>
            <a:srgbClr val="F26B43"/>
          </p15:clr>
        </p15:guide>
        <p15:guide id="4" orient="horz" pos="663">
          <p15:clr>
            <a:srgbClr val="F26B43"/>
          </p15:clr>
        </p15:guide>
        <p15:guide id="5" orient="horz" pos="720">
          <p15:clr>
            <a:srgbClr val="F26B43"/>
          </p15:clr>
        </p15:guide>
        <p15:guide id="6" orient="horz" pos="385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5" y="368300"/>
            <a:ext cx="11216639" cy="684213"/>
          </a:xfrm>
          <a:prstGeom prst="rect">
            <a:avLst/>
          </a:prstGeom>
        </p:spPr>
        <p:txBody>
          <a:bodyPr vert="horz" lIns="0" tIns="0" rIns="0" bIns="0" rtlCol="0" anchor="ctr">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87680" y="1160464"/>
            <a:ext cx="11216640" cy="4937760"/>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4" name="Date Placeholder 3"/>
          <p:cNvSpPr>
            <a:spLocks noGrp="1"/>
          </p:cNvSpPr>
          <p:nvPr>
            <p:ph type="dt" sz="half" idx="2"/>
          </p:nvPr>
        </p:nvSpPr>
        <p:spPr>
          <a:xfrm>
            <a:off x="8961120" y="6251579"/>
            <a:ext cx="2743200" cy="168276"/>
          </a:xfrm>
          <a:prstGeom prst="rect">
            <a:avLst/>
          </a:prstGeom>
        </p:spPr>
        <p:txBody>
          <a:bodyPr vert="horz" lIns="0" tIns="45720" rIns="0" bIns="45720" rtlCol="0" anchor="ctr"/>
          <a:lstStyle>
            <a:lvl1pPr algn="r">
              <a:defRPr sz="1333">
                <a:solidFill>
                  <a:schemeClr val="tx1"/>
                </a:solidFill>
              </a:defRPr>
            </a:lvl1pPr>
          </a:lstStyle>
          <a:p>
            <a:fld id="{2D097FAA-5CFA-4AA9-B3B9-8524D66399AE}" type="datetimeFigureOut">
              <a:rPr lang="en-US" smtClean="0"/>
              <a:t>12/1/2020</a:t>
            </a:fld>
            <a:endParaRPr lang="en-US"/>
          </a:p>
        </p:txBody>
      </p:sp>
      <p:sp>
        <p:nvSpPr>
          <p:cNvPr id="5" name="Footer Placeholder 4"/>
          <p:cNvSpPr>
            <a:spLocks noGrp="1"/>
          </p:cNvSpPr>
          <p:nvPr>
            <p:ph type="ftr" sz="quarter" idx="3"/>
          </p:nvPr>
        </p:nvSpPr>
        <p:spPr>
          <a:xfrm>
            <a:off x="2280356" y="6499322"/>
            <a:ext cx="6392333" cy="168276"/>
          </a:xfrm>
          <a:prstGeom prst="rect">
            <a:avLst/>
          </a:prstGeom>
        </p:spPr>
        <p:txBody>
          <a:bodyPr vert="horz" lIns="91440" tIns="45720" rIns="91440" bIns="45720" rtlCol="0" anchor="ctr"/>
          <a:lstStyle>
            <a:lvl1pPr algn="ctr">
              <a:defRPr sz="1333">
                <a:solidFill>
                  <a:schemeClr val="tx1"/>
                </a:solidFill>
              </a:defRPr>
            </a:lvl1pPr>
          </a:lstStyle>
          <a:p>
            <a:endParaRPr lang="en-US"/>
          </a:p>
        </p:txBody>
      </p:sp>
      <p:sp>
        <p:nvSpPr>
          <p:cNvPr id="6" name="Slide Number Placeholder 5"/>
          <p:cNvSpPr>
            <a:spLocks noGrp="1"/>
          </p:cNvSpPr>
          <p:nvPr>
            <p:ph type="sldNum" sz="quarter" idx="4"/>
          </p:nvPr>
        </p:nvSpPr>
        <p:spPr>
          <a:xfrm>
            <a:off x="8836766" y="6510530"/>
            <a:ext cx="2867559" cy="157068"/>
          </a:xfrm>
          <a:prstGeom prst="rect">
            <a:avLst/>
          </a:prstGeom>
        </p:spPr>
        <p:txBody>
          <a:bodyPr vert="horz" lIns="0" tIns="45720" rIns="0" bIns="45720" rtlCol="0" anchor="ctr"/>
          <a:lstStyle>
            <a:lvl1pPr algn="r">
              <a:defRPr sz="1333">
                <a:solidFill>
                  <a:schemeClr val="tx1"/>
                </a:solidFill>
              </a:defRPr>
            </a:lvl1pPr>
          </a:lstStyle>
          <a:p>
            <a:fld id="{7B3E257A-AE25-4143-ADD1-F1B2CF3C8015}" type="slidenum">
              <a:rPr lang="en-US" smtClean="0"/>
              <a:t>‹#›</a:t>
            </a:fld>
            <a:endParaRPr lang="en-US"/>
          </a:p>
        </p:txBody>
      </p:sp>
      <p:cxnSp>
        <p:nvCxnSpPr>
          <p:cNvPr id="8" name="Straight Connector 7"/>
          <p:cNvCxnSpPr/>
          <p:nvPr/>
        </p:nvCxnSpPr>
        <p:spPr>
          <a:xfrm>
            <a:off x="487680" y="6159401"/>
            <a:ext cx="11216640"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1"/>
            <a:ext cx="12192000" cy="151027"/>
          </a:xfrm>
          <a:prstGeom prst="rect">
            <a:avLst/>
          </a:prstGeom>
          <a:solidFill>
            <a:srgbClr val="C8C9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a:p>
        </p:txBody>
      </p:sp>
      <p:pic>
        <p:nvPicPr>
          <p:cNvPr id="11" name="Picture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8951" y="6253237"/>
            <a:ext cx="1022900" cy="391049"/>
          </a:xfrm>
          <a:prstGeom prst="rect">
            <a:avLst/>
          </a:prstGeom>
        </p:spPr>
      </p:pic>
    </p:spTree>
    <p:extLst>
      <p:ext uri="{BB962C8B-B14F-4D97-AF65-F5344CB8AC3E}">
        <p14:creationId xmlns:p14="http://schemas.microsoft.com/office/powerpoint/2010/main" val="371905461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361942" indent="-361942" algn="l" defTabSz="1219170" rtl="0" eaLnBrk="1" latinLnBrk="0" hangingPunct="1">
        <a:lnSpc>
          <a:spcPct val="95000"/>
        </a:lnSpc>
        <a:spcBef>
          <a:spcPts val="800"/>
        </a:spcBef>
        <a:spcAft>
          <a:spcPts val="800"/>
        </a:spcAft>
        <a:buClr>
          <a:schemeClr val="accent1"/>
        </a:buClr>
        <a:buSzPct val="90000"/>
        <a:buFont typeface="Wingdings" panose="05000000000000000000" pitchFamily="2" charset="2"/>
        <a:buChar char="§"/>
        <a:defRPr sz="3467" kern="1200">
          <a:solidFill>
            <a:schemeClr val="tx1">
              <a:lumMod val="50000"/>
            </a:schemeClr>
          </a:solidFill>
          <a:latin typeface="+mn-lt"/>
          <a:ea typeface="+mn-ea"/>
          <a:cs typeface="+mn-cs"/>
        </a:defRPr>
      </a:lvl1pPr>
      <a:lvl2pPr marL="687900" indent="-304792" algn="l" defTabSz="1219170" rtl="0" eaLnBrk="1" latinLnBrk="0" hangingPunct="1">
        <a:lnSpc>
          <a:spcPct val="95000"/>
        </a:lnSpc>
        <a:spcBef>
          <a:spcPts val="800"/>
        </a:spcBef>
        <a:spcAft>
          <a:spcPts val="800"/>
        </a:spcAft>
        <a:buClr>
          <a:schemeClr val="accent1"/>
        </a:buClr>
        <a:buSzPct val="90000"/>
        <a:buFont typeface="Telefonica Text" panose="02000506040000020004" pitchFamily="50" charset="0"/>
        <a:buChar char="–"/>
        <a:tabLst/>
        <a:defRPr sz="2933" kern="1200">
          <a:solidFill>
            <a:schemeClr val="tx1">
              <a:lumMod val="50000"/>
            </a:schemeClr>
          </a:solidFill>
          <a:latin typeface="+mn-lt"/>
          <a:ea typeface="+mn-ea"/>
          <a:cs typeface="+mn-cs"/>
        </a:defRPr>
      </a:lvl2pPr>
      <a:lvl3pPr marL="1073124" indent="-361942" algn="l" defTabSz="1219170" rtl="0" eaLnBrk="1" latinLnBrk="0" hangingPunct="1">
        <a:lnSpc>
          <a:spcPct val="95000"/>
        </a:lnSpc>
        <a:spcBef>
          <a:spcPts val="800"/>
        </a:spcBef>
        <a:spcAft>
          <a:spcPts val="800"/>
        </a:spcAft>
        <a:buClr>
          <a:schemeClr val="accent1"/>
        </a:buClr>
        <a:buSzPct val="90000"/>
        <a:buFont typeface="Wingdings" panose="05000000000000000000" pitchFamily="2" charset="2"/>
        <a:buChar char="§"/>
        <a:tabLst/>
        <a:defRPr lang="en-US" sz="2400" kern="1200" noProof="0">
          <a:solidFill>
            <a:schemeClr val="tx1">
              <a:lumMod val="50000"/>
            </a:schemeClr>
          </a:solidFill>
          <a:latin typeface="+mn-lt"/>
          <a:ea typeface="+mn-ea"/>
          <a:cs typeface="+mn-cs"/>
        </a:defRPr>
      </a:lvl3pPr>
      <a:lvl4pPr marL="1073124" indent="-361942" algn="l" defTabSz="1219170" rtl="0" eaLnBrk="1" latinLnBrk="0" hangingPunct="1">
        <a:lnSpc>
          <a:spcPct val="95000"/>
        </a:lnSpc>
        <a:spcBef>
          <a:spcPts val="0"/>
        </a:spcBef>
        <a:spcAft>
          <a:spcPts val="800"/>
        </a:spcAft>
        <a:buClr>
          <a:schemeClr val="tx1"/>
        </a:buClr>
        <a:buSzPct val="90000"/>
        <a:buFont typeface="Telefonica Text" panose="02000506040000020004" pitchFamily="50" charset="0"/>
        <a:buChar char="–"/>
        <a:tabLst/>
        <a:defRPr sz="2400" kern="1200">
          <a:solidFill>
            <a:schemeClr val="tx1">
              <a:lumMod val="50000"/>
            </a:schemeClr>
          </a:solidFill>
          <a:latin typeface="+mn-lt"/>
          <a:ea typeface="+mn-ea"/>
          <a:cs typeface="+mn-cs"/>
        </a:defRPr>
      </a:lvl4pPr>
      <a:lvl5pPr marL="1073124" indent="-361942" algn="l" defTabSz="1219170" rtl="0" eaLnBrk="1" latinLnBrk="0" hangingPunct="1">
        <a:lnSpc>
          <a:spcPct val="95000"/>
        </a:lnSpc>
        <a:spcBef>
          <a:spcPts val="0"/>
        </a:spcBef>
        <a:spcAft>
          <a:spcPts val="800"/>
        </a:spcAft>
        <a:buSzPct val="90000"/>
        <a:buFont typeface="Wingdings" panose="05000000000000000000" pitchFamily="2" charset="2"/>
        <a:buChar char="§"/>
        <a:tabLst/>
        <a:defRPr sz="2400" kern="1200">
          <a:solidFill>
            <a:schemeClr val="tx1">
              <a:lumMod val="50000"/>
            </a:schemeClr>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p15:clr>
            <a:srgbClr val="F26B43"/>
          </p15:clr>
        </p15:guide>
        <p15:guide id="2" pos="5532">
          <p15:clr>
            <a:srgbClr val="F26B43"/>
          </p15:clr>
        </p15:guide>
        <p15:guide id="3" orient="horz" pos="228">
          <p15:clr>
            <a:srgbClr val="F26B43"/>
          </p15:clr>
        </p15:guide>
        <p15:guide id="4" orient="horz" pos="663">
          <p15:clr>
            <a:srgbClr val="F26B43"/>
          </p15:clr>
        </p15:guide>
        <p15:guide id="5" orient="horz" pos="720">
          <p15:clr>
            <a:srgbClr val="F26B43"/>
          </p15:clr>
        </p15:guide>
        <p15:guide id="6" orient="horz" pos="385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5" y="368300"/>
            <a:ext cx="11216639" cy="684213"/>
          </a:xfrm>
          <a:prstGeom prst="rect">
            <a:avLst/>
          </a:prstGeom>
        </p:spPr>
        <p:txBody>
          <a:bodyPr vert="horz" lIns="0" tIns="0" rIns="0" bIns="0" rtlCol="0" anchor="ctr">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487680" y="1160464"/>
            <a:ext cx="11216640" cy="4937760"/>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2"/>
            <a:r>
              <a:rPr lang="en-US" noProof="0" dirty="0"/>
              <a:t>Fourth level</a:t>
            </a:r>
          </a:p>
          <a:p>
            <a:pPr lvl="2"/>
            <a:r>
              <a:rPr lang="en-US" noProof="0" dirty="0"/>
              <a:t>Fifth level</a:t>
            </a:r>
          </a:p>
        </p:txBody>
      </p:sp>
      <p:sp>
        <p:nvSpPr>
          <p:cNvPr id="4" name="Date Placeholder 3"/>
          <p:cNvSpPr>
            <a:spLocks noGrp="1"/>
          </p:cNvSpPr>
          <p:nvPr>
            <p:ph type="dt" sz="half" idx="2"/>
          </p:nvPr>
        </p:nvSpPr>
        <p:spPr>
          <a:xfrm>
            <a:off x="8961120" y="6251579"/>
            <a:ext cx="2743200" cy="168276"/>
          </a:xfrm>
          <a:prstGeom prst="rect">
            <a:avLst/>
          </a:prstGeom>
        </p:spPr>
        <p:txBody>
          <a:bodyPr vert="horz" lIns="0" tIns="45720" rIns="0" bIns="45720" rtlCol="0" anchor="ctr"/>
          <a:lstStyle>
            <a:lvl1pPr algn="r">
              <a:defRPr sz="1333">
                <a:solidFill>
                  <a:schemeClr val="tx1"/>
                </a:solidFill>
              </a:defRPr>
            </a:lvl1pPr>
          </a:lstStyle>
          <a:p>
            <a:fld id="{2D097FAA-5CFA-4AA9-B3B9-8524D66399AE}" type="datetimeFigureOut">
              <a:rPr lang="en-US" smtClean="0"/>
              <a:t>12/1/2020</a:t>
            </a:fld>
            <a:endParaRPr lang="en-US"/>
          </a:p>
        </p:txBody>
      </p:sp>
      <p:sp>
        <p:nvSpPr>
          <p:cNvPr id="5" name="Footer Placeholder 4"/>
          <p:cNvSpPr>
            <a:spLocks noGrp="1"/>
          </p:cNvSpPr>
          <p:nvPr>
            <p:ph type="ftr" sz="quarter" idx="3"/>
          </p:nvPr>
        </p:nvSpPr>
        <p:spPr>
          <a:xfrm>
            <a:off x="2280356" y="6499322"/>
            <a:ext cx="6392333" cy="168276"/>
          </a:xfrm>
          <a:prstGeom prst="rect">
            <a:avLst/>
          </a:prstGeom>
        </p:spPr>
        <p:txBody>
          <a:bodyPr vert="horz" lIns="91440" tIns="45720" rIns="91440" bIns="45720" rtlCol="0" anchor="ctr"/>
          <a:lstStyle>
            <a:lvl1pPr algn="ctr">
              <a:defRPr sz="1333">
                <a:solidFill>
                  <a:schemeClr val="tx1"/>
                </a:solidFill>
              </a:defRPr>
            </a:lvl1pPr>
          </a:lstStyle>
          <a:p>
            <a:endParaRPr lang="en-US"/>
          </a:p>
        </p:txBody>
      </p:sp>
      <p:sp>
        <p:nvSpPr>
          <p:cNvPr id="6" name="Slide Number Placeholder 5"/>
          <p:cNvSpPr>
            <a:spLocks noGrp="1"/>
          </p:cNvSpPr>
          <p:nvPr>
            <p:ph type="sldNum" sz="quarter" idx="4"/>
          </p:nvPr>
        </p:nvSpPr>
        <p:spPr>
          <a:xfrm>
            <a:off x="8836766" y="6510530"/>
            <a:ext cx="2867559" cy="157068"/>
          </a:xfrm>
          <a:prstGeom prst="rect">
            <a:avLst/>
          </a:prstGeom>
        </p:spPr>
        <p:txBody>
          <a:bodyPr vert="horz" lIns="0" tIns="45720" rIns="0" bIns="45720" rtlCol="0" anchor="ctr"/>
          <a:lstStyle>
            <a:lvl1pPr algn="r">
              <a:defRPr sz="1333">
                <a:solidFill>
                  <a:schemeClr val="tx1"/>
                </a:solidFill>
              </a:defRPr>
            </a:lvl1pPr>
          </a:lstStyle>
          <a:p>
            <a:fld id="{7B3E257A-AE25-4143-ADD1-F1B2CF3C8015}" type="slidenum">
              <a:rPr lang="en-US" smtClean="0"/>
              <a:t>‹#›</a:t>
            </a:fld>
            <a:endParaRPr lang="en-US"/>
          </a:p>
        </p:txBody>
      </p:sp>
      <p:cxnSp>
        <p:nvCxnSpPr>
          <p:cNvPr id="8" name="Straight Connector 7"/>
          <p:cNvCxnSpPr/>
          <p:nvPr/>
        </p:nvCxnSpPr>
        <p:spPr>
          <a:xfrm>
            <a:off x="487680" y="6159401"/>
            <a:ext cx="11216640"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1"/>
            <a:ext cx="12192000" cy="151027"/>
          </a:xfrm>
          <a:prstGeom prst="rect">
            <a:avLst/>
          </a:prstGeom>
          <a:solidFill>
            <a:srgbClr val="C8C9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noProof="0"/>
          </a:p>
        </p:txBody>
      </p:sp>
      <p:pic>
        <p:nvPicPr>
          <p:cNvPr id="11" name="Picture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8951" y="6253237"/>
            <a:ext cx="1022900" cy="391049"/>
          </a:xfrm>
          <a:prstGeom prst="rect">
            <a:avLst/>
          </a:prstGeom>
        </p:spPr>
      </p:pic>
    </p:spTree>
    <p:extLst>
      <p:ext uri="{BB962C8B-B14F-4D97-AF65-F5344CB8AC3E}">
        <p14:creationId xmlns:p14="http://schemas.microsoft.com/office/powerpoint/2010/main" val="299151746"/>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361942" indent="-361942" algn="l" defTabSz="1219170" rtl="0" eaLnBrk="1" latinLnBrk="0" hangingPunct="1">
        <a:lnSpc>
          <a:spcPct val="95000"/>
        </a:lnSpc>
        <a:spcBef>
          <a:spcPts val="800"/>
        </a:spcBef>
        <a:spcAft>
          <a:spcPts val="800"/>
        </a:spcAft>
        <a:buClr>
          <a:schemeClr val="accent1"/>
        </a:buClr>
        <a:buSzPct val="90000"/>
        <a:buFont typeface="Wingdings" panose="05000000000000000000" pitchFamily="2" charset="2"/>
        <a:buChar char="§"/>
        <a:defRPr sz="3467" kern="1200">
          <a:solidFill>
            <a:schemeClr val="tx1">
              <a:lumMod val="50000"/>
            </a:schemeClr>
          </a:solidFill>
          <a:latin typeface="+mn-lt"/>
          <a:ea typeface="+mn-ea"/>
          <a:cs typeface="+mn-cs"/>
        </a:defRPr>
      </a:lvl1pPr>
      <a:lvl2pPr marL="687900" indent="-304792" algn="l" defTabSz="1219170" rtl="0" eaLnBrk="1" latinLnBrk="0" hangingPunct="1">
        <a:lnSpc>
          <a:spcPct val="95000"/>
        </a:lnSpc>
        <a:spcBef>
          <a:spcPts val="800"/>
        </a:spcBef>
        <a:spcAft>
          <a:spcPts val="800"/>
        </a:spcAft>
        <a:buClr>
          <a:schemeClr val="accent1"/>
        </a:buClr>
        <a:buSzPct val="90000"/>
        <a:buFont typeface="Telefonica Text" panose="02000506040000020004" pitchFamily="50" charset="0"/>
        <a:buChar char="–"/>
        <a:tabLst/>
        <a:defRPr sz="2933" kern="1200">
          <a:solidFill>
            <a:schemeClr val="tx1">
              <a:lumMod val="50000"/>
            </a:schemeClr>
          </a:solidFill>
          <a:latin typeface="+mn-lt"/>
          <a:ea typeface="+mn-ea"/>
          <a:cs typeface="+mn-cs"/>
        </a:defRPr>
      </a:lvl2pPr>
      <a:lvl3pPr marL="1073124" indent="-361942" algn="l" defTabSz="1219170" rtl="0" eaLnBrk="1" latinLnBrk="0" hangingPunct="1">
        <a:lnSpc>
          <a:spcPct val="95000"/>
        </a:lnSpc>
        <a:spcBef>
          <a:spcPts val="800"/>
        </a:spcBef>
        <a:spcAft>
          <a:spcPts val="800"/>
        </a:spcAft>
        <a:buClr>
          <a:schemeClr val="accent1"/>
        </a:buClr>
        <a:buSzPct val="90000"/>
        <a:buFont typeface="Wingdings" panose="05000000000000000000" pitchFamily="2" charset="2"/>
        <a:buChar char="§"/>
        <a:tabLst/>
        <a:defRPr lang="en-US" sz="2400" kern="1200" noProof="0">
          <a:solidFill>
            <a:schemeClr val="tx1">
              <a:lumMod val="50000"/>
            </a:schemeClr>
          </a:solidFill>
          <a:latin typeface="+mn-lt"/>
          <a:ea typeface="+mn-ea"/>
          <a:cs typeface="+mn-cs"/>
        </a:defRPr>
      </a:lvl3pPr>
      <a:lvl4pPr marL="1073124" indent="-361942" algn="l" defTabSz="1219170" rtl="0" eaLnBrk="1" latinLnBrk="0" hangingPunct="1">
        <a:lnSpc>
          <a:spcPct val="95000"/>
        </a:lnSpc>
        <a:spcBef>
          <a:spcPts val="0"/>
        </a:spcBef>
        <a:spcAft>
          <a:spcPts val="800"/>
        </a:spcAft>
        <a:buClr>
          <a:schemeClr val="tx1"/>
        </a:buClr>
        <a:buSzPct val="90000"/>
        <a:buFont typeface="Telefonica Text" panose="02000506040000020004" pitchFamily="50" charset="0"/>
        <a:buChar char="–"/>
        <a:tabLst/>
        <a:defRPr sz="2400" kern="1200">
          <a:solidFill>
            <a:schemeClr val="tx1">
              <a:lumMod val="50000"/>
            </a:schemeClr>
          </a:solidFill>
          <a:latin typeface="+mn-lt"/>
          <a:ea typeface="+mn-ea"/>
          <a:cs typeface="+mn-cs"/>
        </a:defRPr>
      </a:lvl4pPr>
      <a:lvl5pPr marL="1073124" indent="-361942" algn="l" defTabSz="1219170" rtl="0" eaLnBrk="1" latinLnBrk="0" hangingPunct="1">
        <a:lnSpc>
          <a:spcPct val="95000"/>
        </a:lnSpc>
        <a:spcBef>
          <a:spcPts val="0"/>
        </a:spcBef>
        <a:spcAft>
          <a:spcPts val="800"/>
        </a:spcAft>
        <a:buSzPct val="90000"/>
        <a:buFont typeface="Wingdings" panose="05000000000000000000" pitchFamily="2" charset="2"/>
        <a:buChar char="§"/>
        <a:tabLst/>
        <a:defRPr sz="2400" kern="1200">
          <a:solidFill>
            <a:schemeClr val="tx1">
              <a:lumMod val="50000"/>
            </a:schemeClr>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p15:clr>
            <a:srgbClr val="F26B43"/>
          </p15:clr>
        </p15:guide>
        <p15:guide id="2" pos="5532">
          <p15:clr>
            <a:srgbClr val="F26B43"/>
          </p15:clr>
        </p15:guide>
        <p15:guide id="3" orient="horz" pos="228">
          <p15:clr>
            <a:srgbClr val="F26B43"/>
          </p15:clr>
        </p15:guide>
        <p15:guide id="4" orient="horz" pos="663">
          <p15:clr>
            <a:srgbClr val="F26B43"/>
          </p15:clr>
        </p15:guide>
        <p15:guide id="5" orient="horz" pos="720">
          <p15:clr>
            <a:srgbClr val="F26B43"/>
          </p15:clr>
        </p15:guide>
        <p15:guide id="6" orient="horz" pos="385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ooter"/>
          <p:cNvSpPr txBox="1"/>
          <p:nvPr userDrawn="1"/>
        </p:nvSpPr>
        <p:spPr>
          <a:xfrm>
            <a:off x="5080504" y="6510966"/>
            <a:ext cx="2031004" cy="113557"/>
          </a:xfrm>
          <a:prstGeom prst="rect">
            <a:avLst/>
          </a:prstGeom>
          <a:noFill/>
        </p:spPr>
        <p:txBody>
          <a:bodyPr wrap="none" lIns="0" tIns="0" rIns="0" bIns="0" anchor="ctr">
            <a:spAutoFit/>
          </a:bodyPr>
          <a:lstStyle/>
          <a:p>
            <a:pPr marL="0" algn="ctr" defTabSz="914390" rtl="0" eaLnBrk="1" latinLnBrk="0" hangingPunct="1"/>
            <a:r>
              <a:rPr lang="en-US" sz="738" b="0" kern="1200" cap="all" normalizeH="0" baseline="0" noProof="0" dirty="0">
                <a:solidFill>
                  <a:schemeClr val="tx1"/>
                </a:solidFill>
                <a:effectLst>
                  <a:glow rad="101600">
                    <a:schemeClr val="bg1">
                      <a:alpha val="60000"/>
                    </a:schemeClr>
                  </a:glow>
                </a:effectLst>
                <a:latin typeface="Source Sans Pro" pitchFamily="34" charset="0"/>
                <a:ea typeface="Source Sans Pro" pitchFamily="34" charset="0"/>
                <a:cs typeface="+mn-cs"/>
              </a:rPr>
              <a:t>Presentation │ C1│ November 2019│ </a:t>
            </a:r>
            <a:fld id="{818DA363-0EEE-4CFD-AFE4-46BD9657FACC}" type="slidenum">
              <a:rPr lang="en-US" sz="738" b="0" kern="1200" cap="all" normalizeH="0" baseline="0" noProof="0" smtClean="0">
                <a:solidFill>
                  <a:schemeClr val="tx1"/>
                </a:solidFill>
                <a:effectLst>
                  <a:glow rad="101600">
                    <a:schemeClr val="bg1">
                      <a:alpha val="60000"/>
                    </a:schemeClr>
                  </a:glow>
                </a:effectLst>
                <a:latin typeface="Source Sans Pro" pitchFamily="34" charset="0"/>
                <a:ea typeface="Source Sans Pro" pitchFamily="34" charset="0"/>
                <a:cs typeface="+mn-cs"/>
              </a:rPr>
              <a:pPr marL="0" algn="ctr" defTabSz="914390" rtl="0" eaLnBrk="1" latinLnBrk="0" hangingPunct="1"/>
              <a:t>‹#›</a:t>
            </a:fld>
            <a:endParaRPr lang="fr-FR" sz="738" b="1" kern="1200" cap="all" normalizeH="0" baseline="0" noProof="0" dirty="0">
              <a:solidFill>
                <a:schemeClr val="tx1"/>
              </a:solidFill>
              <a:effectLst>
                <a:glow rad="101600">
                  <a:schemeClr val="bg1">
                    <a:alpha val="60000"/>
                  </a:schemeClr>
                </a:glow>
              </a:effectLst>
              <a:latin typeface="Source Sans Pro" pitchFamily="34" charset="0"/>
              <a:ea typeface="Source Sans Pro" pitchFamily="34" charset="0"/>
              <a:cs typeface="+mn-cs"/>
            </a:endParaRPr>
          </a:p>
        </p:txBody>
      </p:sp>
      <p:sp>
        <p:nvSpPr>
          <p:cNvPr id="2" name="Slide Title"/>
          <p:cNvSpPr>
            <a:spLocks noGrp="1"/>
          </p:cNvSpPr>
          <p:nvPr>
            <p:ph type="title"/>
          </p:nvPr>
        </p:nvSpPr>
        <p:spPr>
          <a:xfrm>
            <a:off x="398770" y="463803"/>
            <a:ext cx="11394647" cy="218330"/>
          </a:xfrm>
          <a:prstGeom prst="rect">
            <a:avLst/>
          </a:prstGeom>
        </p:spPr>
        <p:txBody>
          <a:bodyPr vert="horz" wrap="square" lIns="0" tIns="0" rIns="0" bIns="0" rtlCol="0" anchor="b">
            <a:spAutoFit/>
          </a:bodyPr>
          <a:lstStyle/>
          <a:p>
            <a:r>
              <a:rPr lang="fr-FR" noProof="0" dirty="0"/>
              <a:t>Click to </a:t>
            </a:r>
            <a:r>
              <a:rPr lang="fr-FR" noProof="0" dirty="0" err="1"/>
              <a:t>add</a:t>
            </a:r>
            <a:r>
              <a:rPr lang="fr-FR" noProof="0" dirty="0"/>
              <a:t> </a:t>
            </a:r>
            <a:r>
              <a:rPr lang="fr-FR" noProof="0" dirty="0" err="1"/>
              <a:t>title</a:t>
            </a:r>
            <a:endParaRPr lang="fr-FR" noProof="0" dirty="0"/>
          </a:p>
        </p:txBody>
      </p:sp>
      <p:sp>
        <p:nvSpPr>
          <p:cNvPr id="10" name="Espace réservé du texte 9">
            <a:extLst>
              <a:ext uri="{FF2B5EF4-FFF2-40B4-BE49-F238E27FC236}">
                <a16:creationId xmlns:a16="http://schemas.microsoft.com/office/drawing/2014/main" id="{779F76B3-F79E-4FEA-864E-A44B5ACD2500}"/>
              </a:ext>
            </a:extLst>
          </p:cNvPr>
          <p:cNvSpPr>
            <a:spLocks noGrp="1"/>
          </p:cNvSpPr>
          <p:nvPr>
            <p:ph type="body" idx="1"/>
          </p:nvPr>
        </p:nvSpPr>
        <p:spPr>
          <a:xfrm>
            <a:off x="398770" y="1412877"/>
            <a:ext cx="11394647" cy="1376339"/>
          </a:xfrm>
          <a:prstGeom prst="rect">
            <a:avLst/>
          </a:prstGeom>
        </p:spPr>
        <p:txBody>
          <a:bodyPr vert="horz" lIns="0" tIns="0" rIns="0" bIns="0" rtlCol="0">
            <a:spAutoFit/>
          </a:body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pic>
        <p:nvPicPr>
          <p:cNvPr id="7" name="Logo SG">
            <a:extLst>
              <a:ext uri="{FF2B5EF4-FFF2-40B4-BE49-F238E27FC236}">
                <a16:creationId xmlns:a16="http://schemas.microsoft.com/office/drawing/2014/main" id="{DF24FCA9-695D-4D9E-89B1-4B03E4A6D04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0540" y="6349090"/>
            <a:ext cx="1561483" cy="258597"/>
          </a:xfrm>
          <a:prstGeom prst="rect">
            <a:avLst/>
          </a:prstGeom>
        </p:spPr>
      </p:pic>
    </p:spTree>
    <p:extLst>
      <p:ext uri="{BB962C8B-B14F-4D97-AF65-F5344CB8AC3E}">
        <p14:creationId xmlns:p14="http://schemas.microsoft.com/office/powerpoint/2010/main" val="2931199798"/>
      </p:ext>
    </p:extLst>
  </p:cSld>
  <p:clrMap bg1="lt1" tx1="dk1" bg2="lt2" tx2="dk2" accent1="accent1" accent2="accent2" accent3="accent3" accent4="accent4" accent5="accent5" accent6="accent6" hlink="hlink" folHlink="folHlink"/>
  <p:hf hdr="0" ftr="0" dt="0"/>
  <p:txStyles>
    <p:titleStyle>
      <a:lvl1pPr algn="l" defTabSz="914390" rtl="0" eaLnBrk="1" fontAlgn="base" latinLnBrk="0" hangingPunct="1">
        <a:lnSpc>
          <a:spcPct val="75000"/>
        </a:lnSpc>
        <a:spcBef>
          <a:spcPct val="0"/>
        </a:spcBef>
        <a:spcAft>
          <a:spcPct val="0"/>
        </a:spcAft>
        <a:buNone/>
        <a:defRPr lang="fr-FR" sz="1846" b="0" kern="1200" cap="all" baseline="0" noProof="0" dirty="0">
          <a:solidFill>
            <a:schemeClr val="bg2"/>
          </a:solidFill>
          <a:latin typeface="+mj-lt"/>
          <a:ea typeface="+mj-ea"/>
          <a:cs typeface="Arial" pitchFamily="34" charset="0"/>
        </a:defRPr>
      </a:lvl1pPr>
    </p:titleStyle>
    <p:bodyStyle>
      <a:lvl1pPr marL="0" indent="0" algn="l" defTabSz="914390" rtl="0" eaLnBrk="1" latinLnBrk="0" hangingPunct="1">
        <a:lnSpc>
          <a:spcPct val="90000"/>
        </a:lnSpc>
        <a:spcBef>
          <a:spcPts val="800"/>
        </a:spcBef>
        <a:buClr>
          <a:schemeClr val="tx1">
            <a:lumMod val="75000"/>
            <a:lumOff val="25000"/>
          </a:schemeClr>
        </a:buClr>
        <a:buSzPct val="90000"/>
        <a:buFont typeface="Arial" pitchFamily="34" charset="0"/>
        <a:buNone/>
        <a:defRPr lang="en-US" sz="1292" b="1" kern="1200" baseline="0" noProof="0" dirty="0" smtClean="0">
          <a:solidFill>
            <a:schemeClr val="tx1"/>
          </a:solidFill>
          <a:latin typeface="+mn-lt"/>
          <a:ea typeface="+mn-ea"/>
          <a:cs typeface="Arial" pitchFamily="34" charset="0"/>
        </a:defRPr>
      </a:lvl1pPr>
      <a:lvl2pPr marL="287996" indent="-143998" algn="l" defTabSz="914390" rtl="0" eaLnBrk="1" latinLnBrk="0" hangingPunct="1">
        <a:lnSpc>
          <a:spcPct val="90000"/>
        </a:lnSpc>
        <a:spcBef>
          <a:spcPts val="600"/>
        </a:spcBef>
        <a:buClrTx/>
        <a:buSzPct val="100000"/>
        <a:buFont typeface="Wingdings" panose="05000000000000000000" pitchFamily="2" charset="2"/>
        <a:buChar char=""/>
        <a:defRPr lang="en-US" sz="1292" kern="1200" noProof="0" dirty="0" smtClean="0">
          <a:solidFill>
            <a:schemeClr val="tx1"/>
          </a:solidFill>
          <a:latin typeface="+mn-lt"/>
          <a:ea typeface="+mn-ea"/>
          <a:cs typeface="Arial" pitchFamily="34" charset="0"/>
        </a:defRPr>
      </a:lvl2pPr>
      <a:lvl3pPr marL="431995" indent="-143998" algn="l" defTabSz="914390" rtl="0" eaLnBrk="1" latinLnBrk="0" hangingPunct="1">
        <a:lnSpc>
          <a:spcPct val="90000"/>
        </a:lnSpc>
        <a:spcBef>
          <a:spcPts val="600"/>
        </a:spcBef>
        <a:buClr>
          <a:schemeClr val="tx1"/>
        </a:buClr>
        <a:buSzPct val="100000"/>
        <a:buFont typeface="Source Sans Pro" panose="020B0503030403020204" pitchFamily="34" charset="0"/>
        <a:buChar char="–"/>
        <a:defRPr lang="en-US" sz="1292" kern="1200" noProof="0" dirty="0" smtClean="0">
          <a:solidFill>
            <a:schemeClr val="tx1"/>
          </a:solidFill>
          <a:latin typeface="+mn-lt"/>
          <a:ea typeface="+mn-ea"/>
          <a:cs typeface="Arial" pitchFamily="34" charset="0"/>
        </a:defRPr>
      </a:lvl3pPr>
      <a:lvl4pPr marL="575994" indent="-143998" algn="l" defTabSz="914390" rtl="0" eaLnBrk="1" latinLnBrk="0" hangingPunct="1">
        <a:lnSpc>
          <a:spcPct val="90000"/>
        </a:lnSpc>
        <a:spcBef>
          <a:spcPts val="400"/>
        </a:spcBef>
        <a:buClrTx/>
        <a:buFont typeface="Source Sans Pro" panose="020B0503030403020204" pitchFamily="34" charset="0"/>
        <a:buChar char="-"/>
        <a:defRPr lang="en-US" sz="1292" kern="1200" noProof="0" dirty="0" smtClean="0">
          <a:solidFill>
            <a:schemeClr val="tx1"/>
          </a:solidFill>
          <a:latin typeface="+mn-lt"/>
          <a:ea typeface="+mn-ea"/>
          <a:cs typeface="Arial" pitchFamily="34" charset="0"/>
        </a:defRPr>
      </a:lvl4pPr>
      <a:lvl5pPr marL="0" indent="0" algn="l" defTabSz="914390" rtl="0" eaLnBrk="1" latinLnBrk="0" hangingPunct="1">
        <a:spcBef>
          <a:spcPts val="2000"/>
        </a:spcBef>
        <a:buClr>
          <a:schemeClr val="tx2"/>
        </a:buClr>
        <a:buFontTx/>
        <a:buNone/>
        <a:defRPr lang="en-US" sz="1292" b="1" kern="1200" cap="all" baseline="0" noProof="0" dirty="0">
          <a:solidFill>
            <a:schemeClr val="bg2"/>
          </a:solidFill>
          <a:latin typeface="+mn-lt"/>
          <a:ea typeface="Source Sans Pro Black" panose="020B0803030403020204" pitchFamily="34" charset="0"/>
          <a:cs typeface="Arial" pitchFamily="34" charset="0"/>
        </a:defRPr>
      </a:lvl5pPr>
      <a:lvl6pPr marL="2514571" indent="-228596" algn="l" defTabSz="91439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0" rtl="0" eaLnBrk="1" latinLnBrk="0" hangingPunct="1">
        <a:defRPr sz="1800" kern="1200">
          <a:solidFill>
            <a:schemeClr val="tx1"/>
          </a:solidFill>
          <a:latin typeface="+mn-lt"/>
          <a:ea typeface="+mn-ea"/>
          <a:cs typeface="+mn-cs"/>
        </a:defRPr>
      </a:lvl1pPr>
      <a:lvl2pPr marL="457196" algn="l" defTabSz="914390" rtl="0" eaLnBrk="1" latinLnBrk="0" hangingPunct="1">
        <a:defRPr sz="1800" kern="1200">
          <a:solidFill>
            <a:schemeClr val="tx1"/>
          </a:solidFill>
          <a:latin typeface="+mn-lt"/>
          <a:ea typeface="+mn-ea"/>
          <a:cs typeface="+mn-cs"/>
        </a:defRPr>
      </a:lvl2pPr>
      <a:lvl3pPr marL="914390" algn="l" defTabSz="914390" rtl="0" eaLnBrk="1" latinLnBrk="0" hangingPunct="1">
        <a:defRPr sz="1800" kern="1200">
          <a:solidFill>
            <a:schemeClr val="tx1"/>
          </a:solidFill>
          <a:latin typeface="+mn-lt"/>
          <a:ea typeface="+mn-ea"/>
          <a:cs typeface="+mn-cs"/>
        </a:defRPr>
      </a:lvl3pPr>
      <a:lvl4pPr marL="1371584" algn="l" defTabSz="914390" rtl="0" eaLnBrk="1" latinLnBrk="0" hangingPunct="1">
        <a:defRPr sz="1800" kern="1200">
          <a:solidFill>
            <a:schemeClr val="tx1"/>
          </a:solidFill>
          <a:latin typeface="+mn-lt"/>
          <a:ea typeface="+mn-ea"/>
          <a:cs typeface="+mn-cs"/>
        </a:defRPr>
      </a:lvl4pPr>
      <a:lvl5pPr marL="1828778" algn="l" defTabSz="914390" rtl="0" eaLnBrk="1" latinLnBrk="0" hangingPunct="1">
        <a:defRPr sz="1800" kern="1200">
          <a:solidFill>
            <a:schemeClr val="tx1"/>
          </a:solidFill>
          <a:latin typeface="+mn-lt"/>
          <a:ea typeface="+mn-ea"/>
          <a:cs typeface="+mn-cs"/>
        </a:defRPr>
      </a:lvl5pPr>
      <a:lvl6pPr marL="2285974" algn="l" defTabSz="914390" rtl="0" eaLnBrk="1" latinLnBrk="0" hangingPunct="1">
        <a:defRPr sz="1800" kern="1200">
          <a:solidFill>
            <a:schemeClr val="tx1"/>
          </a:solidFill>
          <a:latin typeface="+mn-lt"/>
          <a:ea typeface="+mn-ea"/>
          <a:cs typeface="+mn-cs"/>
        </a:defRPr>
      </a:lvl6pPr>
      <a:lvl7pPr marL="2743169" algn="l" defTabSz="914390" rtl="0" eaLnBrk="1" latinLnBrk="0" hangingPunct="1">
        <a:defRPr sz="1800" kern="1200">
          <a:solidFill>
            <a:schemeClr val="tx1"/>
          </a:solidFill>
          <a:latin typeface="+mn-lt"/>
          <a:ea typeface="+mn-ea"/>
          <a:cs typeface="+mn-cs"/>
        </a:defRPr>
      </a:lvl7pPr>
      <a:lvl8pPr marL="3200363" algn="l" defTabSz="914390" rtl="0" eaLnBrk="1" latinLnBrk="0" hangingPunct="1">
        <a:defRPr sz="1800" kern="1200">
          <a:solidFill>
            <a:schemeClr val="tx1"/>
          </a:solidFill>
          <a:latin typeface="+mn-lt"/>
          <a:ea typeface="+mn-ea"/>
          <a:cs typeface="+mn-cs"/>
        </a:defRPr>
      </a:lvl8pPr>
      <a:lvl9pPr marL="3657558" algn="l" defTabSz="91439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80">
          <p15:clr>
            <a:srgbClr val="000000"/>
          </p15:clr>
        </p15:guide>
        <p15:guide id="2" pos="204">
          <p15:clr>
            <a:srgbClr val="000000"/>
          </p15:clr>
        </p15:guide>
        <p15:guide id="3" pos="6036">
          <p15:clr>
            <a:srgbClr val="000000"/>
          </p15:clr>
        </p15:guide>
        <p15:guide id="4" orient="horz" pos="890">
          <p15:clr>
            <a:srgbClr val="000000"/>
          </p15:clr>
        </p15:guide>
        <p15:guide id="5" pos="3120">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D097FAA-5CFA-4AA9-B3B9-8524D66399AE}" type="datetimeFigureOut">
              <a:rPr lang="en-US" smtClean="0"/>
              <a:t>12/1/2020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B3E257A-AE25-4143-ADD1-F1B2CF3C801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9764135"/>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766" y="179388"/>
            <a:ext cx="11836401" cy="246221"/>
          </a:xfrm>
          <a:prstGeom prst="rect">
            <a:avLst/>
          </a:prstGeom>
        </p:spPr>
        <p:txBody>
          <a:bodyPr vert="horz" wrap="square" lIns="73152" tIns="0" rIns="73152" bIns="0" rtlCol="0" anchor="t" anchorCtr="0">
            <a:spAutoFit/>
          </a:bodyPr>
          <a:lstStyle/>
          <a:p>
            <a:r>
              <a:rPr lang="en-US"/>
              <a:t>Click to edit Master title style</a:t>
            </a:r>
            <a:endParaRPr lang="en-US" dirty="0"/>
          </a:p>
        </p:txBody>
      </p:sp>
      <p:sp>
        <p:nvSpPr>
          <p:cNvPr id="18" name="Text Placeholder 17"/>
          <p:cNvSpPr>
            <a:spLocks noGrp="1"/>
          </p:cNvSpPr>
          <p:nvPr>
            <p:ph type="body" idx="1"/>
          </p:nvPr>
        </p:nvSpPr>
        <p:spPr>
          <a:xfrm>
            <a:off x="1166283" y="1005840"/>
            <a:ext cx="9855200" cy="534193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p:cNvPicPr>
          <p:nvPr userDrawn="1">
            <p:custDataLst>
              <p:tags r:id="rId43"/>
            </p:custDataLst>
          </p:nvPr>
        </p:nvPicPr>
        <p:blipFill>
          <a:blip r:embed="rId44" cstate="print">
            <a:extLst>
              <a:ext uri="{28A0092B-C50C-407E-A947-70E740481C1C}">
                <a14:useLocalDpi xmlns:a14="http://schemas.microsoft.com/office/drawing/2010/main" val="0"/>
              </a:ext>
            </a:extLst>
          </a:blip>
          <a:stretch>
            <a:fillRect/>
          </a:stretch>
        </p:blipFill>
        <p:spPr>
          <a:xfrm>
            <a:off x="10741152" y="6620256"/>
            <a:ext cx="1231392" cy="201168"/>
          </a:xfrm>
          <a:prstGeom prst="rect">
            <a:avLst/>
          </a:prstGeom>
        </p:spPr>
      </p:pic>
      <p:sp>
        <p:nvSpPr>
          <p:cNvPr id="5" name="Rectangle 4">
            <a:extLst>
              <a:ext uri="{FF2B5EF4-FFF2-40B4-BE49-F238E27FC236}">
                <a16:creationId xmlns:a16="http://schemas.microsoft.com/office/drawing/2014/main" id="{A34856A1-66AC-41CD-8859-E1D9E1DE192B}"/>
              </a:ext>
            </a:extLst>
          </p:cNvPr>
          <p:cNvSpPr/>
          <p:nvPr userDrawn="1"/>
        </p:nvSpPr>
        <p:spPr>
          <a:xfrm>
            <a:off x="-1041399" y="230188"/>
            <a:ext cx="800100" cy="592772"/>
          </a:xfrm>
          <a:prstGeom prst="rect">
            <a:avLst/>
          </a:pr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a:r>
              <a:rPr lang="en-US" sz="1100" b="1" dirty="0"/>
              <a:t>Border</a:t>
            </a:r>
          </a:p>
        </p:txBody>
      </p:sp>
      <p:pic>
        <p:nvPicPr>
          <p:cNvPr id="7" name="Picture 6">
            <a:extLst>
              <a:ext uri="{FF2B5EF4-FFF2-40B4-BE49-F238E27FC236}">
                <a16:creationId xmlns:a16="http://schemas.microsoft.com/office/drawing/2014/main" id="{9359DCE2-9F9E-49B2-A776-82FDC35B7487}"/>
              </a:ext>
            </a:extLst>
          </p:cNvPr>
          <p:cNvPicPr>
            <a:picLocks noChangeAspect="1"/>
          </p:cNvPicPr>
          <p:nvPr userDrawn="1"/>
        </p:nvPicPr>
        <p:blipFill>
          <a:blip r:embed="rId45"/>
          <a:stretch>
            <a:fillRect/>
          </a:stretch>
        </p:blipFill>
        <p:spPr>
          <a:xfrm rot="5400000">
            <a:off x="-1180244" y="938380"/>
            <a:ext cx="1077784" cy="1012999"/>
          </a:xfrm>
          <a:prstGeom prst="rect">
            <a:avLst/>
          </a:prstGeom>
          <a:ln w="19050">
            <a:solidFill>
              <a:srgbClr val="B3B3B3"/>
            </a:solidFill>
          </a:ln>
        </p:spPr>
      </p:pic>
      <p:pic>
        <p:nvPicPr>
          <p:cNvPr id="8" name="Picture 4" descr="Related image">
            <a:extLst>
              <a:ext uri="{FF2B5EF4-FFF2-40B4-BE49-F238E27FC236}">
                <a16:creationId xmlns:a16="http://schemas.microsoft.com/office/drawing/2014/main" id="{D339C1C1-237E-41BF-98D7-88ABE366742C}"/>
              </a:ext>
            </a:extLst>
          </p:cNvPr>
          <p:cNvPicPr>
            <a:picLocks noChangeAspect="1" noChangeArrowheads="1"/>
          </p:cNvPicPr>
          <p:nvPr userDrawn="1"/>
        </p:nvPicPr>
        <p:blipFill>
          <a:blip r:embed="rId46" cstate="print">
            <a:extLst>
              <a:ext uri="{28A0092B-C50C-407E-A947-70E740481C1C}">
                <a14:useLocalDpi xmlns:a14="http://schemas.microsoft.com/office/drawing/2010/main" val="0"/>
              </a:ext>
            </a:extLst>
          </a:blip>
          <a:srcRect/>
          <a:stretch>
            <a:fillRect/>
          </a:stretch>
        </p:blipFill>
        <p:spPr bwMode="auto">
          <a:xfrm>
            <a:off x="-1500174" y="2103478"/>
            <a:ext cx="1384267" cy="133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643895"/>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Lst>
  <p:hf hdr="0" dt="0"/>
  <p:txStyles>
    <p:titleStyle>
      <a:lvl1pPr algn="l" defTabSz="914400" rtl="0" eaLnBrk="1" latinLnBrk="0" hangingPunct="1">
        <a:spcBef>
          <a:spcPct val="0"/>
        </a:spcBef>
        <a:buNone/>
        <a:defRPr sz="1600" b="1" kern="1200">
          <a:solidFill>
            <a:schemeClr val="tx1"/>
          </a:solidFill>
          <a:latin typeface="Trade Gothic LT Com" pitchFamily="34" charset="0"/>
          <a:ea typeface="+mj-ea"/>
          <a:cs typeface="Arial" pitchFamily="34" charset="0"/>
        </a:defRPr>
      </a:lvl1pPr>
    </p:titleStyle>
    <p:bodyStyle>
      <a:lvl1pPr marL="0" indent="0" algn="l" defTabSz="914400" rtl="0" eaLnBrk="1" latinLnBrk="0" hangingPunct="1">
        <a:lnSpc>
          <a:spcPct val="100000"/>
        </a:lnSpc>
        <a:spcBef>
          <a:spcPts val="1800"/>
        </a:spcBef>
        <a:spcAft>
          <a:spcPts val="0"/>
        </a:spcAft>
        <a:buFont typeface="Arial" pitchFamily="34" charset="0"/>
        <a:buNone/>
        <a:defRPr lang="en-US" sz="1300" b="1" strike="noStrike" kern="1200" baseline="0" dirty="0" smtClean="0">
          <a:solidFill>
            <a:schemeClr val="tx1"/>
          </a:solidFill>
          <a:latin typeface="Trade Gothic LT Com"/>
          <a:ea typeface="+mn-ea"/>
          <a:cs typeface="Arial" pitchFamily="34" charset="0"/>
        </a:defRPr>
      </a:lvl1pPr>
      <a:lvl2pPr marL="164592" indent="-164592" algn="l" defTabSz="914400" rtl="0" eaLnBrk="1" latinLnBrk="0" hangingPunct="1">
        <a:lnSpc>
          <a:spcPct val="100000"/>
        </a:lnSpc>
        <a:spcBef>
          <a:spcPts val="1200"/>
        </a:spcBef>
        <a:spcAft>
          <a:spcPts val="0"/>
        </a:spcAft>
        <a:buClr>
          <a:srgbClr val="B3B3B3"/>
        </a:buClr>
        <a:buSzPct val="60000"/>
        <a:buFont typeface="Wingdings" pitchFamily="2" charset="2"/>
        <a:buChar char="n"/>
        <a:defRPr lang="en-US" sz="1300" b="0" kern="1200" baseline="0" dirty="0" smtClean="0">
          <a:solidFill>
            <a:schemeClr val="tx1"/>
          </a:solidFill>
          <a:latin typeface="Trade Gothic LT Com"/>
          <a:ea typeface="+mn-ea"/>
          <a:cs typeface="Arial" pitchFamily="34" charset="0"/>
        </a:defRPr>
      </a:lvl2pPr>
      <a:lvl3pPr marL="329184" indent="-164592" algn="l" defTabSz="914400" rtl="0" eaLnBrk="1" latinLnBrk="0" hangingPunct="1">
        <a:lnSpc>
          <a:spcPct val="100000"/>
        </a:lnSpc>
        <a:spcBef>
          <a:spcPts val="600"/>
        </a:spcBef>
        <a:spcAft>
          <a:spcPts val="0"/>
        </a:spcAft>
        <a:buClr>
          <a:srgbClr val="B3B3B3"/>
        </a:buClr>
        <a:buSzPct val="80000"/>
        <a:buFont typeface="Arial" pitchFamily="34" charset="0"/>
        <a:buChar char="─"/>
        <a:defRPr lang="en-US" sz="1300" kern="1200" baseline="0" dirty="0" smtClean="0">
          <a:solidFill>
            <a:schemeClr val="tx1"/>
          </a:solidFill>
          <a:latin typeface="Trade Gothic LT Com"/>
          <a:ea typeface="+mn-ea"/>
          <a:cs typeface="Arial" pitchFamily="34" charset="0"/>
        </a:defRPr>
      </a:lvl3pPr>
      <a:lvl4pPr marL="493776" indent="-164592" algn="l" defTabSz="914400" rtl="0" eaLnBrk="1" latinLnBrk="0" hangingPunct="1">
        <a:lnSpc>
          <a:spcPct val="100000"/>
        </a:lnSpc>
        <a:spcBef>
          <a:spcPts val="600"/>
        </a:spcBef>
        <a:spcAft>
          <a:spcPts val="0"/>
        </a:spcAft>
        <a:buClr>
          <a:srgbClr val="B3B3B3"/>
        </a:buClr>
        <a:buSzPct val="60000"/>
        <a:buFont typeface="Wingdings" pitchFamily="2" charset="2"/>
        <a:buChar char="n"/>
        <a:tabLst/>
        <a:defRPr lang="en-US" sz="1100" kern="1200" baseline="0" dirty="0" smtClean="0">
          <a:solidFill>
            <a:schemeClr val="tx1"/>
          </a:solidFill>
          <a:latin typeface="Trade Gothic LT Com"/>
          <a:ea typeface="+mn-ea"/>
          <a:cs typeface="Arial" pitchFamily="34" charset="0"/>
        </a:defRPr>
      </a:lvl4pPr>
      <a:lvl5pPr marL="658368" marR="0" indent="-164592" algn="l" defTabSz="914400" rtl="0" eaLnBrk="1" fontAlgn="auto" latinLnBrk="0" hangingPunct="1">
        <a:lnSpc>
          <a:spcPct val="100000"/>
        </a:lnSpc>
        <a:spcBef>
          <a:spcPts val="600"/>
        </a:spcBef>
        <a:spcAft>
          <a:spcPts val="0"/>
        </a:spcAft>
        <a:buClr>
          <a:srgbClr val="B3B3B3"/>
        </a:buClr>
        <a:buSzPct val="80000"/>
        <a:buFont typeface="Arial" pitchFamily="34" charset="0"/>
        <a:buChar char="─"/>
        <a:tabLst/>
        <a:defRPr sz="1100" kern="1200" baseline="0">
          <a:solidFill>
            <a:schemeClr val="tx1"/>
          </a:solidFill>
          <a:latin typeface="Trade Gothic LT Com"/>
          <a:ea typeface="+mn-ea"/>
          <a:cs typeface="BentonSansCond-Regular" pitchFamily="2" charset="0"/>
        </a:defRPr>
      </a:lvl5pPr>
      <a:lvl6pPr marL="485775" indent="-120650" algn="l" defTabSz="914400" rtl="0" eaLnBrk="1" latinLnBrk="0" hangingPunct="1">
        <a:spcBef>
          <a:spcPts val="500"/>
        </a:spcBef>
        <a:buClr>
          <a:srgbClr val="9A9A9A"/>
        </a:buClr>
        <a:buFont typeface="Wingdings" pitchFamily="2" charset="2"/>
        <a:buChar char="§"/>
        <a:defRPr sz="10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image" Target="../media/image8.wmf"/><Relationship Id="rId5" Type="http://schemas.openxmlformats.org/officeDocument/2006/relationships/tags" Target="../tags/tag195.xml"/><Relationship Id="rId10" Type="http://schemas.openxmlformats.org/officeDocument/2006/relationships/slideLayout" Target="../slideLayouts/slideLayout122.xml"/><Relationship Id="rId4" Type="http://schemas.openxmlformats.org/officeDocument/2006/relationships/tags" Target="../tags/tag194.xml"/><Relationship Id="rId9" Type="http://schemas.openxmlformats.org/officeDocument/2006/relationships/tags" Target="../tags/tag199.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63.png"/><Relationship Id="rId18" Type="http://schemas.openxmlformats.org/officeDocument/2006/relationships/image" Target="../media/image68.jpeg"/><Relationship Id="rId26" Type="http://schemas.openxmlformats.org/officeDocument/2006/relationships/image" Target="../media/image76.jpeg"/><Relationship Id="rId3" Type="http://schemas.openxmlformats.org/officeDocument/2006/relationships/tags" Target="../tags/tag202.xml"/><Relationship Id="rId21" Type="http://schemas.openxmlformats.org/officeDocument/2006/relationships/image" Target="../media/image71.gif"/><Relationship Id="rId7" Type="http://schemas.openxmlformats.org/officeDocument/2006/relationships/tags" Target="../tags/tag206.xml"/><Relationship Id="rId12" Type="http://schemas.openxmlformats.org/officeDocument/2006/relationships/image" Target="../media/image62.jpeg"/><Relationship Id="rId17" Type="http://schemas.openxmlformats.org/officeDocument/2006/relationships/image" Target="../media/image67.jpeg"/><Relationship Id="rId25" Type="http://schemas.openxmlformats.org/officeDocument/2006/relationships/image" Target="../media/image75.gif"/><Relationship Id="rId2" Type="http://schemas.openxmlformats.org/officeDocument/2006/relationships/tags" Target="../tags/tag201.xml"/><Relationship Id="rId16" Type="http://schemas.openxmlformats.org/officeDocument/2006/relationships/image" Target="../media/image66.png"/><Relationship Id="rId20" Type="http://schemas.openxmlformats.org/officeDocument/2006/relationships/image" Target="../media/image70.jpeg"/><Relationship Id="rId29" Type="http://schemas.openxmlformats.org/officeDocument/2006/relationships/image" Target="../media/image79.jpeg"/><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image" Target="../media/image61.jpeg"/><Relationship Id="rId24" Type="http://schemas.openxmlformats.org/officeDocument/2006/relationships/image" Target="../media/image74.png"/><Relationship Id="rId5" Type="http://schemas.openxmlformats.org/officeDocument/2006/relationships/tags" Target="../tags/tag204.xml"/><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8.png"/><Relationship Id="rId10" Type="http://schemas.openxmlformats.org/officeDocument/2006/relationships/image" Target="../media/image60.png"/><Relationship Id="rId19" Type="http://schemas.openxmlformats.org/officeDocument/2006/relationships/image" Target="../media/image69.jpeg"/><Relationship Id="rId4" Type="http://schemas.openxmlformats.org/officeDocument/2006/relationships/tags" Target="../tags/tag203.xml"/><Relationship Id="rId9" Type="http://schemas.openxmlformats.org/officeDocument/2006/relationships/notesSlide" Target="../notesSlides/notesSlide1.xml"/><Relationship Id="rId14" Type="http://schemas.openxmlformats.org/officeDocument/2006/relationships/image" Target="../media/image64.jpeg"/><Relationship Id="rId22" Type="http://schemas.openxmlformats.org/officeDocument/2006/relationships/image" Target="../media/image72.jpeg"/><Relationship Id="rId27" Type="http://schemas.openxmlformats.org/officeDocument/2006/relationships/image" Target="../media/image77.jpeg"/></Relationships>
</file>

<file path=ppt/slides/_rels/slide24.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chart" Target="../charts/chart2.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chart" Target="../charts/chart1.xml"/><Relationship Id="rId5" Type="http://schemas.openxmlformats.org/officeDocument/2006/relationships/tags" Target="../tags/tag211.xml"/><Relationship Id="rId10" Type="http://schemas.openxmlformats.org/officeDocument/2006/relationships/slideLayout" Target="../slideLayouts/slideLayout121.xml"/><Relationship Id="rId4" Type="http://schemas.openxmlformats.org/officeDocument/2006/relationships/tags" Target="../tags/tag210.xml"/><Relationship Id="rId9" Type="http://schemas.openxmlformats.org/officeDocument/2006/relationships/tags" Target="../tags/tag215.xml"/></Relationships>
</file>

<file path=ppt/slides/_rels/slide25.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chart" Target="../charts/chart3.xm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slideLayout" Target="../slideLayouts/slideLayout121.xml"/><Relationship Id="rId17" Type="http://schemas.openxmlformats.org/officeDocument/2006/relationships/image" Target="../media/image83.png"/><Relationship Id="rId2" Type="http://schemas.openxmlformats.org/officeDocument/2006/relationships/tags" Target="../tags/tag217.xml"/><Relationship Id="rId16" Type="http://schemas.openxmlformats.org/officeDocument/2006/relationships/image" Target="../media/image82.png"/><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5" Type="http://schemas.openxmlformats.org/officeDocument/2006/relationships/tags" Target="../tags/tag220.xml"/><Relationship Id="rId15" Type="http://schemas.openxmlformats.org/officeDocument/2006/relationships/image" Target="../media/image81.png"/><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image" Target="../media/image80.png"/></Relationships>
</file>

<file path=ppt/slides/_rels/slide26.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jpeg"/><Relationship Id="rId3" Type="http://schemas.openxmlformats.org/officeDocument/2006/relationships/tags" Target="../tags/tag229.xml"/><Relationship Id="rId7" Type="http://schemas.openxmlformats.org/officeDocument/2006/relationships/image" Target="../media/image86.png"/><Relationship Id="rId12" Type="http://schemas.openxmlformats.org/officeDocument/2006/relationships/image" Target="../media/image91.png"/><Relationship Id="rId17" Type="http://schemas.openxmlformats.org/officeDocument/2006/relationships/image" Target="../media/image96.jpeg"/><Relationship Id="rId2" Type="http://schemas.openxmlformats.org/officeDocument/2006/relationships/tags" Target="../tags/tag228.xml"/><Relationship Id="rId16" Type="http://schemas.openxmlformats.org/officeDocument/2006/relationships/image" Target="../media/image95.png"/><Relationship Id="rId1" Type="http://schemas.openxmlformats.org/officeDocument/2006/relationships/tags" Target="../tags/tag227.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5" Type="http://schemas.openxmlformats.org/officeDocument/2006/relationships/image" Target="../media/image94.png"/><Relationship Id="rId10" Type="http://schemas.openxmlformats.org/officeDocument/2006/relationships/image" Target="../media/image89.jpeg"/><Relationship Id="rId4" Type="http://schemas.openxmlformats.org/officeDocument/2006/relationships/slideLayout" Target="../slideLayouts/slideLayout118.xml"/><Relationship Id="rId9" Type="http://schemas.openxmlformats.org/officeDocument/2006/relationships/image" Target="../media/image88.png"/><Relationship Id="rId14" Type="http://schemas.openxmlformats.org/officeDocument/2006/relationships/image" Target="../media/image93.png"/></Relationships>
</file>

<file path=ppt/slides/_rels/slide27.xml.rels><?xml version="1.0" encoding="UTF-8" standalone="yes"?>
<Relationships xmlns="http://schemas.openxmlformats.org/package/2006/relationships"><Relationship Id="rId3" Type="http://schemas.openxmlformats.org/officeDocument/2006/relationships/tags" Target="../tags/tag232.xml"/><Relationship Id="rId7" Type="http://schemas.openxmlformats.org/officeDocument/2006/relationships/chart" Target="../charts/chart4.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Layout" Target="../slideLayouts/slideLayout118.xml"/><Relationship Id="rId5" Type="http://schemas.openxmlformats.org/officeDocument/2006/relationships/tags" Target="../tags/tag234.xml"/><Relationship Id="rId4" Type="http://schemas.openxmlformats.org/officeDocument/2006/relationships/tags" Target="../tags/tag233.xml"/></Relationships>
</file>

<file path=ppt/slides/_rels/slide28.xml.rels><?xml version="1.0" encoding="UTF-8" standalone="yes"?>
<Relationships xmlns="http://schemas.openxmlformats.org/package/2006/relationships"><Relationship Id="rId8" Type="http://schemas.openxmlformats.org/officeDocument/2006/relationships/tags" Target="../tags/tag242.xml"/><Relationship Id="rId13" Type="http://schemas.openxmlformats.org/officeDocument/2006/relationships/chart" Target="../charts/chart5.xml"/><Relationship Id="rId18" Type="http://schemas.openxmlformats.org/officeDocument/2006/relationships/image" Target="../media/image98.png"/><Relationship Id="rId3" Type="http://schemas.openxmlformats.org/officeDocument/2006/relationships/tags" Target="../tags/tag237.xml"/><Relationship Id="rId7" Type="http://schemas.openxmlformats.org/officeDocument/2006/relationships/tags" Target="../tags/tag241.xml"/><Relationship Id="rId12" Type="http://schemas.openxmlformats.org/officeDocument/2006/relationships/notesSlide" Target="../notesSlides/notesSlide2.xml"/><Relationship Id="rId17" Type="http://schemas.openxmlformats.org/officeDocument/2006/relationships/image" Target="../media/image97.png"/><Relationship Id="rId2" Type="http://schemas.openxmlformats.org/officeDocument/2006/relationships/tags" Target="../tags/tag236.xml"/><Relationship Id="rId16" Type="http://schemas.openxmlformats.org/officeDocument/2006/relationships/chart" Target="../charts/chart8.xml"/><Relationship Id="rId20" Type="http://schemas.openxmlformats.org/officeDocument/2006/relationships/image" Target="../media/image100.jpeg"/><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slideLayout" Target="../slideLayouts/slideLayout118.xml"/><Relationship Id="rId5" Type="http://schemas.openxmlformats.org/officeDocument/2006/relationships/tags" Target="../tags/tag239.xml"/><Relationship Id="rId15" Type="http://schemas.openxmlformats.org/officeDocument/2006/relationships/chart" Target="../charts/chart7.xml"/><Relationship Id="rId10" Type="http://schemas.openxmlformats.org/officeDocument/2006/relationships/tags" Target="../tags/tag244.xml"/><Relationship Id="rId19" Type="http://schemas.openxmlformats.org/officeDocument/2006/relationships/image" Target="../media/image99.png"/><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chart" Target="../charts/chart6.xml"/></Relationships>
</file>

<file path=ppt/slides/_rels/slide29.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chart" Target="../charts/chart9.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Layout" Target="../slideLayouts/slideLayout118.xml"/><Relationship Id="rId5" Type="http://schemas.openxmlformats.org/officeDocument/2006/relationships/tags" Target="../tags/tag249.xml"/><Relationship Id="rId4" Type="http://schemas.openxmlformats.org/officeDocument/2006/relationships/tags" Target="../tags/tag2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0.xml.rels><?xml version="1.0" encoding="UTF-8" standalone="yes"?>
<Relationships xmlns="http://schemas.openxmlformats.org/package/2006/relationships"><Relationship Id="rId8" Type="http://schemas.openxmlformats.org/officeDocument/2006/relationships/tags" Target="../tags/tag257.xml"/><Relationship Id="rId3" Type="http://schemas.openxmlformats.org/officeDocument/2006/relationships/tags" Target="../tags/tag252.xml"/><Relationship Id="rId7" Type="http://schemas.openxmlformats.org/officeDocument/2006/relationships/tags" Target="../tags/tag256.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5" Type="http://schemas.openxmlformats.org/officeDocument/2006/relationships/tags" Target="../tags/tag254.xml"/><Relationship Id="rId10" Type="http://schemas.openxmlformats.org/officeDocument/2006/relationships/slideLayout" Target="../slideLayouts/slideLayout121.xml"/><Relationship Id="rId4" Type="http://schemas.openxmlformats.org/officeDocument/2006/relationships/tags" Target="../tags/tag253.xml"/><Relationship Id="rId9" Type="http://schemas.openxmlformats.org/officeDocument/2006/relationships/tags" Target="../tags/tag258.xml"/></Relationships>
</file>

<file path=ppt/slides/_rels/slide31.xml.rels><?xml version="1.0" encoding="UTF-8" standalone="yes"?>
<Relationships xmlns="http://schemas.openxmlformats.org/package/2006/relationships"><Relationship Id="rId8" Type="http://schemas.openxmlformats.org/officeDocument/2006/relationships/chart" Target="../charts/chart12.xml"/><Relationship Id="rId13" Type="http://schemas.openxmlformats.org/officeDocument/2006/relationships/image" Target="../media/image105.png"/><Relationship Id="rId3" Type="http://schemas.openxmlformats.org/officeDocument/2006/relationships/tags" Target="../tags/tag261.xml"/><Relationship Id="rId7" Type="http://schemas.openxmlformats.org/officeDocument/2006/relationships/chart" Target="../charts/chart11.xml"/><Relationship Id="rId12" Type="http://schemas.openxmlformats.org/officeDocument/2006/relationships/image" Target="../media/image104.pn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chart" Target="../charts/chart10.xml"/><Relationship Id="rId11" Type="http://schemas.openxmlformats.org/officeDocument/2006/relationships/image" Target="../media/image103.jpeg"/><Relationship Id="rId5" Type="http://schemas.openxmlformats.org/officeDocument/2006/relationships/slideLayout" Target="../slideLayouts/slideLayout121.xml"/><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tags" Target="../tags/tag262.xml"/><Relationship Id="rId9" Type="http://schemas.openxmlformats.org/officeDocument/2006/relationships/image" Target="../media/image101.png"/><Relationship Id="rId14" Type="http://schemas.openxmlformats.org/officeDocument/2006/relationships/image" Target="../media/image106.png"/></Relationships>
</file>

<file path=ppt/slides/_rels/slide32.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tags" Target="../tags/tag275.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chart" Target="../charts/chart15.xml"/><Relationship Id="rId2" Type="http://schemas.openxmlformats.org/officeDocument/2006/relationships/tags" Target="../tags/tag264.xml"/><Relationship Id="rId16" Type="http://schemas.openxmlformats.org/officeDocument/2006/relationships/chart" Target="../charts/chart14.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5" Type="http://schemas.openxmlformats.org/officeDocument/2006/relationships/tags" Target="../tags/tag267.xml"/><Relationship Id="rId15" Type="http://schemas.openxmlformats.org/officeDocument/2006/relationships/chart" Target="../charts/chart13.xml"/><Relationship Id="rId10" Type="http://schemas.openxmlformats.org/officeDocument/2006/relationships/tags" Target="../tags/tag272.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slideLayout" Target="../slideLayouts/slideLayout121.xml"/></Relationships>
</file>

<file path=ppt/slides/_rels/slide33.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4"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13" Type="http://schemas.openxmlformats.org/officeDocument/2006/relationships/image" Target="../media/image16.jpeg"/><Relationship Id="rId18" Type="http://schemas.openxmlformats.org/officeDocument/2006/relationships/image" Target="../media/image21.png"/><Relationship Id="rId26" Type="http://schemas.openxmlformats.org/officeDocument/2006/relationships/image" Target="../media/image29.emf"/><Relationship Id="rId39" Type="http://schemas.openxmlformats.org/officeDocument/2006/relationships/image" Target="../media/image41.png"/><Relationship Id="rId21" Type="http://schemas.openxmlformats.org/officeDocument/2006/relationships/image" Target="../media/image24.gif"/><Relationship Id="rId34" Type="http://schemas.openxmlformats.org/officeDocument/2006/relationships/image" Target="../media/image36.jpeg"/><Relationship Id="rId42" Type="http://schemas.openxmlformats.org/officeDocument/2006/relationships/image" Target="../media/image44.jpeg"/><Relationship Id="rId47" Type="http://schemas.openxmlformats.org/officeDocument/2006/relationships/image" Target="../media/image49.png"/><Relationship Id="rId7" Type="http://schemas.openxmlformats.org/officeDocument/2006/relationships/slideLayout" Target="../slideLayouts/slideLayout111.xml"/><Relationship Id="rId2" Type="http://schemas.openxmlformats.org/officeDocument/2006/relationships/tags" Target="../tags/tag186.xml"/><Relationship Id="rId16" Type="http://schemas.openxmlformats.org/officeDocument/2006/relationships/image" Target="../media/image19.emf"/><Relationship Id="rId29" Type="http://schemas.openxmlformats.org/officeDocument/2006/relationships/image" Target="../media/image32.jpeg"/><Relationship Id="rId11" Type="http://schemas.openxmlformats.org/officeDocument/2006/relationships/image" Target="../media/image15.png"/><Relationship Id="rId24" Type="http://schemas.openxmlformats.org/officeDocument/2006/relationships/image" Target="../media/image27.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 Type="http://schemas.openxmlformats.org/officeDocument/2006/relationships/tags" Target="../tags/tag189.xml"/><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8.png"/><Relationship Id="rId49" Type="http://schemas.openxmlformats.org/officeDocument/2006/relationships/image" Target="../media/image51.png"/><Relationship Id="rId10" Type="http://schemas.openxmlformats.org/officeDocument/2006/relationships/image" Target="../media/image14.gif"/><Relationship Id="rId19" Type="http://schemas.openxmlformats.org/officeDocument/2006/relationships/image" Target="../media/image22.jpeg"/><Relationship Id="rId31" Type="http://schemas.openxmlformats.org/officeDocument/2006/relationships/image" Target="../media/image33.jpeg"/><Relationship Id="rId44" Type="http://schemas.openxmlformats.org/officeDocument/2006/relationships/image" Target="../media/image46.jpeg"/><Relationship Id="rId4" Type="http://schemas.openxmlformats.org/officeDocument/2006/relationships/tags" Target="../tags/tag188.xml"/><Relationship Id="rId9" Type="http://schemas.openxmlformats.org/officeDocument/2006/relationships/hyperlink" Target="mailto:michael.ohara@jefferies.com" TargetMode="External"/><Relationship Id="rId14" Type="http://schemas.openxmlformats.org/officeDocument/2006/relationships/image" Target="../media/image17.jpeg"/><Relationship Id="rId22" Type="http://schemas.openxmlformats.org/officeDocument/2006/relationships/image" Target="../media/image25.png"/><Relationship Id="rId27" Type="http://schemas.openxmlformats.org/officeDocument/2006/relationships/image" Target="../media/image30.emf"/><Relationship Id="rId30" Type="http://schemas.openxmlformats.org/officeDocument/2006/relationships/hyperlink" Target="http://www.google.com/url?sa=i&amp;rct=j&amp;q=&amp;esrc=s&amp;frm=1&amp;source=images&amp;cd=&amp;cad=rja&amp;uact=8&amp;ved=0CAcQjRw&amp;url=http://www.thecitywire.com/node/33762&amp;ei=uksAVZL3MYOFyQS7_IHwBw&amp;bvm=bv.87611401,d.aWw&amp;psig=AFQjCNGM6zhgoTai5clFnUhLmjbk6h0k2g&amp;ust=1426169144129252" TargetMode="External"/><Relationship Id="rId35" Type="http://schemas.openxmlformats.org/officeDocument/2006/relationships/image" Target="../media/image37.png"/><Relationship Id="rId43" Type="http://schemas.openxmlformats.org/officeDocument/2006/relationships/image" Target="../media/image45.jpg"/><Relationship Id="rId48" Type="http://schemas.openxmlformats.org/officeDocument/2006/relationships/image" Target="../media/image50.png"/><Relationship Id="rId8" Type="http://schemas.openxmlformats.org/officeDocument/2006/relationships/image" Target="../media/image13.png"/><Relationship Id="rId3" Type="http://schemas.openxmlformats.org/officeDocument/2006/relationships/tags" Target="../tags/tag187.xml"/><Relationship Id="rId12" Type="http://schemas.openxmlformats.org/officeDocument/2006/relationships/hyperlink" Target="http://www.ptgi.com/" TargetMode="External"/><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5.jpeg"/><Relationship Id="rId38" Type="http://schemas.openxmlformats.org/officeDocument/2006/relationships/image" Target="../media/image40.jpeg"/><Relationship Id="rId46" Type="http://schemas.openxmlformats.org/officeDocument/2006/relationships/image" Target="../media/image48.png"/><Relationship Id="rId20" Type="http://schemas.openxmlformats.org/officeDocument/2006/relationships/image" Target="../media/image23.jpeg"/><Relationship Id="rId41" Type="http://schemas.openxmlformats.org/officeDocument/2006/relationships/image" Target="../media/image43.jpeg"/><Relationship Id="rId1" Type="http://schemas.openxmlformats.org/officeDocument/2006/relationships/tags" Target="../tags/tag185.xml"/><Relationship Id="rId6" Type="http://schemas.openxmlformats.org/officeDocument/2006/relationships/tags" Target="../tags/tag190.xml"/></Relationships>
</file>

<file path=ppt/slides/_rels/slide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434" y="408791"/>
            <a:ext cx="9574306" cy="1129553"/>
          </a:xfrm>
        </p:spPr>
        <p:txBody>
          <a:bodyPr>
            <a:normAutofit/>
          </a:bodyPr>
          <a:lstStyle/>
          <a:p>
            <a:r>
              <a:rPr lang="en-US" sz="3600" b="1" dirty="0" smtClean="0">
                <a:effectLst>
                  <a:outerShdw blurRad="38100" dist="38100" dir="2700000" algn="tl">
                    <a:srgbClr val="000000">
                      <a:alpha val="43137"/>
                    </a:srgbClr>
                  </a:outerShdw>
                </a:effectLst>
              </a:rPr>
              <a:t>VOLATILITY IN THE OILPATCH: WHERE DID ALL THE VALUE GO? </a:t>
            </a:r>
            <a:endParaRPr lang="en-US" sz="3600" b="1" dirty="0">
              <a:effectLst>
                <a:outerShdw blurRad="38100" dist="38100" dir="2700000" algn="tl">
                  <a:srgbClr val="000000">
                    <a:alpha val="43137"/>
                  </a:srgbClr>
                </a:outerShdw>
              </a:effectLst>
            </a:endParaRPr>
          </a:p>
        </p:txBody>
      </p:sp>
      <p:pic>
        <p:nvPicPr>
          <p:cNvPr id="7170" name="Picture 2" descr="https://i.pinimg.com/originals/36/65/3c/36653c66e8a2e5e53bcb3e200ce65c1f.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225153" y="1538345"/>
            <a:ext cx="6379285" cy="3518847"/>
          </a:xfrm>
        </p:spPr>
      </p:pic>
      <p:sp>
        <p:nvSpPr>
          <p:cNvPr id="3" name="TextBox 2"/>
          <p:cNvSpPr txBox="1"/>
          <p:nvPr/>
        </p:nvSpPr>
        <p:spPr>
          <a:xfrm>
            <a:off x="1007706" y="5057192"/>
            <a:ext cx="10814180" cy="1477328"/>
          </a:xfrm>
          <a:prstGeom prst="rect">
            <a:avLst/>
          </a:prstGeom>
          <a:noFill/>
        </p:spPr>
        <p:txBody>
          <a:bodyPr wrap="square" rtlCol="0">
            <a:spAutoFit/>
          </a:bodyPr>
          <a:lstStyle/>
          <a:p>
            <a:r>
              <a:rPr lang="en-US" b="1" dirty="0" smtClean="0">
                <a:latin typeface="+mj-lt"/>
              </a:rPr>
              <a:t>Panel Discussion</a:t>
            </a:r>
          </a:p>
          <a:p>
            <a:r>
              <a:rPr lang="en-US" b="1" dirty="0" smtClean="0">
                <a:latin typeface="+mj-lt"/>
              </a:rPr>
              <a:t>Christopher J. Marcus, Michael O’Hara, Robert J. Stark – Panelists</a:t>
            </a:r>
          </a:p>
          <a:p>
            <a:r>
              <a:rPr lang="en-US" b="1" dirty="0" smtClean="0">
                <a:latin typeface="+mj-lt"/>
              </a:rPr>
              <a:t>John Melko – Moderator</a:t>
            </a:r>
          </a:p>
          <a:p>
            <a:endParaRPr lang="en-US" b="1" dirty="0">
              <a:latin typeface="+mj-lt"/>
            </a:endParaRPr>
          </a:p>
          <a:p>
            <a:r>
              <a:rPr lang="en-US" b="1" dirty="0" smtClean="0">
                <a:latin typeface="+mj-lt"/>
              </a:rPr>
              <a:t>Beard Distressed Investing Conference, December 1, 2020 </a:t>
            </a:r>
            <a:endParaRPr lang="en-US" b="1" dirty="0">
              <a:latin typeface="+mj-lt"/>
            </a:endParaRPr>
          </a:p>
        </p:txBody>
      </p:sp>
    </p:spTree>
    <p:extLst>
      <p:ext uri="{BB962C8B-B14F-4D97-AF65-F5344CB8AC3E}">
        <p14:creationId xmlns:p14="http://schemas.microsoft.com/office/powerpoint/2010/main" val="1341297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255" y="637309"/>
            <a:ext cx="9957723" cy="4339650"/>
          </a:xfrm>
          <a:prstGeom prst="rect">
            <a:avLst/>
          </a:prstGeom>
        </p:spPr>
        <p:txBody>
          <a:bodyPr wrap="square">
            <a:spAutoFit/>
          </a:bodyPr>
          <a:lstStyle/>
          <a:p>
            <a:pPr algn="ctr"/>
            <a:r>
              <a:rPr lang="en-US" sz="36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HOW CAN INVESTORS PROFIT FROM THIS?</a:t>
            </a:r>
          </a:p>
          <a:p>
            <a:r>
              <a:rPr lang="en-US" sz="3600" b="1"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en-US" sz="3600" b="1" dirty="0">
                <a:latin typeface="Arial" panose="020B0604020202020204" pitchFamily="34" charset="0"/>
                <a:ea typeface="Calibri" panose="020F0502020204030204" pitchFamily="34" charset="0"/>
                <a:cs typeface="Arial" panose="020B0604020202020204" pitchFamily="34" charset="0"/>
              </a:rPr>
              <a:t>               </a:t>
            </a:r>
            <a:endParaRPr lang="en-US" sz="3600" b="1" dirty="0" smtClean="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3600" b="1" dirty="0">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smtClean="0">
                <a:latin typeface="Arial" panose="020B0604020202020204" pitchFamily="34" charset="0"/>
                <a:ea typeface="Calibri" panose="020F0502020204030204" pitchFamily="34" charset="0"/>
                <a:cs typeface="Arial" panose="020B0604020202020204" pitchFamily="34" charset="0"/>
              </a:rPr>
              <a:t>Consolidation</a:t>
            </a:r>
          </a:p>
          <a:p>
            <a:endParaRPr lang="en-US" sz="2800" b="1" dirty="0" smtClean="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smtClean="0">
                <a:latin typeface="Arial" panose="020B0604020202020204" pitchFamily="34" charset="0"/>
                <a:ea typeface="Calibri" panose="020F050202020403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smtClean="0">
                <a:latin typeface="Arial" panose="020B0604020202020204" pitchFamily="34" charset="0"/>
                <a:ea typeface="Calibri" panose="020F0502020204030204" pitchFamily="34" charset="0"/>
                <a:cs typeface="Arial" panose="020B0604020202020204" pitchFamily="34" charset="0"/>
              </a:rPr>
              <a:t>Rationalization </a:t>
            </a:r>
            <a:r>
              <a:rPr lang="en-US" sz="2800" b="1" dirty="0">
                <a:latin typeface="Arial" panose="020B0604020202020204" pitchFamily="34" charset="0"/>
                <a:ea typeface="Calibri" panose="020F0502020204030204" pitchFamily="34" charset="0"/>
                <a:cs typeface="Arial" panose="020B0604020202020204" pitchFamily="34" charset="0"/>
              </a:rPr>
              <a:t>of </a:t>
            </a:r>
            <a:r>
              <a:rPr lang="en-US" sz="2800" b="1" dirty="0" smtClean="0">
                <a:latin typeface="Arial" panose="020B0604020202020204" pitchFamily="34" charset="0"/>
                <a:ea typeface="Calibri" panose="020F0502020204030204" pitchFamily="34" charset="0"/>
                <a:cs typeface="Arial" panose="020B0604020202020204" pitchFamily="34" charset="0"/>
              </a:rPr>
              <a:t>overhead</a:t>
            </a:r>
          </a:p>
          <a:p>
            <a:endParaRPr lang="en-US" sz="2800" b="1" dirty="0" smtClean="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smtClean="0">
                <a:latin typeface="Arial" panose="020B0604020202020204" pitchFamily="34" charset="0"/>
                <a:ea typeface="Calibri" panose="020F0502020204030204" pitchFamily="34" charset="0"/>
                <a:cs typeface="Arial" panose="020B0604020202020204" pitchFamily="34" charset="0"/>
              </a:rPr>
              <a:t>    Development </a:t>
            </a:r>
          </a:p>
          <a:p>
            <a:endParaRPr lang="en-US" sz="28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800" b="1" dirty="0" smtClean="0">
                <a:latin typeface="Arial" panose="020B0604020202020204" pitchFamily="34" charset="0"/>
                <a:ea typeface="Calibri" panose="020F0502020204030204" pitchFamily="34" charset="0"/>
                <a:cs typeface="Arial" panose="020B0604020202020204" pitchFamily="34" charset="0"/>
              </a:rPr>
              <a:t>     The </a:t>
            </a:r>
            <a:r>
              <a:rPr lang="en-US" sz="2800" b="1" dirty="0">
                <a:latin typeface="Arial" panose="020B0604020202020204" pitchFamily="34" charset="0"/>
                <a:ea typeface="Calibri" panose="020F0502020204030204" pitchFamily="34" charset="0"/>
                <a:cs typeface="Arial" panose="020B0604020202020204" pitchFamily="34" charset="0"/>
              </a:rPr>
              <a:t> ubiquitous “blowdown” case</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701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ltGray">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183362" y="662473"/>
            <a:ext cx="7296539"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CURRENT RIG COUNT</a:t>
            </a:r>
            <a:endParaRPr lang="en-US" sz="3600" b="1" dirty="0">
              <a:effectLst>
                <a:outerShdw blurRad="38100" dist="38100" dir="2700000" algn="tl">
                  <a:srgbClr val="000000">
                    <a:alpha val="43137"/>
                  </a:srgbClr>
                </a:outerShdw>
              </a:effectLst>
            </a:endParaRPr>
          </a:p>
        </p:txBody>
      </p:sp>
      <p:sp>
        <p:nvSpPr>
          <p:cNvPr id="6" name="TextBox 5"/>
          <p:cNvSpPr txBox="1"/>
          <p:nvPr/>
        </p:nvSpPr>
        <p:spPr>
          <a:xfrm>
            <a:off x="1576873" y="2034074"/>
            <a:ext cx="6305593" cy="646331"/>
          </a:xfrm>
          <a:prstGeom prst="rect">
            <a:avLst/>
          </a:prstGeom>
          <a:noFill/>
        </p:spPr>
        <p:txBody>
          <a:bodyPr wrap="square" rtlCol="0">
            <a:spAutoFit/>
          </a:bodyPr>
          <a:lstStyle/>
          <a:p>
            <a:r>
              <a:rPr lang="en-US" b="1" dirty="0" smtClean="0"/>
              <a:t>Updated November 25, 2020</a:t>
            </a:r>
          </a:p>
          <a:p>
            <a:r>
              <a:rPr lang="en-US" b="1" dirty="0" smtClean="0"/>
              <a:t>Baker Hughes – Rig Count Overview &amp; Summary Count</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3818477920"/>
              </p:ext>
            </p:extLst>
          </p:nvPr>
        </p:nvGraphicFramePr>
        <p:xfrm>
          <a:off x="1576873" y="2957403"/>
          <a:ext cx="8701660" cy="2918463"/>
        </p:xfrm>
        <a:graphic>
          <a:graphicData uri="http://schemas.openxmlformats.org/drawingml/2006/table">
            <a:tbl>
              <a:tblPr firstRow="1" firstCol="1" bandRow="1">
                <a:tableStyleId>{5C22544A-7EE6-4342-B048-85BDC9FD1C3A}</a:tableStyleId>
              </a:tblPr>
              <a:tblGrid>
                <a:gridCol w="1288929">
                  <a:extLst>
                    <a:ext uri="{9D8B030D-6E8A-4147-A177-3AD203B41FA5}">
                      <a16:colId xmlns:a16="http://schemas.microsoft.com/office/drawing/2014/main" val="381824907"/>
                    </a:ext>
                  </a:extLst>
                </a:gridCol>
                <a:gridCol w="1405257">
                  <a:extLst>
                    <a:ext uri="{9D8B030D-6E8A-4147-A177-3AD203B41FA5}">
                      <a16:colId xmlns:a16="http://schemas.microsoft.com/office/drawing/2014/main" val="373938656"/>
                    </a:ext>
                  </a:extLst>
                </a:gridCol>
                <a:gridCol w="939765">
                  <a:extLst>
                    <a:ext uri="{9D8B030D-6E8A-4147-A177-3AD203B41FA5}">
                      <a16:colId xmlns:a16="http://schemas.microsoft.com/office/drawing/2014/main" val="913386572"/>
                    </a:ext>
                  </a:extLst>
                </a:gridCol>
                <a:gridCol w="1352560">
                  <a:extLst>
                    <a:ext uri="{9D8B030D-6E8A-4147-A177-3AD203B41FA5}">
                      <a16:colId xmlns:a16="http://schemas.microsoft.com/office/drawing/2014/main" val="1957769468"/>
                    </a:ext>
                  </a:extLst>
                </a:gridCol>
                <a:gridCol w="1302149">
                  <a:extLst>
                    <a:ext uri="{9D8B030D-6E8A-4147-A177-3AD203B41FA5}">
                      <a16:colId xmlns:a16="http://schemas.microsoft.com/office/drawing/2014/main" val="2246696000"/>
                    </a:ext>
                  </a:extLst>
                </a:gridCol>
                <a:gridCol w="1176867">
                  <a:extLst>
                    <a:ext uri="{9D8B030D-6E8A-4147-A177-3AD203B41FA5}">
                      <a16:colId xmlns:a16="http://schemas.microsoft.com/office/drawing/2014/main" val="3277012949"/>
                    </a:ext>
                  </a:extLst>
                </a:gridCol>
                <a:gridCol w="1236133">
                  <a:extLst>
                    <a:ext uri="{9D8B030D-6E8A-4147-A177-3AD203B41FA5}">
                      <a16:colId xmlns:a16="http://schemas.microsoft.com/office/drawing/2014/main" val="2170442448"/>
                    </a:ext>
                  </a:extLst>
                </a:gridCol>
              </a:tblGrid>
              <a:tr h="927744">
                <a:tc>
                  <a:txBody>
                    <a:bodyPr/>
                    <a:lstStyle/>
                    <a:p>
                      <a:pPr marL="0" marR="0" algn="ctr">
                        <a:lnSpc>
                          <a:spcPct val="107000"/>
                        </a:lnSpc>
                        <a:spcBef>
                          <a:spcPts val="0"/>
                        </a:spcBef>
                        <a:spcAft>
                          <a:spcPts val="1200"/>
                        </a:spcAft>
                      </a:pPr>
                      <a:r>
                        <a:rPr lang="en-US" sz="1200">
                          <a:effectLst/>
                        </a:rPr>
                        <a:t>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Last 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Change from Prior 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Date of Prior 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Change from Last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Date of Last Year's Count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extLst>
                  <a:ext uri="{0D108BD9-81ED-4DB2-BD59-A6C34878D82A}">
                    <a16:rowId xmlns:a16="http://schemas.microsoft.com/office/drawing/2014/main" val="3088726361"/>
                  </a:ext>
                </a:extLst>
              </a:tr>
              <a:tr h="663573">
                <a:tc>
                  <a:txBody>
                    <a:bodyPr/>
                    <a:lstStyle/>
                    <a:p>
                      <a:pPr marL="0" marR="0">
                        <a:lnSpc>
                          <a:spcPct val="107000"/>
                        </a:lnSpc>
                        <a:spcBef>
                          <a:spcPts val="0"/>
                        </a:spcBef>
                        <a:spcAft>
                          <a:spcPts val="1200"/>
                        </a:spcAft>
                      </a:pPr>
                      <a:r>
                        <a:rPr lang="en-US" sz="1200" dirty="0">
                          <a:effectLst/>
                        </a:rPr>
                        <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25 Nov </a:t>
                      </a:r>
                      <a:br>
                        <a:rPr lang="en-US" sz="1200">
                          <a:effectLst/>
                        </a:rPr>
                      </a:b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320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dirty="0">
                          <a:solidFill>
                            <a:srgbClr val="00B050"/>
                          </a:solidFill>
                          <a:effectLst/>
                        </a:rPr>
                        <a:t>+10</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20 Nov</a:t>
                      </a:r>
                      <a:br>
                        <a:rPr lang="en-US" sz="1200">
                          <a:effectLst/>
                        </a:rPr>
                      </a:b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dirty="0">
                          <a:solidFill>
                            <a:schemeClr val="accent6">
                              <a:lumMod val="75000"/>
                            </a:schemeClr>
                          </a:solidFill>
                          <a:effectLst/>
                        </a:rPr>
                        <a:t>-482</a:t>
                      </a:r>
                      <a:endParaRPr lang="en-US"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29 Nov</a:t>
                      </a:r>
                      <a:br>
                        <a:rPr lang="en-US" sz="1200">
                          <a:effectLst/>
                        </a:rPr>
                      </a:br>
                      <a:r>
                        <a:rPr lang="en-US" sz="12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extLst>
                  <a:ext uri="{0D108BD9-81ED-4DB2-BD59-A6C34878D82A}">
                    <a16:rowId xmlns:a16="http://schemas.microsoft.com/office/drawing/2014/main" val="2085565048"/>
                  </a:ext>
                </a:extLst>
              </a:tr>
              <a:tr h="663573">
                <a:tc>
                  <a:txBody>
                    <a:bodyPr/>
                    <a:lstStyle/>
                    <a:p>
                      <a:pPr marL="0" marR="0">
                        <a:lnSpc>
                          <a:spcPct val="107000"/>
                        </a:lnSpc>
                        <a:spcBef>
                          <a:spcPts val="0"/>
                        </a:spcBef>
                        <a:spcAft>
                          <a:spcPts val="1200"/>
                        </a:spcAft>
                      </a:pPr>
                      <a:r>
                        <a:rPr lang="en-US" sz="1200">
                          <a:effectLst/>
                        </a:rPr>
                        <a:t>Canada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25 Nov</a:t>
                      </a:r>
                      <a:br>
                        <a:rPr lang="en-US" sz="1200">
                          <a:effectLst/>
                        </a:rPr>
                      </a:b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dirty="0">
                          <a:solidFill>
                            <a:srgbClr val="00B050"/>
                          </a:solidFill>
                          <a:effectLst/>
                        </a:rPr>
                        <a:t>+1</a:t>
                      </a:r>
                      <a:endParaRPr lang="en-US"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20 Nov</a:t>
                      </a:r>
                      <a:br>
                        <a:rPr lang="en-US" sz="1200">
                          <a:effectLst/>
                        </a:rPr>
                      </a:b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dirty="0">
                          <a:solidFill>
                            <a:schemeClr val="accent6">
                              <a:lumMod val="75000"/>
                            </a:schemeClr>
                          </a:solidFill>
                          <a:effectLst/>
                        </a:rPr>
                        <a:t>-24</a:t>
                      </a:r>
                      <a:endParaRPr lang="en-US"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29 Nov</a:t>
                      </a:r>
                      <a:br>
                        <a:rPr lang="en-US" sz="1200">
                          <a:effectLst/>
                        </a:rPr>
                      </a:br>
                      <a:r>
                        <a:rPr lang="en-US" sz="12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extLst>
                  <a:ext uri="{0D108BD9-81ED-4DB2-BD59-A6C34878D82A}">
                    <a16:rowId xmlns:a16="http://schemas.microsoft.com/office/drawing/2014/main" val="1630919947"/>
                  </a:ext>
                </a:extLst>
              </a:tr>
              <a:tr h="663573">
                <a:tc>
                  <a:txBody>
                    <a:bodyPr/>
                    <a:lstStyle/>
                    <a:p>
                      <a:pPr marL="0" marR="0">
                        <a:lnSpc>
                          <a:spcPct val="107000"/>
                        </a:lnSpc>
                        <a:spcBef>
                          <a:spcPts val="0"/>
                        </a:spcBef>
                        <a:spcAft>
                          <a:spcPts val="1200"/>
                        </a:spcAft>
                      </a:pPr>
                      <a:r>
                        <a:rPr lang="en-US" sz="1200">
                          <a:effectLst/>
                        </a:rPr>
                        <a:t>International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Oct</a:t>
                      </a:r>
                      <a:br>
                        <a:rPr lang="en-US" sz="1200">
                          <a:effectLst/>
                        </a:rPr>
                      </a:b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656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dirty="0">
                          <a:solidFill>
                            <a:schemeClr val="accent6">
                              <a:lumMod val="75000"/>
                            </a:schemeClr>
                          </a:solidFill>
                          <a:effectLst/>
                        </a:rPr>
                        <a:t>-46</a:t>
                      </a:r>
                      <a:endParaRPr lang="en-US"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a:effectLst/>
                        </a:rPr>
                        <a:t>Sept</a:t>
                      </a:r>
                      <a:br>
                        <a:rPr lang="en-US" sz="1200">
                          <a:effectLst/>
                        </a:rPr>
                      </a:b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dirty="0">
                          <a:solidFill>
                            <a:schemeClr val="accent6">
                              <a:lumMod val="75000"/>
                            </a:schemeClr>
                          </a:solidFill>
                          <a:effectLst/>
                        </a:rPr>
                        <a:t>-474</a:t>
                      </a:r>
                      <a:endParaRPr lang="en-US"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tc>
                  <a:txBody>
                    <a:bodyPr/>
                    <a:lstStyle/>
                    <a:p>
                      <a:pPr marL="0" marR="0" algn="ctr">
                        <a:lnSpc>
                          <a:spcPct val="107000"/>
                        </a:lnSpc>
                        <a:spcBef>
                          <a:spcPts val="0"/>
                        </a:spcBef>
                        <a:spcAft>
                          <a:spcPts val="1200"/>
                        </a:spcAft>
                      </a:pPr>
                      <a:r>
                        <a:rPr lang="en-US" sz="1200" dirty="0">
                          <a:effectLst/>
                        </a:rPr>
                        <a:t>Oct</a:t>
                      </a:r>
                      <a:br>
                        <a:rPr lang="en-US" sz="1200" dirty="0">
                          <a:effectLst/>
                        </a:rPr>
                      </a:br>
                      <a:r>
                        <a:rPr lang="en-US" sz="1200" dirty="0">
                          <a:effectLst/>
                        </a:rPr>
                        <a:t>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nchor="ctr"/>
                </a:tc>
                <a:extLst>
                  <a:ext uri="{0D108BD9-81ED-4DB2-BD59-A6C34878D82A}">
                    <a16:rowId xmlns:a16="http://schemas.microsoft.com/office/drawing/2014/main" val="2272200502"/>
                  </a:ext>
                </a:extLst>
              </a:tr>
            </a:tbl>
          </a:graphicData>
        </a:graphic>
      </p:graphicFrame>
    </p:spTree>
    <p:extLst>
      <p:ext uri="{BB962C8B-B14F-4D97-AF65-F5344CB8AC3E}">
        <p14:creationId xmlns:p14="http://schemas.microsoft.com/office/powerpoint/2010/main" val="1857505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6204" y="1035698"/>
            <a:ext cx="8929395"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LAST YEAR’S U.S. PRODUCTION AND RIG COUNT</a:t>
            </a:r>
            <a:endParaRPr lang="en-US" sz="2800" b="1"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3770891414"/>
              </p:ext>
            </p:extLst>
          </p:nvPr>
        </p:nvGraphicFramePr>
        <p:xfrm>
          <a:off x="2435289" y="2090056"/>
          <a:ext cx="6288833" cy="2574474"/>
        </p:xfrm>
        <a:graphic>
          <a:graphicData uri="http://schemas.openxmlformats.org/drawingml/2006/table">
            <a:tbl>
              <a:tblPr firstRow="1" firstCol="1" bandRow="1">
                <a:tableStyleId>{5C22544A-7EE6-4342-B048-85BDC9FD1C3A}</a:tableStyleId>
              </a:tblPr>
              <a:tblGrid>
                <a:gridCol w="3144417">
                  <a:extLst>
                    <a:ext uri="{9D8B030D-6E8A-4147-A177-3AD203B41FA5}">
                      <a16:colId xmlns:a16="http://schemas.microsoft.com/office/drawing/2014/main" val="1866555663"/>
                    </a:ext>
                  </a:extLst>
                </a:gridCol>
                <a:gridCol w="3144416">
                  <a:extLst>
                    <a:ext uri="{9D8B030D-6E8A-4147-A177-3AD203B41FA5}">
                      <a16:colId xmlns:a16="http://schemas.microsoft.com/office/drawing/2014/main" val="3403495288"/>
                    </a:ext>
                  </a:extLst>
                </a:gridCol>
              </a:tblGrid>
              <a:tr h="345173">
                <a:tc gridSpan="2">
                  <a:txBody>
                    <a:bodyPr/>
                    <a:lstStyle/>
                    <a:p>
                      <a:pPr marL="0" marR="0" algn="ctr">
                        <a:spcBef>
                          <a:spcPts val="0"/>
                        </a:spcBef>
                        <a:spcAft>
                          <a:spcPts val="0"/>
                        </a:spcAft>
                      </a:pPr>
                      <a:r>
                        <a:rPr lang="en-US" sz="1200" b="1" dirty="0" smtClean="0">
                          <a:effectLst/>
                          <a:latin typeface="+mn-lt"/>
                          <a:ea typeface="Calibri" panose="020F0502020204030204" pitchFamily="34" charset="0"/>
                          <a:cs typeface="Times New Roman" panose="02020603050405020304" pitchFamily="18" charset="0"/>
                        </a:rPr>
                        <a:t>2019</a:t>
                      </a: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113115934"/>
                  </a:ext>
                </a:extLst>
              </a:tr>
              <a:tr h="345173">
                <a:tc>
                  <a:txBody>
                    <a:bodyPr/>
                    <a:lstStyle/>
                    <a:p>
                      <a:pPr marL="0" marR="0" algn="ctr">
                        <a:spcBef>
                          <a:spcPts val="0"/>
                        </a:spcBef>
                        <a:spcAft>
                          <a:spcPts val="0"/>
                        </a:spcAft>
                      </a:pPr>
                      <a:r>
                        <a:rPr lang="en-US" sz="1200" b="1" u="sng" dirty="0">
                          <a:effectLst/>
                        </a:rPr>
                        <a:t>Production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u="sng">
                          <a:effectLst/>
                        </a:rPr>
                        <a:t>Price</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6127332"/>
                  </a:ext>
                </a:extLst>
              </a:tr>
              <a:tr h="503436">
                <a:tc>
                  <a:txBody>
                    <a:bodyPr/>
                    <a:lstStyle/>
                    <a:p>
                      <a:pPr marL="0" marR="0" algn="ctr">
                        <a:spcBef>
                          <a:spcPts val="0"/>
                        </a:spcBef>
                        <a:spcAft>
                          <a:spcPts val="0"/>
                        </a:spcAft>
                      </a:pPr>
                      <a:r>
                        <a:rPr lang="en-US" sz="1200" b="1" dirty="0" smtClean="0">
                          <a:effectLst/>
                        </a:rPr>
                        <a:t>11 . 8 </a:t>
                      </a:r>
                      <a:r>
                        <a:rPr lang="en-US" sz="1200" b="1" dirty="0">
                          <a:effectLst/>
                        </a:rPr>
                        <a:t>m </a:t>
                      </a:r>
                      <a:r>
                        <a:rPr lang="en-US" sz="1200" b="1" dirty="0" smtClean="0">
                          <a:effectLst/>
                        </a:rPr>
                        <a:t>bpd*</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a:effectLst/>
                        </a:rPr>
                        <a:t>$</a:t>
                      </a:r>
                      <a:r>
                        <a:rPr lang="en-US" sz="1200" b="1" dirty="0" smtClean="0">
                          <a:effectLst/>
                        </a:rPr>
                        <a:t>53.18**</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1092262"/>
                  </a:ext>
                </a:extLst>
              </a:tr>
              <a:tr h="345173">
                <a:tc>
                  <a:txBody>
                    <a:bodyPr/>
                    <a:lstStyle/>
                    <a:p>
                      <a:pPr marL="0" marR="0" algn="ctr">
                        <a:spcBef>
                          <a:spcPts val="0"/>
                        </a:spcBef>
                        <a:spcAft>
                          <a:spcPts val="0"/>
                        </a:spcAft>
                      </a:pPr>
                      <a:r>
                        <a:rPr lang="en-US" sz="1100" b="1" dirty="0">
                          <a:effectLst/>
                        </a:rPr>
                        <a:t> </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a:effectLst/>
                        </a:rPr>
                        <a:t>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71484"/>
                  </a:ext>
                </a:extLst>
              </a:tr>
              <a:tr h="345173">
                <a:tc>
                  <a:txBody>
                    <a:bodyPr/>
                    <a:lstStyle/>
                    <a:p>
                      <a:pPr marL="0" marR="0" algn="ctr">
                        <a:spcBef>
                          <a:spcPts val="0"/>
                        </a:spcBef>
                        <a:spcAft>
                          <a:spcPts val="0"/>
                        </a:spcAft>
                      </a:pPr>
                      <a:r>
                        <a:rPr lang="en-US" sz="1200" b="1" dirty="0">
                          <a:effectLst/>
                        </a:rPr>
                        <a:t>3.3 </a:t>
                      </a:r>
                      <a:r>
                        <a:rPr lang="en-US" sz="1200" b="1" dirty="0" err="1" smtClean="0">
                          <a:effectLst/>
                        </a:rPr>
                        <a:t>tcf</a:t>
                      </a:r>
                      <a:r>
                        <a:rPr lang="en-US" sz="1200" b="1" dirty="0" smtClean="0">
                          <a:effectLst/>
                        </a:rPr>
                        <a:t>/month*</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a:effectLst/>
                        </a:rPr>
                        <a:t>$</a:t>
                      </a:r>
                      <a:r>
                        <a:rPr lang="en-US" sz="1200" b="1" dirty="0" smtClean="0">
                          <a:effectLst/>
                        </a:rPr>
                        <a:t>2.24/</a:t>
                      </a:r>
                      <a:r>
                        <a:rPr lang="en-US" sz="1200" b="1" dirty="0" err="1" smtClean="0">
                          <a:effectLst/>
                        </a:rPr>
                        <a:t>mcf</a:t>
                      </a:r>
                      <a:r>
                        <a:rPr lang="en-US" sz="1200" b="1" dirty="0" smtClean="0">
                          <a:effectLst/>
                        </a:rPr>
                        <a: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925452"/>
                  </a:ext>
                </a:extLst>
              </a:tr>
              <a:tr h="345173">
                <a:tc>
                  <a:txBody>
                    <a:bodyPr/>
                    <a:lstStyle/>
                    <a:p>
                      <a:pPr marL="0" marR="0" algn="ctr">
                        <a:spcBef>
                          <a:spcPts val="0"/>
                        </a:spcBef>
                        <a:spcAft>
                          <a:spcPts val="0"/>
                        </a:spcAft>
                      </a:pPr>
                      <a:r>
                        <a:rPr lang="en-US" sz="1200" b="1">
                          <a:effectLst/>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a:effectLst/>
                        </a:rPr>
                        <a:t>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1261462"/>
                  </a:ext>
                </a:extLst>
              </a:tr>
              <a:tr h="345173">
                <a:tc>
                  <a:txBody>
                    <a:bodyPr/>
                    <a:lstStyle/>
                    <a:p>
                      <a:pPr marL="0" marR="0" algn="ctr">
                        <a:spcBef>
                          <a:spcPts val="0"/>
                        </a:spcBef>
                        <a:spcAft>
                          <a:spcPts val="0"/>
                        </a:spcAft>
                      </a:pPr>
                      <a:r>
                        <a:rPr lang="en-US" sz="1200" b="1">
                          <a:effectLst/>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smtClean="0">
                          <a:effectLst/>
                        </a:rPr>
                        <a:t>802***</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309198"/>
                  </a:ext>
                </a:extLst>
              </a:tr>
            </a:tbl>
          </a:graphicData>
        </a:graphic>
      </p:graphicFrame>
      <p:sp>
        <p:nvSpPr>
          <p:cNvPr id="8" name="Rectangle 4"/>
          <p:cNvSpPr>
            <a:spLocks noChangeArrowheads="1"/>
          </p:cNvSpPr>
          <p:nvPr/>
        </p:nvSpPr>
        <p:spPr bwMode="auto">
          <a:xfrm>
            <a:off x="1828800" y="311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1828800" y="5619750"/>
            <a:ext cx="7705725" cy="577081"/>
          </a:xfrm>
          <a:prstGeom prst="rect">
            <a:avLst/>
          </a:prstGeom>
          <a:noFill/>
        </p:spPr>
        <p:txBody>
          <a:bodyPr wrap="square" rtlCol="0">
            <a:spAutoFit/>
          </a:bodyPr>
          <a:lstStyle/>
          <a:p>
            <a:r>
              <a:rPr lang="en-US" sz="1050" b="1" dirty="0" smtClean="0"/>
              <a:t>*     As of July 2019/EIA</a:t>
            </a:r>
          </a:p>
          <a:p>
            <a:r>
              <a:rPr lang="en-US" sz="1050" b="1" dirty="0" smtClean="0"/>
              <a:t>**   As of 10/21/2019</a:t>
            </a:r>
          </a:p>
          <a:p>
            <a:r>
              <a:rPr lang="en-US" sz="1050" b="1" dirty="0" smtClean="0"/>
              <a:t>*** As of 11/29/19 Baker Hughes</a:t>
            </a:r>
            <a:endParaRPr lang="en-US" sz="1050" b="1" dirty="0"/>
          </a:p>
        </p:txBody>
      </p:sp>
    </p:spTree>
    <p:extLst>
      <p:ext uri="{BB962C8B-B14F-4D97-AF65-F5344CB8AC3E}">
        <p14:creationId xmlns:p14="http://schemas.microsoft.com/office/powerpoint/2010/main" val="2620910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23229" y="471055"/>
            <a:ext cx="10145541" cy="5514110"/>
          </a:xfrm>
          <a:prstGeom prst="rect">
            <a:avLst/>
          </a:prstGeom>
        </p:spPr>
      </p:pic>
    </p:spTree>
    <p:extLst>
      <p:ext uri="{BB962C8B-B14F-4D97-AF65-F5344CB8AC3E}">
        <p14:creationId xmlns:p14="http://schemas.microsoft.com/office/powerpoint/2010/main" val="2798588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https://www.eia.gov/naturalgas/weekly/img/202010_monthly_dry_sh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92" y="711201"/>
            <a:ext cx="9384145" cy="482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864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018" y="803565"/>
            <a:ext cx="11896438" cy="5040360"/>
          </a:xfrm>
          <a:prstGeom prst="rect">
            <a:avLst/>
          </a:prstGeom>
        </p:spPr>
      </p:pic>
    </p:spTree>
    <p:extLst>
      <p:ext uri="{BB962C8B-B14F-4D97-AF65-F5344CB8AC3E}">
        <p14:creationId xmlns:p14="http://schemas.microsoft.com/office/powerpoint/2010/main" val="1907524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7927" y="865584"/>
            <a:ext cx="11249891" cy="4934851"/>
          </a:xfrm>
          <a:prstGeom prst="rect">
            <a:avLst/>
          </a:prstGeom>
        </p:spPr>
      </p:pic>
    </p:spTree>
    <p:extLst>
      <p:ext uri="{BB962C8B-B14F-4D97-AF65-F5344CB8AC3E}">
        <p14:creationId xmlns:p14="http://schemas.microsoft.com/office/powerpoint/2010/main" val="8041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effectLst>
                  <a:outerShdw blurRad="38100" dist="38100" dir="2700000" algn="tl">
                    <a:srgbClr val="000000">
                      <a:alpha val="43137"/>
                    </a:srgbClr>
                  </a:outerShdw>
                </a:effectLst>
                <a:latin typeface="+mn-lt"/>
              </a:rPr>
              <a:t/>
            </a:r>
            <a:br>
              <a:rPr lang="en-US" sz="3200" b="1" dirty="0" smtClean="0">
                <a:effectLst>
                  <a:outerShdw blurRad="38100" dist="38100" dir="2700000" algn="tl">
                    <a:srgbClr val="000000">
                      <a:alpha val="43137"/>
                    </a:srgbClr>
                  </a:outerShdw>
                </a:effectLst>
                <a:latin typeface="+mn-lt"/>
              </a:rPr>
            </a:br>
            <a:r>
              <a:rPr lang="en-US" sz="3200" b="1" dirty="0" smtClean="0">
                <a:effectLst>
                  <a:outerShdw blurRad="38100" dist="38100" dir="2700000" algn="tl">
                    <a:srgbClr val="000000">
                      <a:alpha val="43137"/>
                    </a:srgbClr>
                  </a:outerShdw>
                </a:effectLst>
                <a:latin typeface="+mn-lt"/>
              </a:rPr>
              <a:t>Wells Fargo Commodities</a:t>
            </a:r>
            <a:r>
              <a:rPr lang="en-US" sz="3200" dirty="0" smtClean="0">
                <a:latin typeface="+mn-lt"/>
              </a:rPr>
              <a:t/>
            </a:r>
            <a:br>
              <a:rPr lang="en-US" sz="3200" dirty="0" smtClean="0">
                <a:latin typeface="+mn-lt"/>
              </a:rPr>
            </a:br>
            <a:r>
              <a:rPr lang="en-US" sz="2800" b="1" dirty="0" smtClean="0">
                <a:latin typeface="+mn-lt"/>
              </a:rPr>
              <a:t>Daily Energy Report as of 11/27/2020</a:t>
            </a:r>
            <a:endParaRPr lang="en-US" sz="2800" b="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6021539"/>
              </p:ext>
            </p:extLst>
          </p:nvPr>
        </p:nvGraphicFramePr>
        <p:xfrm>
          <a:off x="2013527" y="2102443"/>
          <a:ext cx="8386618" cy="2987305"/>
        </p:xfrm>
        <a:graphic>
          <a:graphicData uri="http://schemas.openxmlformats.org/drawingml/2006/table">
            <a:tbl>
              <a:tblPr/>
              <a:tblGrid>
                <a:gridCol w="1801971">
                  <a:extLst>
                    <a:ext uri="{9D8B030D-6E8A-4147-A177-3AD203B41FA5}">
                      <a16:colId xmlns:a16="http://schemas.microsoft.com/office/drawing/2014/main" val="3359883277"/>
                    </a:ext>
                  </a:extLst>
                </a:gridCol>
                <a:gridCol w="2113591">
                  <a:extLst>
                    <a:ext uri="{9D8B030D-6E8A-4147-A177-3AD203B41FA5}">
                      <a16:colId xmlns:a16="http://schemas.microsoft.com/office/drawing/2014/main" val="2609954233"/>
                    </a:ext>
                  </a:extLst>
                </a:gridCol>
                <a:gridCol w="1991652">
                  <a:extLst>
                    <a:ext uri="{9D8B030D-6E8A-4147-A177-3AD203B41FA5}">
                      <a16:colId xmlns:a16="http://schemas.microsoft.com/office/drawing/2014/main" val="1546132274"/>
                    </a:ext>
                  </a:extLst>
                </a:gridCol>
                <a:gridCol w="2479404">
                  <a:extLst>
                    <a:ext uri="{9D8B030D-6E8A-4147-A177-3AD203B41FA5}">
                      <a16:colId xmlns:a16="http://schemas.microsoft.com/office/drawing/2014/main" val="489930408"/>
                    </a:ext>
                  </a:extLst>
                </a:gridCol>
              </a:tblGrid>
              <a:tr h="291544">
                <a:tc gridSpan="4">
                  <a:txBody>
                    <a:bodyPr/>
                    <a:lstStyle/>
                    <a:p>
                      <a:pPr algn="ctr" fontAlgn="b"/>
                      <a:r>
                        <a:rPr lang="en-US" sz="2400" b="1" i="0" u="none" strike="noStrike" dirty="0">
                          <a:solidFill>
                            <a:srgbClr val="FFFFFF"/>
                          </a:solidFill>
                          <a:effectLst/>
                          <a:latin typeface="Times New Roman" panose="02020603050405020304" pitchFamily="18" charset="0"/>
                        </a:rPr>
                        <a:t>WTI Swap (S/</a:t>
                      </a:r>
                      <a:r>
                        <a:rPr lang="en-US" sz="2400" b="1" i="0" u="none" strike="noStrike" dirty="0" err="1">
                          <a:solidFill>
                            <a:srgbClr val="FFFFFF"/>
                          </a:solidFill>
                          <a:effectLst/>
                          <a:latin typeface="Times New Roman" panose="02020603050405020304" pitchFamily="18" charset="0"/>
                        </a:rPr>
                        <a:t>bbl</a:t>
                      </a:r>
                      <a:r>
                        <a:rPr lang="en-US" sz="2400" b="1" i="0" u="none" strike="noStrike" dirty="0">
                          <a:solidFill>
                            <a:srgbClr val="FFFFFF"/>
                          </a:solidFill>
                          <a:effectLst/>
                          <a:latin typeface="Times New Roman" panose="02020603050405020304" pitchFamily="18" charset="0"/>
                        </a:rPr>
                        <a:t>)</a:t>
                      </a: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249908"/>
                  </a:ext>
                </a:extLst>
              </a:tr>
              <a:tr h="326515">
                <a:tc>
                  <a:txBody>
                    <a:bodyPr/>
                    <a:lstStyle/>
                    <a:p>
                      <a:pPr algn="l" fontAlgn="b"/>
                      <a:r>
                        <a:rPr lang="en-US" sz="1100" b="0" i="0" u="none" strike="noStrike">
                          <a:solidFill>
                            <a:srgbClr val="BDD7EE"/>
                          </a:solidFill>
                          <a:effectLst/>
                          <a:latin typeface="Times New Roman" panose="02020603050405020304" pitchFamily="18" charset="0"/>
                        </a:rPr>
                        <a:t> </a:t>
                      </a:r>
                    </a:p>
                  </a:txBody>
                  <a:tcPr marL="9425" marR="9425" marT="9425"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l" fontAlgn="b"/>
                      <a:r>
                        <a:rPr lang="en-US" sz="1100" b="0" i="0" u="none" strike="noStrike" dirty="0">
                          <a:solidFill>
                            <a:srgbClr val="BDD7EE"/>
                          </a:solidFill>
                          <a:effectLst/>
                          <a:latin typeface="Times New Roman" panose="02020603050405020304" pitchFamily="18" charset="0"/>
                        </a:rPr>
                        <a:t> </a:t>
                      </a:r>
                    </a:p>
                  </a:txBody>
                  <a:tcPr marL="9425" marR="9425" marT="9425" marB="0" anchor="b">
                    <a:lnL>
                      <a:noFill/>
                    </a:lnL>
                    <a:lnR>
                      <a:noFill/>
                    </a:lnR>
                    <a:lnT>
                      <a:noFill/>
                    </a:lnT>
                    <a:lnB>
                      <a:noFill/>
                    </a:lnB>
                    <a:solidFill>
                      <a:srgbClr val="BDD7EE"/>
                    </a:solidFill>
                  </a:tcPr>
                </a:tc>
                <a:tc>
                  <a:txBody>
                    <a:bodyPr/>
                    <a:lstStyle/>
                    <a:p>
                      <a:pPr algn="l" fontAlgn="b"/>
                      <a:r>
                        <a:rPr lang="en-US" sz="1100" b="0" i="0" u="none" strike="noStrike">
                          <a:solidFill>
                            <a:srgbClr val="BDD7EE"/>
                          </a:solidFill>
                          <a:effectLst/>
                          <a:latin typeface="Times New Roman" panose="02020603050405020304" pitchFamily="18" charset="0"/>
                        </a:rPr>
                        <a:t> </a:t>
                      </a:r>
                    </a:p>
                  </a:txBody>
                  <a:tcPr marL="9425" marR="9425" marT="9425" marB="0" anchor="b">
                    <a:lnL>
                      <a:noFill/>
                    </a:lnL>
                    <a:lnR>
                      <a:noFill/>
                    </a:lnR>
                    <a:lnT>
                      <a:noFill/>
                    </a:lnT>
                    <a:lnB>
                      <a:noFill/>
                    </a:lnB>
                    <a:solidFill>
                      <a:srgbClr val="BDD7EE"/>
                    </a:solidFill>
                  </a:tcPr>
                </a:tc>
                <a:tc>
                  <a:txBody>
                    <a:bodyPr/>
                    <a:lstStyle/>
                    <a:p>
                      <a:pPr algn="l" fontAlgn="b"/>
                      <a:r>
                        <a:rPr lang="en-US" sz="1100" b="0" i="0" u="none" strike="noStrike">
                          <a:solidFill>
                            <a:srgbClr val="BDD7EE"/>
                          </a:solidFill>
                          <a:effectLst/>
                          <a:latin typeface="Times New Roman" panose="02020603050405020304" pitchFamily="18" charset="0"/>
                        </a:rPr>
                        <a:t> </a:t>
                      </a:r>
                    </a:p>
                  </a:txBody>
                  <a:tcPr marL="9425" marR="9425" marT="94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1883102400"/>
                  </a:ext>
                </a:extLst>
              </a:tr>
              <a:tr h="326515">
                <a:tc>
                  <a:txBody>
                    <a:bodyPr/>
                    <a:lstStyle/>
                    <a:p>
                      <a:pPr algn="ctr" fontAlgn="b"/>
                      <a:r>
                        <a:rPr lang="en-US" sz="1100" b="1" i="0" u="none" strike="noStrike" dirty="0">
                          <a:solidFill>
                            <a:srgbClr val="000000"/>
                          </a:solidFill>
                          <a:effectLst/>
                          <a:latin typeface="Times New Roman" panose="02020603050405020304" pitchFamily="18" charset="0"/>
                        </a:rPr>
                        <a:t>Tenor</a:t>
                      </a:r>
                    </a:p>
                  </a:txBody>
                  <a:tcPr marL="9425" marR="9425" marT="9425"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ctr" fontAlgn="b"/>
                      <a:r>
                        <a:rPr lang="en-US" sz="1100" b="1" i="0" u="none" strike="noStrike">
                          <a:solidFill>
                            <a:srgbClr val="000000"/>
                          </a:solidFill>
                          <a:effectLst/>
                          <a:latin typeface="Times New Roman" panose="02020603050405020304" pitchFamily="18" charset="0"/>
                        </a:rPr>
                        <a:t>Current</a:t>
                      </a:r>
                    </a:p>
                  </a:txBody>
                  <a:tcPr marL="9425" marR="9425" marT="9425" marB="0" anchor="b">
                    <a:lnL>
                      <a:noFill/>
                    </a:lnL>
                    <a:lnR>
                      <a:noFill/>
                    </a:lnR>
                    <a:lnT>
                      <a:noFill/>
                    </a:lnT>
                    <a:lnB>
                      <a:noFill/>
                    </a:lnB>
                    <a:solidFill>
                      <a:srgbClr val="BDD7EE"/>
                    </a:solidFill>
                  </a:tcPr>
                </a:tc>
                <a:tc>
                  <a:txBody>
                    <a:bodyPr/>
                    <a:lstStyle/>
                    <a:p>
                      <a:pPr algn="ctr" fontAlgn="b"/>
                      <a:r>
                        <a:rPr lang="en-US" sz="1100" b="1" i="0" u="none" strike="noStrike">
                          <a:solidFill>
                            <a:srgbClr val="000000"/>
                          </a:solidFill>
                          <a:effectLst/>
                          <a:latin typeface="Times New Roman" panose="02020603050405020304" pitchFamily="18" charset="0"/>
                        </a:rPr>
                        <a:t>Day Change</a:t>
                      </a:r>
                    </a:p>
                  </a:txBody>
                  <a:tcPr marL="9425" marR="9425" marT="9425" marB="0" anchor="b">
                    <a:lnL>
                      <a:noFill/>
                    </a:lnL>
                    <a:lnR>
                      <a:noFill/>
                    </a:lnR>
                    <a:lnT>
                      <a:noFill/>
                    </a:lnT>
                    <a:lnB>
                      <a:noFill/>
                    </a:lnB>
                    <a:solidFill>
                      <a:srgbClr val="BDD7EE"/>
                    </a:solidFill>
                  </a:tcPr>
                </a:tc>
                <a:tc>
                  <a:txBody>
                    <a:bodyPr/>
                    <a:lstStyle/>
                    <a:p>
                      <a:pPr algn="ctr" fontAlgn="b"/>
                      <a:r>
                        <a:rPr lang="en-US" sz="1100" b="1" i="0" u="none" strike="noStrike" dirty="0" smtClean="0">
                          <a:solidFill>
                            <a:srgbClr val="000000"/>
                          </a:solidFill>
                          <a:effectLst/>
                          <a:latin typeface="Times New Roman" panose="02020603050405020304" pitchFamily="18" charset="0"/>
                        </a:rPr>
                        <a:t>YTD Change</a:t>
                      </a:r>
                      <a:endParaRPr lang="en-US" sz="1100" b="1" i="0" u="none" strike="noStrike" dirty="0">
                        <a:solidFill>
                          <a:srgbClr val="000000"/>
                        </a:solidFill>
                        <a:effectLst/>
                        <a:latin typeface="Times New Roman" panose="02020603050405020304" pitchFamily="18" charset="0"/>
                      </a:endParaRPr>
                    </a:p>
                  </a:txBody>
                  <a:tcPr marL="9425" marR="9425" marT="94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635646357"/>
                  </a:ext>
                </a:extLst>
              </a:tr>
              <a:tr h="326515">
                <a:tc>
                  <a:txBody>
                    <a:bodyPr/>
                    <a:lstStyle/>
                    <a:p>
                      <a:pPr algn="l" fontAlgn="b"/>
                      <a:r>
                        <a:rPr lang="en-US" sz="1100" b="0" i="0" u="none" strike="noStrike">
                          <a:solidFill>
                            <a:srgbClr val="000000"/>
                          </a:solidFill>
                          <a:effectLst/>
                          <a:latin typeface="Times New Roman" panose="02020603050405020304" pitchFamily="18" charset="0"/>
                        </a:rPr>
                        <a:t> </a:t>
                      </a:r>
                    </a:p>
                  </a:txBody>
                  <a:tcPr marL="9425" marR="9425" marT="94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425" marR="9425" marT="94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425" marR="9425" marT="94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9425" marR="9425" marT="94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576092796"/>
                  </a:ext>
                </a:extLst>
              </a:tr>
              <a:tr h="326515">
                <a:tc>
                  <a:txBody>
                    <a:bodyPr/>
                    <a:lstStyle/>
                    <a:p>
                      <a:pPr algn="ctr" fontAlgn="b"/>
                      <a:r>
                        <a:rPr lang="en-US" sz="1100" b="0" i="0" u="none" strike="noStrike" dirty="0" smtClean="0">
                          <a:solidFill>
                            <a:srgbClr val="000000"/>
                          </a:solidFill>
                          <a:effectLst/>
                          <a:latin typeface="Times New Roman" panose="02020603050405020304" pitchFamily="18" charset="0"/>
                        </a:rPr>
                        <a:t>Bal20</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$45.24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accent6">
                              <a:lumMod val="75000"/>
                            </a:schemeClr>
                          </a:solidFill>
                          <a:effectLst/>
                          <a:latin typeface="Times New Roman" panose="02020603050405020304" pitchFamily="18" charset="0"/>
                        </a:rPr>
                        <a:t>($0.50) [ -1.10% ]</a:t>
                      </a:r>
                      <a:endParaRPr lang="en-US" sz="1100" b="0" i="0" u="none" strike="noStrike" dirty="0">
                        <a:solidFill>
                          <a:schemeClr val="accent6">
                            <a:lumMod val="75000"/>
                          </a:schemeClr>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accent6">
                              <a:lumMod val="75000"/>
                            </a:schemeClr>
                          </a:solidFill>
                          <a:effectLst/>
                          <a:latin typeface="Times New Roman" panose="02020603050405020304" pitchFamily="18" charset="0"/>
                        </a:rPr>
                        <a:t>($10.72) [ -19.16% ] </a:t>
                      </a:r>
                      <a:endParaRPr lang="en-US" sz="1100" b="0" i="0" u="none" strike="noStrike" dirty="0">
                        <a:solidFill>
                          <a:schemeClr val="accent6">
                            <a:lumMod val="75000"/>
                          </a:schemeClr>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190880"/>
                  </a:ext>
                </a:extLst>
              </a:tr>
              <a:tr h="326515">
                <a:tc>
                  <a:txBody>
                    <a:bodyPr/>
                    <a:lstStyle/>
                    <a:p>
                      <a:pPr algn="ctr" fontAlgn="b"/>
                      <a:r>
                        <a:rPr lang="en-US" sz="1100" b="0" i="0" u="none" strike="noStrike" dirty="0" smtClean="0">
                          <a:solidFill>
                            <a:srgbClr val="000000"/>
                          </a:solidFill>
                          <a:effectLst/>
                          <a:latin typeface="Times New Roman" panose="02020603050405020304" pitchFamily="18" charset="0"/>
                        </a:rPr>
                        <a:t>Cal21</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$45.60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accent6">
                              <a:lumMod val="75000"/>
                            </a:schemeClr>
                          </a:solidFill>
                          <a:effectLst/>
                          <a:latin typeface="Times New Roman" panose="02020603050405020304" pitchFamily="18" charset="0"/>
                        </a:rPr>
                        <a:t>($0.29) [ -0.62% ]</a:t>
                      </a:r>
                      <a:endParaRPr lang="en-US" sz="1100" b="0" i="0" u="none" strike="noStrike" dirty="0">
                        <a:solidFill>
                          <a:schemeClr val="accent6">
                            <a:lumMod val="75000"/>
                          </a:schemeClr>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accent6">
                              <a:lumMod val="75000"/>
                            </a:schemeClr>
                          </a:solidFill>
                          <a:effectLst/>
                          <a:latin typeface="Times New Roman" panose="02020603050405020304" pitchFamily="18" charset="0"/>
                        </a:rPr>
                        <a:t>($8.43) [ -15.61% ]</a:t>
                      </a:r>
                      <a:endParaRPr lang="en-US" sz="1100" b="0" i="0" u="none" strike="noStrike" dirty="0">
                        <a:solidFill>
                          <a:schemeClr val="accent6">
                            <a:lumMod val="75000"/>
                          </a:schemeClr>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172532"/>
                  </a:ext>
                </a:extLst>
              </a:tr>
              <a:tr h="326515">
                <a:tc>
                  <a:txBody>
                    <a:bodyPr/>
                    <a:lstStyle/>
                    <a:p>
                      <a:pPr algn="ctr" fontAlgn="b"/>
                      <a:r>
                        <a:rPr lang="en-US" sz="1100" b="0" i="0" u="none" strike="noStrike" dirty="0" smtClean="0">
                          <a:solidFill>
                            <a:srgbClr val="000000"/>
                          </a:solidFill>
                          <a:effectLst/>
                          <a:latin typeface="Times New Roman" panose="02020603050405020304" pitchFamily="18" charset="0"/>
                        </a:rPr>
                        <a:t>Cal22</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$45.13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accent6">
                              <a:lumMod val="75000"/>
                            </a:schemeClr>
                          </a:solidFill>
                          <a:effectLst/>
                          <a:latin typeface="Times New Roman" panose="02020603050405020304" pitchFamily="18" charset="0"/>
                        </a:rPr>
                        <a:t>($0.11) [ -0.24% ]</a:t>
                      </a:r>
                      <a:endParaRPr lang="en-US" sz="1100" b="0" i="0" u="none" strike="noStrike" dirty="0">
                        <a:solidFill>
                          <a:schemeClr val="accent6">
                            <a:lumMod val="75000"/>
                          </a:schemeClr>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accent6">
                              <a:lumMod val="75000"/>
                            </a:schemeClr>
                          </a:solidFill>
                          <a:effectLst/>
                          <a:latin typeface="Times New Roman" panose="02020603050405020304" pitchFamily="18" charset="0"/>
                        </a:rPr>
                        <a:t>($6.82) [ -13.14% ] </a:t>
                      </a:r>
                      <a:endParaRPr lang="en-US" sz="1100" b="0" i="0" u="none" strike="noStrike" dirty="0">
                        <a:solidFill>
                          <a:schemeClr val="accent6">
                            <a:lumMod val="75000"/>
                          </a:schemeClr>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684188"/>
                  </a:ext>
                </a:extLst>
              </a:tr>
              <a:tr h="326515">
                <a:tc>
                  <a:txBody>
                    <a:bodyPr/>
                    <a:lstStyle/>
                    <a:p>
                      <a:pPr algn="ctr" fontAlgn="b"/>
                      <a:r>
                        <a:rPr lang="en-US" sz="1100" b="0" i="0" u="none" strike="noStrike" dirty="0" smtClean="0">
                          <a:solidFill>
                            <a:srgbClr val="000000"/>
                          </a:solidFill>
                          <a:effectLst/>
                          <a:latin typeface="Times New Roman" panose="02020603050405020304" pitchFamily="18" charset="0"/>
                        </a:rPr>
                        <a:t>Cal23</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$45.15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accent6">
                              <a:lumMod val="75000"/>
                            </a:schemeClr>
                          </a:solidFill>
                          <a:effectLst/>
                          <a:latin typeface="Times New Roman" panose="02020603050405020304" pitchFamily="18" charset="0"/>
                        </a:rPr>
                        <a:t>$0.01  [ 0.03% ]</a:t>
                      </a:r>
                      <a:endParaRPr lang="en-US" sz="1100" b="0" i="0" u="none" strike="noStrike" dirty="0">
                        <a:solidFill>
                          <a:schemeClr val="accent6">
                            <a:lumMod val="75000"/>
                          </a:schemeClr>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accent6">
                              <a:lumMod val="75000"/>
                            </a:schemeClr>
                          </a:solidFill>
                          <a:effectLst/>
                          <a:latin typeface="Times New Roman" panose="02020603050405020304" pitchFamily="18" charset="0"/>
                        </a:rPr>
                        <a:t>($6.12) [ -11.94% ] </a:t>
                      </a:r>
                      <a:endParaRPr lang="en-US" sz="1100" b="0" i="0" u="none" strike="noStrike" dirty="0">
                        <a:solidFill>
                          <a:schemeClr val="accent6">
                            <a:lumMod val="75000"/>
                          </a:schemeClr>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086711"/>
                  </a:ext>
                </a:extLst>
              </a:tr>
              <a:tr h="326515">
                <a:tc>
                  <a:txBody>
                    <a:bodyPr/>
                    <a:lstStyle/>
                    <a:p>
                      <a:pPr algn="ctr" fontAlgn="b"/>
                      <a:r>
                        <a:rPr lang="en-US" sz="1100" b="0" i="0" u="none" strike="noStrike" dirty="0" smtClean="0">
                          <a:solidFill>
                            <a:srgbClr val="000000"/>
                          </a:solidFill>
                          <a:effectLst/>
                          <a:latin typeface="Times New Roman" panose="02020603050405020304" pitchFamily="18" charset="0"/>
                        </a:rPr>
                        <a:t>Cal24</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$45.33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accent6">
                              <a:lumMod val="75000"/>
                            </a:schemeClr>
                          </a:solidFill>
                          <a:effectLst/>
                          <a:latin typeface="Times New Roman" panose="02020603050405020304" pitchFamily="18" charset="0"/>
                        </a:rPr>
                        <a:t>$0.09  [ 0.21% ]</a:t>
                      </a:r>
                      <a:endParaRPr lang="en-US" sz="1100" b="0" i="0" u="none" strike="noStrike" dirty="0">
                        <a:solidFill>
                          <a:schemeClr val="accent6">
                            <a:lumMod val="75000"/>
                          </a:schemeClr>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accent6">
                              <a:lumMod val="75000"/>
                            </a:schemeClr>
                          </a:solidFill>
                          <a:effectLst/>
                          <a:latin typeface="Times New Roman" panose="02020603050405020304" pitchFamily="18" charset="0"/>
                        </a:rPr>
                        <a:t>($6.17) [ -11.97% ] </a:t>
                      </a:r>
                      <a:endParaRPr lang="en-US" sz="1100" b="0" i="0" u="none" strike="noStrike" dirty="0">
                        <a:solidFill>
                          <a:schemeClr val="accent6">
                            <a:lumMod val="75000"/>
                          </a:schemeClr>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709310"/>
                  </a:ext>
                </a:extLst>
              </a:tr>
            </a:tbl>
          </a:graphicData>
        </a:graphic>
      </p:graphicFrame>
    </p:spTree>
    <p:extLst>
      <p:ext uri="{BB962C8B-B14F-4D97-AF65-F5344CB8AC3E}">
        <p14:creationId xmlns:p14="http://schemas.microsoft.com/office/powerpoint/2010/main" val="1844311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858982"/>
            <a:ext cx="11221720" cy="1089891"/>
          </a:xfrm>
        </p:spPr>
        <p:txBody>
          <a:bodyPr/>
          <a:lstStyle/>
          <a:p>
            <a:pPr algn="ctr"/>
            <a:r>
              <a:rPr lang="en-US" sz="3200" b="1" dirty="0">
                <a:effectLst>
                  <a:outerShdw blurRad="38100" dist="38100" dir="2700000" algn="tl">
                    <a:srgbClr val="000000">
                      <a:alpha val="43137"/>
                    </a:srgbClr>
                  </a:outerShdw>
                </a:effectLst>
                <a:latin typeface="+mn-lt"/>
              </a:rPr>
              <a:t>Wells Fargo Commodities</a:t>
            </a:r>
            <a:r>
              <a:rPr lang="en-US" sz="3200" dirty="0">
                <a:latin typeface="+mn-lt"/>
              </a:rPr>
              <a:t/>
            </a:r>
            <a:br>
              <a:rPr lang="en-US" sz="3200" dirty="0">
                <a:latin typeface="+mn-lt"/>
              </a:rPr>
            </a:br>
            <a:r>
              <a:rPr lang="en-US" sz="3200" b="1" dirty="0">
                <a:latin typeface="+mn-lt"/>
              </a:rPr>
              <a:t>Daily Energy Report as of 11/27/2020</a:t>
            </a:r>
            <a:endParaRPr lang="en-US" sz="32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6117499"/>
              </p:ext>
            </p:extLst>
          </p:nvPr>
        </p:nvGraphicFramePr>
        <p:xfrm>
          <a:off x="2364510" y="2567708"/>
          <a:ext cx="7610762" cy="2493820"/>
        </p:xfrm>
        <a:graphic>
          <a:graphicData uri="http://schemas.openxmlformats.org/drawingml/2006/table">
            <a:tbl>
              <a:tblPr/>
              <a:tblGrid>
                <a:gridCol w="1121694">
                  <a:extLst>
                    <a:ext uri="{9D8B030D-6E8A-4147-A177-3AD203B41FA5}">
                      <a16:colId xmlns:a16="http://schemas.microsoft.com/office/drawing/2014/main" val="2961385721"/>
                    </a:ext>
                  </a:extLst>
                </a:gridCol>
                <a:gridCol w="2082911">
                  <a:extLst>
                    <a:ext uri="{9D8B030D-6E8A-4147-A177-3AD203B41FA5}">
                      <a16:colId xmlns:a16="http://schemas.microsoft.com/office/drawing/2014/main" val="940366225"/>
                    </a:ext>
                  </a:extLst>
                </a:gridCol>
                <a:gridCol w="1962742">
                  <a:extLst>
                    <a:ext uri="{9D8B030D-6E8A-4147-A177-3AD203B41FA5}">
                      <a16:colId xmlns:a16="http://schemas.microsoft.com/office/drawing/2014/main" val="2897895894"/>
                    </a:ext>
                  </a:extLst>
                </a:gridCol>
                <a:gridCol w="2443415">
                  <a:extLst>
                    <a:ext uri="{9D8B030D-6E8A-4147-A177-3AD203B41FA5}">
                      <a16:colId xmlns:a16="http://schemas.microsoft.com/office/drawing/2014/main" val="2139668083"/>
                    </a:ext>
                  </a:extLst>
                </a:gridCol>
              </a:tblGrid>
              <a:tr h="316246">
                <a:tc gridSpan="4">
                  <a:txBody>
                    <a:bodyPr/>
                    <a:lstStyle/>
                    <a:p>
                      <a:pPr algn="ctr" fontAlgn="b"/>
                      <a:r>
                        <a:rPr lang="en-US" sz="2000" b="1" i="0" u="none" strike="noStrike" dirty="0" err="1" smtClean="0">
                          <a:solidFill>
                            <a:srgbClr val="FFFFFF"/>
                          </a:solidFill>
                          <a:effectLst/>
                          <a:latin typeface="Times New Roman" panose="02020603050405020304" pitchFamily="18" charset="0"/>
                        </a:rPr>
                        <a:t>NatGas</a:t>
                      </a:r>
                      <a:endParaRPr lang="en-US" sz="2000" b="1" i="0" u="none" strike="noStrike" dirty="0">
                        <a:solidFill>
                          <a:srgbClr val="FFFFFF"/>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904015"/>
                  </a:ext>
                </a:extLst>
              </a:tr>
              <a:tr h="311082">
                <a:tc>
                  <a:txBody>
                    <a:bodyPr/>
                    <a:lstStyle/>
                    <a:p>
                      <a:pPr algn="l" fontAlgn="b"/>
                      <a:r>
                        <a:rPr lang="en-US" sz="1100" b="0" i="0" u="none" strike="noStrike">
                          <a:solidFill>
                            <a:srgbClr val="000000"/>
                          </a:solidFill>
                          <a:effectLst/>
                          <a:latin typeface="Calibri" panose="020F0502020204030204" pitchFamily="34" charset="0"/>
                        </a:rPr>
                        <a:t> </a:t>
                      </a:r>
                    </a:p>
                  </a:txBody>
                  <a:tcPr marL="9425" marR="9425" marT="9425"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425" marR="9425" marT="9425" marB="0" anchor="b">
                    <a:lnL>
                      <a:noFill/>
                    </a:lnL>
                    <a:lnR>
                      <a:noFill/>
                    </a:lnR>
                    <a:lnT>
                      <a:noFill/>
                    </a:lnT>
                    <a:lnB>
                      <a:noFill/>
                    </a:lnB>
                    <a:solidFill>
                      <a:srgbClr val="BDD7EE"/>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425" marR="9425" marT="9425" marB="0" anchor="b">
                    <a:lnL>
                      <a:noFill/>
                    </a:lnL>
                    <a:lnR>
                      <a:noFill/>
                    </a:lnR>
                    <a:lnT>
                      <a:noFill/>
                    </a:lnT>
                    <a:lnB>
                      <a:noFill/>
                    </a:lnB>
                    <a:solidFill>
                      <a:srgbClr val="BDD7EE"/>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425" marR="9425" marT="94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745823418"/>
                  </a:ext>
                </a:extLst>
              </a:tr>
              <a:tr h="311082">
                <a:tc>
                  <a:txBody>
                    <a:bodyPr/>
                    <a:lstStyle/>
                    <a:p>
                      <a:pPr algn="ctr" fontAlgn="b"/>
                      <a:r>
                        <a:rPr lang="en-US" sz="1100" b="1" i="0" u="none" strike="noStrike">
                          <a:solidFill>
                            <a:srgbClr val="000000"/>
                          </a:solidFill>
                          <a:effectLst/>
                          <a:latin typeface="Times New Roman" panose="02020603050405020304" pitchFamily="18" charset="0"/>
                        </a:rPr>
                        <a:t>Tenor</a:t>
                      </a:r>
                    </a:p>
                  </a:txBody>
                  <a:tcPr marL="9425" marR="9425" marT="9425" marB="0" anchor="b">
                    <a:lnL w="635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ctr" fontAlgn="b"/>
                      <a:r>
                        <a:rPr lang="en-US" sz="1100" b="1" i="0" u="none" strike="noStrike" dirty="0">
                          <a:solidFill>
                            <a:srgbClr val="000000"/>
                          </a:solidFill>
                          <a:effectLst/>
                          <a:latin typeface="Times New Roman" panose="02020603050405020304" pitchFamily="18" charset="0"/>
                        </a:rPr>
                        <a:t>Current</a:t>
                      </a:r>
                    </a:p>
                  </a:txBody>
                  <a:tcPr marL="9425" marR="9425" marT="9425" marB="0" anchor="b">
                    <a:lnL>
                      <a:noFill/>
                    </a:lnL>
                    <a:lnR>
                      <a:noFill/>
                    </a:lnR>
                    <a:lnT>
                      <a:noFill/>
                    </a:lnT>
                    <a:lnB>
                      <a:noFill/>
                    </a:lnB>
                    <a:solidFill>
                      <a:srgbClr val="BDD7EE"/>
                    </a:solidFill>
                  </a:tcPr>
                </a:tc>
                <a:tc>
                  <a:txBody>
                    <a:bodyPr/>
                    <a:lstStyle/>
                    <a:p>
                      <a:pPr algn="ctr" fontAlgn="b"/>
                      <a:r>
                        <a:rPr lang="en-US" sz="1100" b="1" i="0" u="none" strike="noStrike" dirty="0">
                          <a:solidFill>
                            <a:srgbClr val="000000"/>
                          </a:solidFill>
                          <a:effectLst/>
                          <a:latin typeface="Times New Roman" panose="02020603050405020304" pitchFamily="18" charset="0"/>
                        </a:rPr>
                        <a:t>Day Change</a:t>
                      </a:r>
                    </a:p>
                  </a:txBody>
                  <a:tcPr marL="9425" marR="9425" marT="9425" marB="0" anchor="b">
                    <a:lnL>
                      <a:noFill/>
                    </a:lnL>
                    <a:lnR>
                      <a:noFill/>
                    </a:lnR>
                    <a:lnT>
                      <a:noFill/>
                    </a:lnT>
                    <a:lnB>
                      <a:noFill/>
                    </a:lnB>
                    <a:solidFill>
                      <a:srgbClr val="BDD7EE"/>
                    </a:solidFill>
                  </a:tcPr>
                </a:tc>
                <a:tc>
                  <a:txBody>
                    <a:bodyPr/>
                    <a:lstStyle/>
                    <a:p>
                      <a:pPr algn="ctr" fontAlgn="b"/>
                      <a:r>
                        <a:rPr lang="en-US" sz="1100" b="1" i="0" u="none" strike="noStrike" dirty="0" smtClean="0">
                          <a:solidFill>
                            <a:srgbClr val="000000"/>
                          </a:solidFill>
                          <a:effectLst/>
                          <a:latin typeface="Times New Roman" panose="02020603050405020304" pitchFamily="18" charset="0"/>
                        </a:rPr>
                        <a:t>YTD Change</a:t>
                      </a:r>
                      <a:endParaRPr lang="en-US" sz="1100" b="1" i="0" u="none" strike="noStrike" dirty="0">
                        <a:solidFill>
                          <a:srgbClr val="000000"/>
                        </a:solidFill>
                        <a:effectLst/>
                        <a:latin typeface="Times New Roman" panose="02020603050405020304" pitchFamily="18" charset="0"/>
                      </a:endParaRPr>
                    </a:p>
                  </a:txBody>
                  <a:tcPr marL="9425" marR="9425" marT="9425"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251820859"/>
                  </a:ext>
                </a:extLst>
              </a:tr>
              <a:tr h="311082">
                <a:tc>
                  <a:txBody>
                    <a:bodyPr/>
                    <a:lstStyle/>
                    <a:p>
                      <a:pPr algn="l" fontAlgn="b"/>
                      <a:r>
                        <a:rPr lang="en-US" sz="1100" b="0" i="0" u="none" strike="noStrike">
                          <a:solidFill>
                            <a:srgbClr val="000000"/>
                          </a:solidFill>
                          <a:effectLst/>
                          <a:latin typeface="Calibri" panose="020F0502020204030204" pitchFamily="34" charset="0"/>
                        </a:rPr>
                        <a:t> </a:t>
                      </a:r>
                    </a:p>
                  </a:txBody>
                  <a:tcPr marL="9425" marR="9425" marT="94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425" marR="9425" marT="94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425" marR="9425" marT="9425" marB="0" anchor="b">
                    <a:lnL>
                      <a:noFill/>
                    </a:lnL>
                    <a:lnR>
                      <a:noFill/>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425" marR="9425" marT="94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04522386"/>
                  </a:ext>
                </a:extLst>
              </a:tr>
              <a:tr h="311082">
                <a:tc>
                  <a:txBody>
                    <a:bodyPr/>
                    <a:lstStyle/>
                    <a:p>
                      <a:pPr algn="ctr" fontAlgn="b"/>
                      <a:r>
                        <a:rPr lang="en-US" sz="1100" b="0" i="0" u="none" strike="noStrike" dirty="0" smtClean="0">
                          <a:solidFill>
                            <a:srgbClr val="000000"/>
                          </a:solidFill>
                          <a:effectLst/>
                          <a:latin typeface="Times New Roman" panose="02020603050405020304" pitchFamily="18" charset="0"/>
                        </a:rPr>
                        <a:t>Cal21</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$2.818</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C00000"/>
                          </a:solidFill>
                          <a:effectLst/>
                          <a:latin typeface="Times New Roman" panose="02020603050405020304" pitchFamily="18" charset="0"/>
                        </a:rPr>
                        <a:t>($0.037) [ -1.31% ]</a:t>
                      </a:r>
                      <a:endParaRPr lang="en-US" sz="1100" b="0" i="0" u="none" strike="noStrike" dirty="0">
                        <a:solidFill>
                          <a:srgbClr val="C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$0.40  [ 16.35% ]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89153"/>
                  </a:ext>
                </a:extLst>
              </a:tr>
              <a:tr h="311082">
                <a:tc>
                  <a:txBody>
                    <a:bodyPr/>
                    <a:lstStyle/>
                    <a:p>
                      <a:pPr algn="ctr" fontAlgn="b"/>
                      <a:r>
                        <a:rPr lang="en-US" sz="1100" b="0" i="0" u="none" strike="noStrike" dirty="0" smtClean="0">
                          <a:solidFill>
                            <a:srgbClr val="000000"/>
                          </a:solidFill>
                          <a:effectLst/>
                          <a:latin typeface="Times New Roman" panose="02020603050405020304" pitchFamily="18" charset="0"/>
                        </a:rPr>
                        <a:t>Cal22</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$2.675</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C00000"/>
                          </a:solidFill>
                          <a:effectLst/>
                          <a:latin typeface="Times New Roman" panose="02020603050405020304" pitchFamily="18" charset="0"/>
                        </a:rPr>
                        <a:t>($0.027) [ -0.99% ]</a:t>
                      </a:r>
                      <a:endParaRPr lang="en-US" sz="1100" b="0" i="0" u="none" strike="noStrike" dirty="0">
                        <a:solidFill>
                          <a:srgbClr val="C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$0.26  [ 10.78% ]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708256"/>
                  </a:ext>
                </a:extLst>
              </a:tr>
              <a:tr h="311082">
                <a:tc>
                  <a:txBody>
                    <a:bodyPr/>
                    <a:lstStyle/>
                    <a:p>
                      <a:pPr algn="ctr" fontAlgn="b"/>
                      <a:r>
                        <a:rPr lang="en-US" sz="1100" b="0" i="0" u="none" strike="noStrike" dirty="0" smtClean="0">
                          <a:solidFill>
                            <a:srgbClr val="000000"/>
                          </a:solidFill>
                          <a:effectLst/>
                          <a:latin typeface="Times New Roman" panose="02020603050405020304" pitchFamily="18" charset="0"/>
                        </a:rPr>
                        <a:t>Cal23</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$2.505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C00000"/>
                          </a:solidFill>
                          <a:effectLst/>
                          <a:latin typeface="Times New Roman" panose="02020603050405020304" pitchFamily="18" charset="0"/>
                        </a:rPr>
                        <a:t>($0.023) [ -0.89% ]</a:t>
                      </a:r>
                      <a:endParaRPr lang="en-US" sz="1100" b="0" i="0" u="none" strike="noStrike" dirty="0">
                        <a:solidFill>
                          <a:srgbClr val="C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$0.05  [ 2.09% ]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51717"/>
                  </a:ext>
                </a:extLst>
              </a:tr>
              <a:tr h="311082">
                <a:tc>
                  <a:txBody>
                    <a:bodyPr/>
                    <a:lstStyle/>
                    <a:p>
                      <a:pPr algn="ctr" fontAlgn="b"/>
                      <a:r>
                        <a:rPr lang="en-US" sz="1100" b="0" i="0" u="none" strike="noStrike" dirty="0" smtClean="0">
                          <a:solidFill>
                            <a:srgbClr val="000000"/>
                          </a:solidFill>
                          <a:effectLst/>
                          <a:latin typeface="Times New Roman" panose="02020603050405020304" pitchFamily="18" charset="0"/>
                        </a:rPr>
                        <a:t>Cal24</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$2.483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C00000"/>
                          </a:solidFill>
                          <a:effectLst/>
                          <a:latin typeface="Times New Roman" panose="02020603050405020304" pitchFamily="18" charset="0"/>
                        </a:rPr>
                        <a:t>($0.023) [ -0.90% ]</a:t>
                      </a:r>
                      <a:endParaRPr lang="en-US" sz="1100" b="0" i="0" u="none" strike="noStrike" dirty="0">
                        <a:solidFill>
                          <a:srgbClr val="C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effectLst/>
                          <a:latin typeface="Times New Roman" panose="02020603050405020304" pitchFamily="18" charset="0"/>
                        </a:rPr>
                        <a:t>($0.01) [ -0.59% ] </a:t>
                      </a:r>
                      <a:endParaRPr lang="en-US" sz="1100" b="0" i="0" u="none" strike="noStrike" dirty="0">
                        <a:solidFill>
                          <a:srgbClr val="000000"/>
                        </a:solidFill>
                        <a:effectLst/>
                        <a:latin typeface="Times New Roman" panose="02020603050405020304" pitchFamily="18" charset="0"/>
                      </a:endParaRPr>
                    </a:p>
                  </a:txBody>
                  <a:tcPr marL="9425" marR="9425" marT="94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270442"/>
                  </a:ext>
                </a:extLst>
              </a:tr>
            </a:tbl>
          </a:graphicData>
        </a:graphic>
      </p:graphicFrame>
    </p:spTree>
    <p:extLst>
      <p:ext uri="{BB962C8B-B14F-4D97-AF65-F5344CB8AC3E}">
        <p14:creationId xmlns:p14="http://schemas.microsoft.com/office/powerpoint/2010/main" val="2330817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042" y="195944"/>
            <a:ext cx="8670274" cy="923330"/>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O &amp; G COMPANIES</a:t>
            </a:r>
          </a:p>
          <a:p>
            <a:pPr marL="285750" indent="-285750" algn="ctr">
              <a:buFontTx/>
              <a:buChar char="-"/>
            </a:pPr>
            <a:r>
              <a:rPr lang="en-US" b="1" dirty="0" smtClean="0">
                <a:effectLst>
                  <a:outerShdw blurRad="38100" dist="38100" dir="2700000" algn="tl">
                    <a:srgbClr val="000000">
                      <a:alpha val="43137"/>
                    </a:srgbClr>
                  </a:outerShdw>
                </a:effectLst>
              </a:rPr>
              <a:t>RECENT HISTORY –</a:t>
            </a:r>
          </a:p>
          <a:p>
            <a:pPr algn="ctr"/>
            <a:r>
              <a:rPr lang="en-US" b="1" dirty="0" smtClean="0"/>
              <a:t>2020 Chapter 11 filings of Exploration &amp; Production (“E&amp;P”) Companies</a:t>
            </a:r>
            <a:endParaRPr lang="en-US" b="1" dirty="0"/>
          </a:p>
        </p:txBody>
      </p:sp>
      <p:sp>
        <p:nvSpPr>
          <p:cNvPr id="4" name="TextBox 3"/>
          <p:cNvSpPr txBox="1"/>
          <p:nvPr/>
        </p:nvSpPr>
        <p:spPr>
          <a:xfrm>
            <a:off x="7513504" y="6257582"/>
            <a:ext cx="3999122" cy="261610"/>
          </a:xfrm>
          <a:prstGeom prst="rect">
            <a:avLst/>
          </a:prstGeom>
          <a:noFill/>
        </p:spPr>
        <p:txBody>
          <a:bodyPr wrap="square" rtlCol="0">
            <a:spAutoFit/>
          </a:bodyPr>
          <a:lstStyle/>
          <a:p>
            <a:r>
              <a:rPr lang="en-US" sz="1100" b="1" dirty="0" smtClean="0"/>
              <a:t>* from Haynes &amp; Boone’s Oil Patch Bankruptcy Monitor</a:t>
            </a:r>
            <a:endParaRPr lang="en-US" sz="1100" b="1" dirty="0"/>
          </a:p>
        </p:txBody>
      </p:sp>
      <p:pic>
        <p:nvPicPr>
          <p:cNvPr id="6" name="Picture 5"/>
          <p:cNvPicPr/>
          <p:nvPr/>
        </p:nvPicPr>
        <p:blipFill>
          <a:blip r:embed="rId2"/>
          <a:stretch>
            <a:fillRect/>
          </a:stretch>
        </p:blipFill>
        <p:spPr>
          <a:xfrm>
            <a:off x="830424" y="1231641"/>
            <a:ext cx="10003831" cy="4640521"/>
          </a:xfrm>
          <a:prstGeom prst="rect">
            <a:avLst/>
          </a:prstGeom>
        </p:spPr>
      </p:pic>
    </p:spTree>
    <p:extLst>
      <p:ext uri="{BB962C8B-B14F-4D97-AF65-F5344CB8AC3E}">
        <p14:creationId xmlns:p14="http://schemas.microsoft.com/office/powerpoint/2010/main" val="3683874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2269" y="1073020"/>
            <a:ext cx="10090822" cy="3231654"/>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TABLE OF CONTENTS</a:t>
            </a:r>
          </a:p>
          <a:p>
            <a:endParaRPr lang="en-US" dirty="0"/>
          </a:p>
          <a:p>
            <a:r>
              <a:rPr lang="en-US" dirty="0"/>
              <a:t> </a:t>
            </a:r>
            <a:endParaRPr lang="en-US" sz="2000" b="1" dirty="0"/>
          </a:p>
          <a:p>
            <a:r>
              <a:rPr lang="en-US" sz="2000" b="1" dirty="0" smtClean="0"/>
              <a:t>I.</a:t>
            </a:r>
            <a:r>
              <a:rPr lang="en-US" sz="2000" b="1" dirty="0"/>
              <a:t> </a:t>
            </a:r>
            <a:r>
              <a:rPr lang="en-US" sz="2000" b="1" dirty="0" smtClean="0"/>
              <a:t>    Introduction of Our Panelists</a:t>
            </a:r>
            <a:endParaRPr lang="en-US" sz="2000" b="1" dirty="0"/>
          </a:p>
          <a:p>
            <a:r>
              <a:rPr lang="en-US" sz="2000" b="1" dirty="0"/>
              <a:t> </a:t>
            </a:r>
          </a:p>
          <a:p>
            <a:r>
              <a:rPr lang="en-US" sz="2000" b="1" dirty="0" smtClean="0"/>
              <a:t>II.</a:t>
            </a:r>
            <a:r>
              <a:rPr lang="en-US" sz="2000" b="1" dirty="0"/>
              <a:t> </a:t>
            </a:r>
            <a:r>
              <a:rPr lang="en-US" sz="2000" b="1" dirty="0" smtClean="0"/>
              <a:t>   Quick </a:t>
            </a:r>
            <a:r>
              <a:rPr lang="en-US" sz="2000" b="1" dirty="0"/>
              <a:t>Overview of the Oil &amp; Gas Industry </a:t>
            </a:r>
          </a:p>
          <a:p>
            <a:r>
              <a:rPr lang="en-US" sz="2000" b="1" dirty="0"/>
              <a:t> </a:t>
            </a:r>
          </a:p>
          <a:p>
            <a:r>
              <a:rPr lang="en-US" sz="2000" b="1" dirty="0" smtClean="0"/>
              <a:t>III.</a:t>
            </a:r>
            <a:r>
              <a:rPr lang="en-US" sz="2000" b="1" dirty="0"/>
              <a:t>   </a:t>
            </a:r>
            <a:r>
              <a:rPr lang="en-US" sz="2000" b="1" dirty="0" smtClean="0"/>
              <a:t> Jefferies Upstream Oil and Gas Trends – Michael O’Hara</a:t>
            </a:r>
          </a:p>
          <a:p>
            <a:endParaRPr lang="en-US" sz="2000" b="1" dirty="0"/>
          </a:p>
          <a:p>
            <a:r>
              <a:rPr lang="en-US" sz="2000" b="1" dirty="0"/>
              <a:t>I</a:t>
            </a:r>
            <a:r>
              <a:rPr lang="en-US" sz="2000" b="1" dirty="0" smtClean="0"/>
              <a:t>V. 	Hypothetical</a:t>
            </a:r>
            <a:endParaRPr lang="en-US" sz="2000" b="1" dirty="0"/>
          </a:p>
        </p:txBody>
      </p:sp>
    </p:spTree>
    <p:extLst>
      <p:ext uri="{BB962C8B-B14F-4D97-AF65-F5344CB8AC3E}">
        <p14:creationId xmlns:p14="http://schemas.microsoft.com/office/powerpoint/2010/main" val="1875402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6326" y="625151"/>
            <a:ext cx="10431625" cy="584775"/>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LIST OF NORTH AMERICAN OIL AND GAS PRODUCERS BANRUPTCIES*</a:t>
            </a:r>
            <a:endParaRPr lang="en-US" sz="1600" dirty="0"/>
          </a:p>
          <a:p>
            <a:r>
              <a:rPr lang="en-US" sz="1600" b="1" dirty="0" smtClean="0"/>
              <a:t>2020 BANKRUPTCIES, September - October 2020</a:t>
            </a:r>
            <a:endParaRPr lang="en-US" sz="1600" b="1" dirty="0"/>
          </a:p>
        </p:txBody>
      </p:sp>
      <p:sp>
        <p:nvSpPr>
          <p:cNvPr id="4" name="TextBox 3"/>
          <p:cNvSpPr txBox="1"/>
          <p:nvPr/>
        </p:nvSpPr>
        <p:spPr>
          <a:xfrm>
            <a:off x="7005266" y="5703364"/>
            <a:ext cx="8873413" cy="261610"/>
          </a:xfrm>
          <a:prstGeom prst="rect">
            <a:avLst/>
          </a:prstGeom>
          <a:noFill/>
        </p:spPr>
        <p:txBody>
          <a:bodyPr wrap="square" rtlCol="0">
            <a:spAutoFit/>
          </a:bodyPr>
          <a:lstStyle/>
          <a:p>
            <a:r>
              <a:rPr lang="en-US" sz="1100" b="1" dirty="0" smtClean="0"/>
              <a:t>* from Haynes and Boone Oilfield Services Bankruptcy Tracker </a:t>
            </a:r>
            <a:endParaRPr lang="en-US" sz="1100" b="1" dirty="0"/>
          </a:p>
        </p:txBody>
      </p:sp>
      <p:pic>
        <p:nvPicPr>
          <p:cNvPr id="5" name="Picture 4"/>
          <p:cNvPicPr/>
          <p:nvPr/>
        </p:nvPicPr>
        <p:blipFill>
          <a:blip r:embed="rId2"/>
          <a:stretch>
            <a:fillRect/>
          </a:stretch>
        </p:blipFill>
        <p:spPr>
          <a:xfrm>
            <a:off x="1166327" y="1791855"/>
            <a:ext cx="9880364" cy="2354060"/>
          </a:xfrm>
          <a:prstGeom prst="rect">
            <a:avLst/>
          </a:prstGeom>
        </p:spPr>
      </p:pic>
    </p:spTree>
    <p:extLst>
      <p:ext uri="{BB962C8B-B14F-4D97-AF65-F5344CB8AC3E}">
        <p14:creationId xmlns:p14="http://schemas.microsoft.com/office/powerpoint/2010/main" val="4095173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0261" y="2230016"/>
            <a:ext cx="9610531" cy="1569660"/>
          </a:xfrm>
          <a:prstGeom prst="rect">
            <a:avLst/>
          </a:prstGeom>
        </p:spPr>
        <p:txBody>
          <a:bodyPr wrap="square">
            <a:spAutoFit/>
          </a:bodyPr>
          <a:lstStyle/>
          <a:p>
            <a:pPr marL="969963" indent="-969963" algn="ctr"/>
            <a:r>
              <a:rPr lang="en-US" sz="3200" b="1" dirty="0" smtClean="0">
                <a:effectLst>
                  <a:outerShdw blurRad="38100" dist="38100" dir="2700000" algn="tl">
                    <a:srgbClr val="000000">
                      <a:alpha val="43137"/>
                    </a:srgbClr>
                  </a:outerShdw>
                </a:effectLst>
              </a:rPr>
              <a:t>III.</a:t>
            </a:r>
          </a:p>
          <a:p>
            <a:pPr marL="969963" indent="-969963" algn="ctr"/>
            <a:r>
              <a:rPr lang="en-US" sz="3200" b="1" dirty="0" smtClean="0">
                <a:effectLst>
                  <a:outerShdw blurRad="38100" dist="38100" dir="2700000" algn="tl">
                    <a:srgbClr val="000000">
                      <a:alpha val="43137"/>
                    </a:srgbClr>
                  </a:outerShdw>
                </a:effectLst>
              </a:rPr>
              <a:t>Jefferies Upstream Oil and Gas Trend</a:t>
            </a:r>
            <a:r>
              <a:rPr lang="en-US" sz="3200" b="1" dirty="0">
                <a:effectLst>
                  <a:outerShdw blurRad="38100" dist="38100" dir="2700000" algn="tl">
                    <a:srgbClr val="000000">
                      <a:alpha val="43137"/>
                    </a:srgbClr>
                  </a:outerShdw>
                </a:effectLst>
              </a:rPr>
              <a:t>s</a:t>
            </a:r>
            <a:r>
              <a:rPr lang="en-US" sz="3200" b="1" dirty="0" smtClean="0">
                <a:effectLst>
                  <a:outerShdw blurRad="38100" dist="38100" dir="2700000" algn="tl">
                    <a:srgbClr val="000000">
                      <a:alpha val="43137"/>
                    </a:srgbClr>
                  </a:outerShdw>
                </a:effectLst>
              </a:rPr>
              <a:t> </a:t>
            </a:r>
          </a:p>
          <a:p>
            <a:pPr marL="969963" indent="-969963" algn="ctr"/>
            <a:r>
              <a:rPr lang="en-US" sz="3200" b="1" dirty="0" smtClean="0">
                <a:effectLst>
                  <a:outerShdw blurRad="38100" dist="38100" dir="2700000" algn="tl">
                    <a:srgbClr val="000000">
                      <a:alpha val="43137"/>
                    </a:srgbClr>
                  </a:outerShdw>
                </a:effectLst>
              </a:rPr>
              <a:t>Michael O’Hara </a:t>
            </a:r>
          </a:p>
        </p:txBody>
      </p:sp>
    </p:spTree>
    <p:extLst>
      <p:ext uri="{BB962C8B-B14F-4D97-AF65-F5344CB8AC3E}">
        <p14:creationId xmlns:p14="http://schemas.microsoft.com/office/powerpoint/2010/main" val="1491028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TopLineA">
            <a:extLst>
              <a:ext uri="{FF2B5EF4-FFF2-40B4-BE49-F238E27FC236}">
                <a16:creationId xmlns:a16="http://schemas.microsoft.com/office/drawing/2014/main" id="{970B8332-9085-4472-8DB2-F79CB4272012}"/>
              </a:ext>
            </a:extLst>
          </p:cNvPr>
          <p:cNvCxnSpPr/>
          <p:nvPr>
            <p:custDataLst>
              <p:tags r:id="rId2"/>
            </p:custDataLst>
          </p:nvPr>
        </p:nvCxnSpPr>
        <p:spPr>
          <a:xfrm>
            <a:off x="1524000" y="2322576"/>
            <a:ext cx="9144000" cy="0"/>
          </a:xfrm>
          <a:prstGeom prst="line">
            <a:avLst/>
          </a:prstGeom>
          <a:ln w="9525" cmpd="sng">
            <a:solidFill>
              <a:srgbClr val="B3B3B3"/>
            </a:solidFill>
            <a:prstDash val="solid"/>
          </a:ln>
        </p:spPr>
        <p:style>
          <a:lnRef idx="1">
            <a:schemeClr val="accent1"/>
          </a:lnRef>
          <a:fillRef idx="0">
            <a:schemeClr val="accent1"/>
          </a:fillRef>
          <a:effectRef idx="0">
            <a:schemeClr val="accent1"/>
          </a:effectRef>
          <a:fontRef idx="minor">
            <a:schemeClr val="tx1"/>
          </a:fontRef>
        </p:style>
      </p:cxnSp>
      <p:cxnSp>
        <p:nvCxnSpPr>
          <p:cNvPr id="3" name="TopLineB">
            <a:extLst>
              <a:ext uri="{FF2B5EF4-FFF2-40B4-BE49-F238E27FC236}">
                <a16:creationId xmlns:a16="http://schemas.microsoft.com/office/drawing/2014/main" id="{66302A39-7F37-402B-9BDA-FA4F66C63DDD}"/>
              </a:ext>
            </a:extLst>
          </p:cNvPr>
          <p:cNvCxnSpPr/>
          <p:nvPr>
            <p:custDataLst>
              <p:tags r:id="rId3"/>
            </p:custDataLst>
          </p:nvPr>
        </p:nvCxnSpPr>
        <p:spPr>
          <a:xfrm>
            <a:off x="1524000" y="3602736"/>
            <a:ext cx="9144000" cy="0"/>
          </a:xfrm>
          <a:prstGeom prst="line">
            <a:avLst/>
          </a:prstGeom>
          <a:ln w="9525" cmpd="sng">
            <a:solidFill>
              <a:srgbClr val="B3B3B3"/>
            </a:solidFill>
            <a:prstDash val="soli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2E76CD-CED7-4980-82AE-DE5FAB4CCD2B}"/>
              </a:ext>
            </a:extLst>
          </p:cNvPr>
          <p:cNvSpPr txBox="1"/>
          <p:nvPr>
            <p:custDataLst>
              <p:tags r:id="rId4"/>
            </p:custDataLst>
          </p:nvPr>
        </p:nvSpPr>
        <p:spPr>
          <a:xfrm>
            <a:off x="1697735" y="6126479"/>
            <a:ext cx="1737360" cy="173736"/>
          </a:xfrm>
          <a:prstGeom prst="rect">
            <a:avLst/>
          </a:prstGeom>
          <a:noFill/>
        </p:spPr>
        <p:txBody>
          <a:bodyPr vert="horz" wrap="none" lIns="0" tIns="0" rIns="0" bIns="0" rtlCol="0" anchor="b" anchorCtr="0">
            <a:noAutofit/>
          </a:bodyPr>
          <a:lstStyle/>
          <a:p>
            <a:pPr defTabSz="914400"/>
            <a:r>
              <a:rPr lang="en-US" sz="800" dirty="0">
                <a:solidFill>
                  <a:srgbClr val="000000"/>
                </a:solidFill>
                <a:latin typeface="Trade Gothic LT Com" panose="020B0503040303020004" pitchFamily="34" charset="0"/>
                <a:ea typeface="STKaiti" panose="02010600040101010101" pitchFamily="2" charset="-122"/>
              </a:rPr>
              <a:t>Jefferies LLC</a:t>
            </a:r>
          </a:p>
        </p:txBody>
      </p:sp>
      <p:sp>
        <p:nvSpPr>
          <p:cNvPr id="5" name="TextBox 4">
            <a:extLst>
              <a:ext uri="{FF2B5EF4-FFF2-40B4-BE49-F238E27FC236}">
                <a16:creationId xmlns:a16="http://schemas.microsoft.com/office/drawing/2014/main" id="{8617EBC7-2BF4-4768-B9EF-DA84030DFD06}"/>
              </a:ext>
            </a:extLst>
          </p:cNvPr>
          <p:cNvSpPr txBox="1"/>
          <p:nvPr>
            <p:custDataLst>
              <p:tags r:id="rId5"/>
            </p:custDataLst>
          </p:nvPr>
        </p:nvSpPr>
        <p:spPr>
          <a:xfrm>
            <a:off x="1697736" y="6327648"/>
            <a:ext cx="585216" cy="118872"/>
          </a:xfrm>
          <a:prstGeom prst="rect">
            <a:avLst/>
          </a:prstGeom>
          <a:noFill/>
        </p:spPr>
        <p:txBody>
          <a:bodyPr vert="horz" wrap="square" lIns="0" tIns="0" rIns="0" bIns="0" rtlCol="0" anchor="t" anchorCtr="0">
            <a:noAutofit/>
          </a:bodyPr>
          <a:lstStyle/>
          <a:p>
            <a:pPr defTabSz="914400"/>
            <a:r>
              <a:rPr lang="en-US" sz="600" dirty="0">
                <a:solidFill>
                  <a:srgbClr val="000000"/>
                </a:solidFill>
                <a:latin typeface="Trade Gothic LT Com" panose="020B0503040303020004" pitchFamily="34" charset="0"/>
              </a:rPr>
              <a:t>Member SIPC</a:t>
            </a:r>
          </a:p>
        </p:txBody>
      </p:sp>
      <p:sp>
        <p:nvSpPr>
          <p:cNvPr id="6" name="TextBox 5">
            <a:extLst>
              <a:ext uri="{FF2B5EF4-FFF2-40B4-BE49-F238E27FC236}">
                <a16:creationId xmlns:a16="http://schemas.microsoft.com/office/drawing/2014/main" id="{F8F9C24C-C19E-476E-B670-63152A779E5A}"/>
              </a:ext>
            </a:extLst>
          </p:cNvPr>
          <p:cNvSpPr txBox="1"/>
          <p:nvPr>
            <p:custDataLst>
              <p:tags r:id="rId6"/>
            </p:custDataLst>
          </p:nvPr>
        </p:nvSpPr>
        <p:spPr>
          <a:xfrm>
            <a:off x="1697736" y="6455664"/>
            <a:ext cx="6300216" cy="182880"/>
          </a:xfrm>
          <a:prstGeom prst="rect">
            <a:avLst/>
          </a:prstGeom>
          <a:noFill/>
        </p:spPr>
        <p:txBody>
          <a:bodyPr vert="horz" wrap="square" lIns="0" tIns="0" rIns="0" bIns="0" rtlCol="0" anchor="ctr" anchorCtr="0">
            <a:noAutofit/>
          </a:bodyPr>
          <a:lstStyle/>
          <a:p>
            <a:pPr defTabSz="914400"/>
            <a:r>
              <a:rPr lang="en-US" sz="600" dirty="0">
                <a:solidFill>
                  <a:srgbClr val="B3B3B3"/>
                </a:solidFill>
                <a:latin typeface="Trade Gothic LT Com" panose="020B0503040303020004" pitchFamily="34" charset="0"/>
                <a:ea typeface="STKaiti" panose="02010600040101010101" pitchFamily="2" charset="-122"/>
              </a:rPr>
              <a:t>The information provided in this document, including valuation discussions, represents the views of Jefferies Investment Banking.  There is no assurance that the views expressed herein will be consistent with the views expressed by Jefferies Research or its Analysts.  Nothing in this document should be understood as a promise or offer of favorable research coverage.</a:t>
            </a:r>
          </a:p>
        </p:txBody>
      </p:sp>
      <p:sp>
        <p:nvSpPr>
          <p:cNvPr id="7" name="TextBox 6">
            <a:extLst>
              <a:ext uri="{FF2B5EF4-FFF2-40B4-BE49-F238E27FC236}">
                <a16:creationId xmlns:a16="http://schemas.microsoft.com/office/drawing/2014/main" id="{AA0E9AF9-FD68-4FA9-AB1B-795D5C2E9A02}"/>
              </a:ext>
            </a:extLst>
          </p:cNvPr>
          <p:cNvSpPr txBox="1"/>
          <p:nvPr>
            <p:custDataLst>
              <p:tags r:id="rId7"/>
            </p:custDataLst>
          </p:nvPr>
        </p:nvSpPr>
        <p:spPr>
          <a:xfrm>
            <a:off x="1697736" y="2322576"/>
            <a:ext cx="7104888" cy="1280160"/>
          </a:xfrm>
          <a:prstGeom prst="rect">
            <a:avLst/>
          </a:prstGeom>
          <a:noFill/>
        </p:spPr>
        <p:txBody>
          <a:bodyPr vert="horz" wrap="square" lIns="0" tIns="0" rIns="0" bIns="0" rtlCol="0" anchor="ctr" anchorCtr="0">
            <a:noAutofit/>
          </a:bodyPr>
          <a:lstStyle/>
          <a:p>
            <a:pPr defTabSz="914400"/>
            <a:r>
              <a:rPr lang="en-US" sz="2000" b="1" dirty="0">
                <a:solidFill>
                  <a:srgbClr val="000000"/>
                </a:solidFill>
                <a:latin typeface="Trade Gothic LT Com" panose="020B0503040303020004" pitchFamily="34" charset="0"/>
                <a:ea typeface="STKaiti" panose="02010600040101010101" pitchFamily="2" charset="-122"/>
              </a:rPr>
              <a:t>Jefferies Upstream Oil and Gas Trends</a:t>
            </a:r>
          </a:p>
        </p:txBody>
      </p:sp>
      <p:sp>
        <p:nvSpPr>
          <p:cNvPr id="8" name="TextBox 7">
            <a:extLst>
              <a:ext uri="{FF2B5EF4-FFF2-40B4-BE49-F238E27FC236}">
                <a16:creationId xmlns:a16="http://schemas.microsoft.com/office/drawing/2014/main" id="{2DEEF15E-56F1-4515-BF7C-4A4CEE1C4FBF}"/>
              </a:ext>
            </a:extLst>
          </p:cNvPr>
          <p:cNvSpPr txBox="1"/>
          <p:nvPr>
            <p:custDataLst>
              <p:tags r:id="rId8"/>
            </p:custDataLst>
          </p:nvPr>
        </p:nvSpPr>
        <p:spPr>
          <a:xfrm>
            <a:off x="1697736" y="3703320"/>
            <a:ext cx="6053328" cy="246888"/>
          </a:xfrm>
          <a:prstGeom prst="rect">
            <a:avLst/>
          </a:prstGeom>
          <a:noFill/>
        </p:spPr>
        <p:txBody>
          <a:bodyPr vert="horz" wrap="square" lIns="0" tIns="0" rIns="0" bIns="0" rtlCol="0" anchor="t" anchorCtr="0">
            <a:noAutofit/>
          </a:bodyPr>
          <a:lstStyle/>
          <a:p>
            <a:pPr defTabSz="914400"/>
            <a:r>
              <a:rPr lang="en-US" sz="1000" dirty="0">
                <a:solidFill>
                  <a:srgbClr val="595959"/>
                </a:solidFill>
                <a:latin typeface="Trade Gothic LT Com" panose="020B0503040303020004" pitchFamily="34" charset="0"/>
                <a:ea typeface="STKaiti" panose="02010600040101010101" pitchFamily="2" charset="-122"/>
              </a:rPr>
              <a:t>December 2020  /  Confidential</a:t>
            </a:r>
          </a:p>
        </p:txBody>
      </p:sp>
      <p:pic>
        <p:nvPicPr>
          <p:cNvPr id="10" name="Picture 9">
            <a:extLst>
              <a:ext uri="{FF2B5EF4-FFF2-40B4-BE49-F238E27FC236}">
                <a16:creationId xmlns:a16="http://schemas.microsoft.com/office/drawing/2014/main" id="{54CE1593-61AB-46E2-8402-7DA004157969}"/>
              </a:ext>
            </a:extLst>
          </p:cNvPr>
          <p:cNvPicPr>
            <a:picLocks noChangeAspect="1"/>
          </p:cNvPicPr>
          <p:nvPr>
            <p:custDataLst>
              <p:tags r:id="rId9"/>
            </p:custDataLst>
          </p:nvPr>
        </p:nvPicPr>
        <p:blipFill>
          <a:blip r:embed="rId11" cstate="print">
            <a:extLst>
              <a:ext uri="{28A0092B-C50C-407E-A947-70E740481C1C}">
                <a14:useLocalDpi xmlns:a14="http://schemas.microsoft.com/office/drawing/2010/main" val="0"/>
              </a:ext>
            </a:extLst>
          </a:blip>
          <a:stretch>
            <a:fillRect/>
          </a:stretch>
        </p:blipFill>
        <p:spPr>
          <a:xfrm>
            <a:off x="9131808" y="6336794"/>
            <a:ext cx="1371600" cy="293245"/>
          </a:xfrm>
          <a:prstGeom prst="rect">
            <a:avLst/>
          </a:prstGeom>
        </p:spPr>
      </p:pic>
    </p:spTree>
    <p:custDataLst>
      <p:tags r:id="rId1"/>
    </p:custDataLst>
    <p:extLst>
      <p:ext uri="{BB962C8B-B14F-4D97-AF65-F5344CB8AC3E}">
        <p14:creationId xmlns:p14="http://schemas.microsoft.com/office/powerpoint/2010/main" val="275013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43F270F-4666-4409-AADD-7AA7B84238E3}"/>
              </a:ext>
            </a:extLst>
          </p:cNvPr>
          <p:cNvSpPr txBox="1">
            <a:spLocks/>
          </p:cNvSpPr>
          <p:nvPr>
            <p:custDataLst>
              <p:tags r:id="rId2"/>
            </p:custDataLst>
          </p:nvPr>
        </p:nvSpPr>
        <p:spPr>
          <a:xfrm>
            <a:off x="3680732" y="3730369"/>
            <a:ext cx="6812642" cy="2788967"/>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endParaRPr lang="en-US" sz="1100" b="1" dirty="0">
              <a:solidFill>
                <a:srgbClr val="000000"/>
              </a:solidFill>
              <a:latin typeface="Trade Gothic LT Com" panose="020B0503040303020004" pitchFamily="34" charset="0"/>
              <a:ea typeface="STKaiti" panose="02010600040101010101" pitchFamily="2" charset="-122"/>
            </a:endParaRPr>
          </a:p>
        </p:txBody>
      </p:sp>
      <p:sp>
        <p:nvSpPr>
          <p:cNvPr id="30" name="TextBox 29">
            <a:extLst>
              <a:ext uri="{FF2B5EF4-FFF2-40B4-BE49-F238E27FC236}">
                <a16:creationId xmlns:a16="http://schemas.microsoft.com/office/drawing/2014/main" id="{2A8AB2A8-D4E1-49FE-9110-F1AD0FAD307A}"/>
              </a:ext>
            </a:extLst>
          </p:cNvPr>
          <p:cNvSpPr txBox="1">
            <a:spLocks/>
          </p:cNvSpPr>
          <p:nvPr>
            <p:custDataLst>
              <p:tags r:id="rId3"/>
            </p:custDataLst>
          </p:nvPr>
        </p:nvSpPr>
        <p:spPr>
          <a:xfrm>
            <a:off x="3680732" y="831674"/>
            <a:ext cx="6812642" cy="2788967"/>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endParaRPr lang="en-US" sz="1100" b="1" dirty="0">
              <a:solidFill>
                <a:srgbClr val="000000"/>
              </a:solidFill>
              <a:latin typeface="Trade Gothic LT Com" panose="020B0503040303020004" pitchFamily="34" charset="0"/>
              <a:ea typeface="STKaiti" panose="02010600040101010101" pitchFamily="2" charset="-122"/>
            </a:endParaRPr>
          </a:p>
        </p:txBody>
      </p:sp>
      <p:cxnSp>
        <p:nvCxnSpPr>
          <p:cNvPr id="128" name="Straight Connector 127"/>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63820" y="161969"/>
            <a:ext cx="8877300" cy="246220"/>
          </a:xfrm>
        </p:spPr>
        <p:txBody>
          <a:bodyPr wrap="square">
            <a:spAutoFit/>
          </a:bodyPr>
          <a:lstStyle/>
          <a:p>
            <a:r>
              <a:rPr lang="en-US" dirty="0"/>
              <a:t>Summary of Distressed E&amp;P Situations </a:t>
            </a:r>
          </a:p>
        </p:txBody>
      </p:sp>
      <p:sp>
        <p:nvSpPr>
          <p:cNvPr id="7" name="TextBox 6">
            <a:extLst>
              <a:ext uri="{FF2B5EF4-FFF2-40B4-BE49-F238E27FC236}">
                <a16:creationId xmlns:a16="http://schemas.microsoft.com/office/drawing/2014/main" id="{F546077E-CCC8-4078-91B0-0F78C16BBDA1}"/>
              </a:ext>
            </a:extLst>
          </p:cNvPr>
          <p:cNvSpPr txBox="1"/>
          <p:nvPr>
            <p:custDataLst>
              <p:tags r:id="rId4"/>
            </p:custDataLst>
          </p:nvPr>
        </p:nvSpPr>
        <p:spPr>
          <a:xfrm>
            <a:off x="1615440" y="831673"/>
            <a:ext cx="1955564" cy="5692190"/>
          </a:xfrm>
          <a:prstGeom prst="rect">
            <a:avLst/>
          </a:prstGeom>
          <a:solidFill>
            <a:srgbClr val="EBF5FF"/>
          </a:solid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4D73A1"/>
                </a:solidFill>
                <a:latin typeface="Trade Gothic LT Com" panose="020B0503040303020004" pitchFamily="34" charset="0"/>
                <a:ea typeface="STKaiti" panose="02010600040101010101" pitchFamily="2" charset="-122"/>
              </a:rPr>
              <a:t>Key Points</a:t>
            </a:r>
          </a:p>
          <a:p>
            <a:pPr marL="137160" lvl="1" indent="-137160" defTabSz="914400">
              <a:spcBef>
                <a:spcPts val="600"/>
              </a:spcBef>
              <a:spcAft>
                <a:spcPts val="600"/>
              </a:spcAft>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ea typeface="STKaiti" panose="02010600040101010101" pitchFamily="2" charset="-122"/>
              </a:rPr>
              <a:t>As opposed to the prior cycle, the banks are the fulcrum in a number of situations</a:t>
            </a:r>
          </a:p>
          <a:p>
            <a:pPr marL="137160" lvl="1" indent="-137160" defTabSz="914400">
              <a:spcBef>
                <a:spcPts val="600"/>
              </a:spcBef>
              <a:spcAft>
                <a:spcPts val="600"/>
              </a:spcAft>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ea typeface="STKaiti" panose="02010600040101010101" pitchFamily="2" charset="-122"/>
              </a:rPr>
              <a:t>Numerous bankruptcy / distressed situations are resulting in 363 sales or “cram-downs” </a:t>
            </a:r>
          </a:p>
          <a:p>
            <a:pPr marL="274320" lvl="2" indent="-137160" defTabSz="914400">
              <a:spcBef>
                <a:spcPts val="600"/>
              </a:spcBef>
              <a:spcAft>
                <a:spcPts val="600"/>
              </a:spcAft>
              <a:buClr>
                <a:srgbClr val="B3B3B3"/>
              </a:buClr>
              <a:buSzPct val="80000"/>
              <a:buFont typeface="Arial" panose="020B0604020202020204" pitchFamily="34" charset="0"/>
              <a:buChar char="─"/>
            </a:pPr>
            <a:r>
              <a:rPr lang="en-US" sz="1000" dirty="0">
                <a:solidFill>
                  <a:srgbClr val="000000"/>
                </a:solidFill>
                <a:latin typeface="Trade Gothic LT Com" panose="020B0503040303020004" pitchFamily="34" charset="0"/>
                <a:ea typeface="STKaiti" panose="02010600040101010101" pitchFamily="2" charset="-122"/>
              </a:rPr>
              <a:t>Creditors have limited access to capital in the current cycle and numerous “problem children” across the portfolio; not all businesses can be supported by existing creditors as they have been before</a:t>
            </a:r>
          </a:p>
          <a:p>
            <a:pPr marL="137160" lvl="1" indent="-137160" defTabSz="914400">
              <a:spcBef>
                <a:spcPts val="600"/>
              </a:spcBef>
              <a:spcAft>
                <a:spcPts val="600"/>
              </a:spcAft>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ea typeface="STKaiti" panose="02010600040101010101" pitchFamily="2" charset="-122"/>
              </a:rPr>
              <a:t>There are already a number of material impairments to RBL facilities with a number of other facilities at risk</a:t>
            </a:r>
          </a:p>
          <a:p>
            <a:pPr marL="274320" lvl="2" indent="-137160" defTabSz="914400">
              <a:spcBef>
                <a:spcPts val="500"/>
              </a:spcBef>
              <a:buClr>
                <a:srgbClr val="B3B3B3"/>
              </a:buClr>
              <a:buSzPct val="80000"/>
              <a:buFont typeface="Arial" panose="020B0604020202020204" pitchFamily="34" charset="0"/>
              <a:buChar char="─"/>
            </a:pPr>
            <a:endParaRPr lang="en-US" sz="1000" b="1" dirty="0">
              <a:solidFill>
                <a:srgbClr val="000000"/>
              </a:solidFill>
              <a:latin typeface="Trade Gothic LT Com" panose="020B0503040303020004" pitchFamily="34" charset="0"/>
              <a:ea typeface="STKaiti" panose="02010600040101010101" pitchFamily="2" charset="-122"/>
            </a:endParaRPr>
          </a:p>
        </p:txBody>
      </p:sp>
      <p:sp>
        <p:nvSpPr>
          <p:cNvPr id="31" name="TextBox 30">
            <a:extLst>
              <a:ext uri="{FF2B5EF4-FFF2-40B4-BE49-F238E27FC236}">
                <a16:creationId xmlns:a16="http://schemas.microsoft.com/office/drawing/2014/main" id="{1BD351D4-2308-4FA2-88EA-D8066BA3EC8F}"/>
              </a:ext>
            </a:extLst>
          </p:cNvPr>
          <p:cNvSpPr txBox="1"/>
          <p:nvPr>
            <p:custDataLst>
              <p:tags r:id="rId5"/>
            </p:custDataLst>
          </p:nvPr>
        </p:nvSpPr>
        <p:spPr>
          <a:xfrm>
            <a:off x="3680732" y="831673"/>
            <a:ext cx="6812642" cy="300326"/>
          </a:xfrm>
          <a:prstGeom prst="rect">
            <a:avLst/>
          </a:prstGeom>
          <a:solidFill>
            <a:schemeClr val="tx2"/>
          </a:solidFill>
          <a:ln w="9525" cmpd="sng">
            <a:solidFill>
              <a:srgbClr val="B3B3B3"/>
            </a:solidFill>
          </a:ln>
        </p:spPr>
        <p:txBody>
          <a:bodyPr vert="horz" wrap="square" lIns="73152" tIns="73152" rIns="73152" bIns="73152" rtlCol="0" anchor="ctr">
            <a:noAutofit/>
          </a:bodyPr>
          <a:lstStyle/>
          <a:p>
            <a:pPr algn="ctr" defTabSz="914400">
              <a:spcBef>
                <a:spcPts val="1200"/>
              </a:spcBef>
              <a:spcAft>
                <a:spcPts val="300"/>
              </a:spcAft>
            </a:pPr>
            <a:r>
              <a:rPr lang="en-US" sz="1200" b="1" dirty="0">
                <a:solidFill>
                  <a:prstClr val="white"/>
                </a:solidFill>
                <a:latin typeface="Trade Gothic LT Com" panose="020B0503040303020004" pitchFamily="34" charset="0"/>
              </a:rPr>
              <a:t>Reorganizations in Progress</a:t>
            </a:r>
            <a:endParaRPr lang="en-US" sz="1200" b="1" i="1" u="sng" dirty="0">
              <a:solidFill>
                <a:prstClr val="white"/>
              </a:solidFill>
              <a:latin typeface="Trade Gothic LT Com" panose="020B0503040303020004" pitchFamily="34" charset="0"/>
            </a:endParaRPr>
          </a:p>
        </p:txBody>
      </p:sp>
      <p:sp>
        <p:nvSpPr>
          <p:cNvPr id="33" name="TextBox 32">
            <a:extLst>
              <a:ext uri="{FF2B5EF4-FFF2-40B4-BE49-F238E27FC236}">
                <a16:creationId xmlns:a16="http://schemas.microsoft.com/office/drawing/2014/main" id="{8C44F9E3-CC22-4644-A6D8-0AD93FA47FC8}"/>
              </a:ext>
            </a:extLst>
          </p:cNvPr>
          <p:cNvSpPr txBox="1"/>
          <p:nvPr>
            <p:custDataLst>
              <p:tags r:id="rId6"/>
            </p:custDataLst>
          </p:nvPr>
        </p:nvSpPr>
        <p:spPr>
          <a:xfrm>
            <a:off x="3680732" y="3730368"/>
            <a:ext cx="6812642" cy="300326"/>
          </a:xfrm>
          <a:prstGeom prst="rect">
            <a:avLst/>
          </a:prstGeom>
          <a:solidFill>
            <a:schemeClr val="tx2"/>
          </a:solidFill>
          <a:ln w="9525" cmpd="sng">
            <a:solidFill>
              <a:srgbClr val="B3B3B3"/>
            </a:solidFill>
          </a:ln>
        </p:spPr>
        <p:txBody>
          <a:bodyPr vert="horz" wrap="square" lIns="73152" tIns="73152" rIns="73152" bIns="73152" rtlCol="0" anchor="ctr">
            <a:noAutofit/>
          </a:bodyPr>
          <a:lstStyle/>
          <a:p>
            <a:pPr algn="ctr" defTabSz="914400">
              <a:spcBef>
                <a:spcPts val="1200"/>
              </a:spcBef>
              <a:spcAft>
                <a:spcPts val="300"/>
              </a:spcAft>
            </a:pPr>
            <a:r>
              <a:rPr lang="en-US" sz="1200" b="1" dirty="0">
                <a:solidFill>
                  <a:prstClr val="white"/>
                </a:solidFill>
                <a:latin typeface="Trade Gothic LT Com" panose="020B0503040303020004" pitchFamily="34" charset="0"/>
              </a:rPr>
              <a:t>Emerged / Auctioned</a:t>
            </a:r>
          </a:p>
        </p:txBody>
      </p:sp>
      <p:pic>
        <p:nvPicPr>
          <p:cNvPr id="16" name="Picture 2" descr="Extraction Oil &amp; Gas">
            <a:extLst>
              <a:ext uri="{FF2B5EF4-FFF2-40B4-BE49-F238E27FC236}">
                <a16:creationId xmlns:a16="http://schemas.microsoft.com/office/drawing/2014/main" id="{353714C9-92DE-4664-8F58-596FEF2AA19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61097" y="2166340"/>
            <a:ext cx="1123304" cy="5253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ISHOLM OIL: Unsecureds to Recover 0.0% or 0.5% in Joint Plan">
            <a:extLst>
              <a:ext uri="{FF2B5EF4-FFF2-40B4-BE49-F238E27FC236}">
                <a16:creationId xmlns:a16="http://schemas.microsoft.com/office/drawing/2014/main" id="{26964D25-801C-492A-8882-701119EB6EA9}"/>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7039" y="1190846"/>
            <a:ext cx="1429880" cy="6946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Lilis Energy, Inc. 2020 Current Report 8-K">
            <a:extLst>
              <a:ext uri="{FF2B5EF4-FFF2-40B4-BE49-F238E27FC236}">
                <a16:creationId xmlns:a16="http://schemas.microsoft.com/office/drawing/2014/main" id="{5E199EB1-A9A0-4EBF-883B-416BB429ED57}"/>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2384" y="5764274"/>
            <a:ext cx="1294021" cy="5099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Permian Resources, LLC - Crunchbase Company Profile &amp; Funding">
            <a:extLst>
              <a:ext uri="{FF2B5EF4-FFF2-40B4-BE49-F238E27FC236}">
                <a16:creationId xmlns:a16="http://schemas.microsoft.com/office/drawing/2014/main" id="{C3FDDAF6-F6CB-4ACB-B921-F9DFE70526C6}"/>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991" t="27329" r="9991" b="29511"/>
          <a:stretch/>
        </p:blipFill>
        <p:spPr bwMode="auto">
          <a:xfrm>
            <a:off x="4461528" y="2956359"/>
            <a:ext cx="1655996" cy="3947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pe-ex991_6.htm">
            <a:extLst>
              <a:ext uri="{FF2B5EF4-FFF2-40B4-BE49-F238E27FC236}">
                <a16:creationId xmlns:a16="http://schemas.microsoft.com/office/drawing/2014/main" id="{935A8783-4FF7-4E8C-84FE-CFC37BDC69ED}"/>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6834" y="4921227"/>
            <a:ext cx="1359197" cy="3615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See what Randy Robichaux from Denbury Resources, Inc. has to say about his  experience with Perillon Software">
            <a:extLst>
              <a:ext uri="{FF2B5EF4-FFF2-40B4-BE49-F238E27FC236}">
                <a16:creationId xmlns:a16="http://schemas.microsoft.com/office/drawing/2014/main" id="{3155025F-AA96-4B44-9643-F2FE255B2D0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90827" y="4802588"/>
            <a:ext cx="1655996" cy="49047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california resources logo">
            <a:extLst>
              <a:ext uri="{FF2B5EF4-FFF2-40B4-BE49-F238E27FC236}">
                <a16:creationId xmlns:a16="http://schemas.microsoft.com/office/drawing/2014/main" id="{92B452EE-2247-44D0-8187-768D722D239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99230" y="4060110"/>
            <a:ext cx="2003756" cy="57900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Approach Resources Inc SEC Registration">
            <a:extLst>
              <a:ext uri="{FF2B5EF4-FFF2-40B4-BE49-F238E27FC236}">
                <a16:creationId xmlns:a16="http://schemas.microsoft.com/office/drawing/2014/main" id="{A0410D68-47D2-4BB6-A6A5-3C73EBDF97B8}"/>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9998" y="1359433"/>
            <a:ext cx="1572868" cy="35744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Chesapeake Energy releases new logo">
            <a:extLst>
              <a:ext uri="{FF2B5EF4-FFF2-40B4-BE49-F238E27FC236}">
                <a16:creationId xmlns:a16="http://schemas.microsoft.com/office/drawing/2014/main" id="{5D19E67D-E9A6-4C8D-A04E-BF558CE8C44F}"/>
              </a:ext>
            </a:extLst>
          </p:cNvP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2188" y="1381558"/>
            <a:ext cx="2108397" cy="46560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Passion and Pride Presents &quot;The Celebration of Time&quot; Ball | Rawlins  Downtown District Main Street Wyoming">
            <a:extLst>
              <a:ext uri="{FF2B5EF4-FFF2-40B4-BE49-F238E27FC236}">
                <a16:creationId xmlns:a16="http://schemas.microsoft.com/office/drawing/2014/main" id="{9201966D-DAD8-41FB-A779-DE04FB350103}"/>
              </a:ext>
            </a:extLst>
          </p:cNvPr>
          <p:cNvPicPr>
            <a:picLocks noChangeAspect="1" noChangeArrowheads="1"/>
          </p:cNvPicPr>
          <p:nvPr/>
        </p:nvPicPr>
        <p:blipFill>
          <a:blip r:embed="rId1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9493" y="2651070"/>
            <a:ext cx="1074819" cy="7779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ieldwood Energy LLC Commences Voluntary Chapter 11 Process">
            <a:extLst>
              <a:ext uri="{FF2B5EF4-FFF2-40B4-BE49-F238E27FC236}">
                <a16:creationId xmlns:a16="http://schemas.microsoft.com/office/drawing/2014/main" id="{6020C20D-7A4E-4817-AEF2-B3D862986A54}"/>
              </a:ext>
            </a:extLst>
          </p:cNvPr>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3457" y="2069599"/>
            <a:ext cx="2207903" cy="48624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Unit Corporation logo « Logos &amp; Brands Directory">
            <a:extLst>
              <a:ext uri="{FF2B5EF4-FFF2-40B4-BE49-F238E27FC236}">
                <a16:creationId xmlns:a16="http://schemas.microsoft.com/office/drawing/2014/main" id="{B5E3828A-D587-47BB-8919-1942D11B70C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99040" y="5456969"/>
            <a:ext cx="800614" cy="70720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Ultra Petroleum Successfully Emerges From In-Court Restructuring">
            <a:extLst>
              <a:ext uri="{FF2B5EF4-FFF2-40B4-BE49-F238E27FC236}">
                <a16:creationId xmlns:a16="http://schemas.microsoft.com/office/drawing/2014/main" id="{F80C7548-F4F5-437A-8D1E-88EF0ECBDE54}"/>
              </a:ext>
            </a:extLst>
          </p:cNvPr>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28633" r="30342"/>
          <a:stretch/>
        </p:blipFill>
        <p:spPr bwMode="auto">
          <a:xfrm>
            <a:off x="7829398" y="5474152"/>
            <a:ext cx="557619" cy="71169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54D6D5AD-0F14-4AAB-B37C-42BF769CBF45}"/>
              </a:ext>
            </a:extLst>
          </p:cNvPr>
          <p:cNvPicPr>
            <a:picLocks noChangeAspect="1" noChangeArrowheads="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529" r="21040"/>
          <a:stretch/>
        </p:blipFill>
        <p:spPr bwMode="auto">
          <a:xfrm>
            <a:off x="9572247" y="5410670"/>
            <a:ext cx="748534" cy="71169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Alta Mesa Resources - Making Great Oil &amp; Gas Fields Better">
            <a:extLst>
              <a:ext uri="{FF2B5EF4-FFF2-40B4-BE49-F238E27FC236}">
                <a16:creationId xmlns:a16="http://schemas.microsoft.com/office/drawing/2014/main" id="{35BAFB6A-4D75-46C2-A94A-1DCB9C78CAF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40518" y="4180425"/>
            <a:ext cx="1955132" cy="48878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anchez energy corporation">
            <a:extLst>
              <a:ext uri="{FF2B5EF4-FFF2-40B4-BE49-F238E27FC236}">
                <a16:creationId xmlns:a16="http://schemas.microsoft.com/office/drawing/2014/main" id="{F322749A-0B24-4C25-81B5-23C61611A425}"/>
              </a:ext>
            </a:extLst>
          </p:cNvPr>
          <p:cNvPicPr>
            <a:picLocks noChangeAspect="1" noChangeArrowheads="1"/>
          </p:cNvPicPr>
          <p:nvPr/>
        </p:nvPicPr>
        <p:blipFill>
          <a:blip r:embed="rId2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17525" y="5850324"/>
            <a:ext cx="1602145" cy="58817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orporate - Companies - Houston Photographer - Corporate &amp; Social Events -  Headshots">
            <a:extLst>
              <a:ext uri="{FF2B5EF4-FFF2-40B4-BE49-F238E27FC236}">
                <a16:creationId xmlns:a16="http://schemas.microsoft.com/office/drawing/2014/main" id="{6B27D252-D060-42D8-887F-41D796032947}"/>
              </a:ext>
            </a:extLst>
          </p:cNvPr>
          <p:cNvPicPr>
            <a:picLocks noChangeAspect="1" noChangeArrowheads="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14216" t="25200" r="13989" b="23635"/>
          <a:stretch/>
        </p:blipFill>
        <p:spPr bwMode="auto">
          <a:xfrm>
            <a:off x="6065719" y="4000086"/>
            <a:ext cx="1389649" cy="74275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EP Energy Announces Suspension of Trading and Commencement of NYSE  Delisting Procedures; Common Stock Expected to Begin Trading on the OTC  Markets Friday, May 24, 2019">
            <a:extLst>
              <a:ext uri="{FF2B5EF4-FFF2-40B4-BE49-F238E27FC236}">
                <a16:creationId xmlns:a16="http://schemas.microsoft.com/office/drawing/2014/main" id="{895C0B82-12C3-4146-963B-920144816354}"/>
              </a:ext>
            </a:extLst>
          </p:cNvPr>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6562" y="4909159"/>
            <a:ext cx="1809092" cy="2773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asis Petroleum - Wikipedia">
            <a:extLst>
              <a:ext uri="{FF2B5EF4-FFF2-40B4-BE49-F238E27FC236}">
                <a16:creationId xmlns:a16="http://schemas.microsoft.com/office/drawing/2014/main" id="{6C850611-838F-4352-8DB1-ECACFAD11D1D}"/>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33736" b="34789"/>
          <a:stretch/>
        </p:blipFill>
        <p:spPr bwMode="auto">
          <a:xfrm>
            <a:off x="5097066" y="5418208"/>
            <a:ext cx="1486191" cy="4677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ulfport Energy Fund | Foundation for Appalachian Ohio">
            <a:extLst>
              <a:ext uri="{FF2B5EF4-FFF2-40B4-BE49-F238E27FC236}">
                <a16:creationId xmlns:a16="http://schemas.microsoft.com/office/drawing/2014/main" id="{27443432-2DFE-4668-B7BA-D046D8259686}"/>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543790" y="2173498"/>
            <a:ext cx="1359197" cy="643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FFCEF16-5C46-4C4D-8EB7-7B3BA013D80D}"/>
              </a:ext>
            </a:extLst>
          </p:cNvPr>
          <p:cNvSpPr txBox="1"/>
          <p:nvPr>
            <p:custDataLst>
              <p:tags r:id="rId7"/>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err="1">
                <a:solidFill>
                  <a:srgbClr val="000000"/>
                </a:solidFill>
                <a:latin typeface="Trade Gothic LT Com" panose="020B0503040303020004" pitchFamily="34" charset="0"/>
              </a:rPr>
              <a:t>i</a:t>
            </a:r>
            <a:endParaRPr lang="en-US" sz="700" dirty="0">
              <a:solidFill>
                <a:srgbClr val="000000"/>
              </a:solidFill>
              <a:latin typeface="Trade Gothic LT Com" panose="020B0503040303020004" pitchFamily="34" charset="0"/>
            </a:endParaRPr>
          </a:p>
        </p:txBody>
      </p:sp>
    </p:spTree>
    <p:custDataLst>
      <p:tags r:id="rId1"/>
    </p:custDataLst>
    <p:extLst>
      <p:ext uri="{BB962C8B-B14F-4D97-AF65-F5344CB8AC3E}">
        <p14:creationId xmlns:p14="http://schemas.microsoft.com/office/powerpoint/2010/main" val="517383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01DA4BF-715D-4FBF-87C3-36F33E93D81E}"/>
              </a:ext>
            </a:extLst>
          </p:cNvPr>
          <p:cNvSpPr txBox="1"/>
          <p:nvPr>
            <p:custDataLst>
              <p:tags r:id="rId2"/>
            </p:custDataLst>
          </p:nvPr>
        </p:nvSpPr>
        <p:spPr>
          <a:xfrm>
            <a:off x="6480045" y="822960"/>
            <a:ext cx="4096516" cy="2711196"/>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endParaRPr lang="en-US" sz="1000" dirty="0">
              <a:solidFill>
                <a:srgbClr val="000000"/>
              </a:solidFill>
              <a:latin typeface="Trade Gothic LT Com" panose="020B0503040303020004" pitchFamily="34" charset="0"/>
              <a:ea typeface="STKaiti" panose="02010600040101010101" pitchFamily="2" charset="-122"/>
            </a:endParaRPr>
          </a:p>
        </p:txBody>
      </p:sp>
      <p:sp>
        <p:nvSpPr>
          <p:cNvPr id="2" name="Title 1"/>
          <p:cNvSpPr>
            <a:spLocks noGrp="1"/>
          </p:cNvSpPr>
          <p:nvPr>
            <p:ph type="title"/>
          </p:nvPr>
        </p:nvSpPr>
        <p:spPr>
          <a:xfrm>
            <a:off x="1616074" y="179387"/>
            <a:ext cx="8877300" cy="246220"/>
          </a:xfrm>
        </p:spPr>
        <p:txBody>
          <a:bodyPr/>
          <a:lstStyle/>
          <a:p>
            <a:r>
              <a:rPr lang="en-US" dirty="0"/>
              <a:t>Lenders Have Been Reducing Energy Exposure</a:t>
            </a:r>
          </a:p>
        </p:txBody>
      </p:sp>
      <p:sp>
        <p:nvSpPr>
          <p:cNvPr id="9" name="TextBox 8">
            <a:extLst>
              <a:ext uri="{FF2B5EF4-FFF2-40B4-BE49-F238E27FC236}">
                <a16:creationId xmlns:a16="http://schemas.microsoft.com/office/drawing/2014/main" id="{63340EAC-4BD6-4EF5-A68B-287FE07758DD}"/>
              </a:ext>
            </a:extLst>
          </p:cNvPr>
          <p:cNvSpPr txBox="1"/>
          <p:nvPr>
            <p:custDataLst>
              <p:tags r:id="rId3"/>
            </p:custDataLst>
          </p:nvPr>
        </p:nvSpPr>
        <p:spPr>
          <a:xfrm>
            <a:off x="1615441" y="822959"/>
            <a:ext cx="4754879" cy="1509024"/>
          </a:xfrm>
          <a:prstGeom prst="rect">
            <a:avLst/>
          </a:prstGeom>
          <a:solidFill>
            <a:srgbClr val="EBF5FF"/>
          </a:solid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4D73A1"/>
                </a:solidFill>
                <a:latin typeface="Trade Gothic LT Com" panose="020B0503040303020004" pitchFamily="34" charset="0"/>
                <a:ea typeface="STKaiti" panose="02010600040101010101" pitchFamily="2" charset="-122"/>
              </a:rPr>
              <a:t>Key Points</a:t>
            </a:r>
          </a:p>
          <a:p>
            <a:pPr marL="137160" lvl="1" indent="-137160" defTabSz="914400">
              <a:spcBef>
                <a:spcPts val="5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ea typeface="STKaiti" panose="02010600040101010101" pitchFamily="2" charset="-122"/>
              </a:rPr>
              <a:t>Banks have made a concerted effort to limit their energy (and specifically their E&amp;P) exposure since the last downturn</a:t>
            </a:r>
          </a:p>
          <a:p>
            <a:pPr marL="274320" lvl="2" indent="-137160" defTabSz="914400">
              <a:spcBef>
                <a:spcPts val="500"/>
              </a:spcBef>
              <a:buClr>
                <a:srgbClr val="B3B3B3"/>
              </a:buClr>
              <a:buSzPct val="80000"/>
              <a:buFont typeface="Arial" panose="020B0604020202020204" pitchFamily="34" charset="0"/>
              <a:buChar char="─"/>
            </a:pPr>
            <a:r>
              <a:rPr lang="en-US" sz="1000" dirty="0">
                <a:solidFill>
                  <a:srgbClr val="000000"/>
                </a:solidFill>
                <a:latin typeface="Trade Gothic LT Com" panose="020B0503040303020004" pitchFamily="34" charset="0"/>
                <a:ea typeface="STKaiti" panose="02010600040101010101" pitchFamily="2" charset="-122"/>
              </a:rPr>
              <a:t>Energy funded loans as a % of total loans decreased ~26% and ~29% for large cap and mid cap / regional banks, respectively</a:t>
            </a:r>
          </a:p>
          <a:p>
            <a:pPr marL="274320" lvl="2" indent="-137160" defTabSz="914400">
              <a:spcBef>
                <a:spcPts val="500"/>
              </a:spcBef>
              <a:buClr>
                <a:srgbClr val="B3B3B3"/>
              </a:buClr>
              <a:buSzPct val="80000"/>
              <a:buFont typeface="Arial" panose="020B0604020202020204" pitchFamily="34" charset="0"/>
              <a:buChar char="─"/>
            </a:pPr>
            <a:r>
              <a:rPr lang="en-US" sz="1000" dirty="0">
                <a:solidFill>
                  <a:srgbClr val="000000"/>
                </a:solidFill>
                <a:latin typeface="Trade Gothic LT Com" panose="020B0503040303020004" pitchFamily="34" charset="0"/>
                <a:ea typeface="STKaiti" panose="02010600040101010101" pitchFamily="2" charset="-122"/>
              </a:rPr>
              <a:t>E&amp;P funded loans as a % of total loans decreased ~37% and ~13% for large cap and mid cap / regional banks, respectively</a:t>
            </a:r>
          </a:p>
        </p:txBody>
      </p:sp>
      <p:sp>
        <p:nvSpPr>
          <p:cNvPr id="22" name="TextBox 21">
            <a:extLst>
              <a:ext uri="{FF2B5EF4-FFF2-40B4-BE49-F238E27FC236}">
                <a16:creationId xmlns:a16="http://schemas.microsoft.com/office/drawing/2014/main" id="{71EADCE7-5EE2-4D60-9F6D-96CEEB00BB7B}"/>
              </a:ext>
            </a:extLst>
          </p:cNvPr>
          <p:cNvSpPr txBox="1"/>
          <p:nvPr>
            <p:custDataLst>
              <p:tags r:id="rId4"/>
            </p:custDataLst>
          </p:nvPr>
        </p:nvSpPr>
        <p:spPr>
          <a:xfrm>
            <a:off x="6480046" y="822960"/>
            <a:ext cx="4096510" cy="274320"/>
          </a:xfrm>
          <a:prstGeom prst="rect">
            <a:avLst/>
          </a:prstGeom>
          <a:solidFill>
            <a:srgbClr val="4D73A1"/>
          </a:solidFill>
          <a:ln w="9525" cmpd="sng">
            <a:solidFill>
              <a:srgbClr val="B3B3B3"/>
            </a:solidFill>
          </a:ln>
        </p:spPr>
        <p:txBody>
          <a:bodyPr vert="horz" wrap="square" lIns="73152" tIns="73152" rIns="73152" bIns="73152" rtlCol="0" anchor="ctr">
            <a:noAutofit/>
          </a:bodyPr>
          <a:lstStyle/>
          <a:p>
            <a:pPr algn="ctr" defTabSz="914400">
              <a:spcBef>
                <a:spcPts val="1200"/>
              </a:spcBef>
              <a:spcAft>
                <a:spcPts val="300"/>
              </a:spcAft>
            </a:pPr>
            <a:r>
              <a:rPr lang="en-US" sz="1000" b="1" dirty="0">
                <a:solidFill>
                  <a:prstClr val="white"/>
                </a:solidFill>
                <a:latin typeface="Trade Gothic LT Com" panose="020B0503040303020004" pitchFamily="34" charset="0"/>
                <a:ea typeface="STKaiti" panose="02010600040101010101" pitchFamily="2" charset="-122"/>
              </a:rPr>
              <a:t>Funded Energy Exposure 2014 – 2020 % of Total Loans</a:t>
            </a:r>
          </a:p>
        </p:txBody>
      </p:sp>
      <p:sp>
        <p:nvSpPr>
          <p:cNvPr id="41" name="TextBox 40">
            <a:extLst>
              <a:ext uri="{FF2B5EF4-FFF2-40B4-BE49-F238E27FC236}">
                <a16:creationId xmlns:a16="http://schemas.microsoft.com/office/drawing/2014/main" id="{BE185534-2A0B-4BA6-BD4C-4794FB805134}"/>
              </a:ext>
            </a:extLst>
          </p:cNvPr>
          <p:cNvSpPr txBox="1"/>
          <p:nvPr>
            <p:custDataLst>
              <p:tags r:id="rId5"/>
            </p:custDataLst>
          </p:nvPr>
        </p:nvSpPr>
        <p:spPr>
          <a:xfrm>
            <a:off x="1693162" y="6446520"/>
            <a:ext cx="7315200" cy="127000"/>
          </a:xfrm>
          <a:prstGeom prst="rect">
            <a:avLst/>
          </a:prstGeom>
          <a:noFill/>
        </p:spPr>
        <p:txBody>
          <a:bodyPr vert="horz" wrap="square" lIns="0" tIns="0" rIns="0" bIns="0" rtlCol="0" anchor="b" anchorCtr="0">
            <a:noAutofit/>
          </a:bodyPr>
          <a:lstStyle/>
          <a:p>
            <a:pPr defTabSz="914400"/>
            <a:r>
              <a:rPr lang="en-US" sz="600" dirty="0">
                <a:solidFill>
                  <a:prstClr val="black"/>
                </a:solidFill>
                <a:latin typeface="Trade Gothic LT Com"/>
              </a:rPr>
              <a:t>Source: Company filings, presentations and earnings calls. </a:t>
            </a:r>
          </a:p>
        </p:txBody>
      </p:sp>
      <p:sp>
        <p:nvSpPr>
          <p:cNvPr id="30" name="TextBox 29">
            <a:extLst>
              <a:ext uri="{FF2B5EF4-FFF2-40B4-BE49-F238E27FC236}">
                <a16:creationId xmlns:a16="http://schemas.microsoft.com/office/drawing/2014/main" id="{CB8133E8-303C-421E-A91B-B1CF161AC209}"/>
              </a:ext>
            </a:extLst>
          </p:cNvPr>
          <p:cNvSpPr txBox="1"/>
          <p:nvPr>
            <p:custDataLst>
              <p:tags r:id="rId6"/>
            </p:custDataLst>
          </p:nvPr>
        </p:nvSpPr>
        <p:spPr>
          <a:xfrm>
            <a:off x="6480044" y="3643884"/>
            <a:ext cx="4096516" cy="2711196"/>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endParaRPr lang="en-US" sz="1000" dirty="0">
              <a:solidFill>
                <a:srgbClr val="000000"/>
              </a:solidFill>
              <a:latin typeface="Trade Gothic LT Com" panose="020B0503040303020004" pitchFamily="34" charset="0"/>
              <a:ea typeface="STKaiti" panose="02010600040101010101" pitchFamily="2" charset="-122"/>
            </a:endParaRPr>
          </a:p>
        </p:txBody>
      </p:sp>
      <p:sp>
        <p:nvSpPr>
          <p:cNvPr id="31" name="TextBox 30">
            <a:extLst>
              <a:ext uri="{FF2B5EF4-FFF2-40B4-BE49-F238E27FC236}">
                <a16:creationId xmlns:a16="http://schemas.microsoft.com/office/drawing/2014/main" id="{D0996975-E2FA-4782-A886-EA5C84B55A61}"/>
              </a:ext>
            </a:extLst>
          </p:cNvPr>
          <p:cNvSpPr txBox="1"/>
          <p:nvPr>
            <p:custDataLst>
              <p:tags r:id="rId7"/>
            </p:custDataLst>
          </p:nvPr>
        </p:nvSpPr>
        <p:spPr>
          <a:xfrm>
            <a:off x="6480046" y="3634740"/>
            <a:ext cx="4096511" cy="274320"/>
          </a:xfrm>
          <a:prstGeom prst="rect">
            <a:avLst/>
          </a:prstGeom>
          <a:solidFill>
            <a:srgbClr val="4D73A1"/>
          </a:solidFill>
          <a:ln w="9525" cmpd="sng">
            <a:solidFill>
              <a:srgbClr val="B3B3B3"/>
            </a:solidFill>
          </a:ln>
        </p:spPr>
        <p:txBody>
          <a:bodyPr vert="horz" wrap="square" lIns="73152" tIns="73152" rIns="73152" bIns="73152" rtlCol="0" anchor="ctr">
            <a:noAutofit/>
          </a:bodyPr>
          <a:lstStyle/>
          <a:p>
            <a:pPr algn="ctr" defTabSz="914400">
              <a:spcBef>
                <a:spcPts val="1200"/>
              </a:spcBef>
              <a:spcAft>
                <a:spcPts val="300"/>
              </a:spcAft>
            </a:pPr>
            <a:r>
              <a:rPr lang="en-US" sz="1000" b="1" dirty="0">
                <a:solidFill>
                  <a:prstClr val="white"/>
                </a:solidFill>
                <a:latin typeface="Trade Gothic LT Com" panose="020B0503040303020004" pitchFamily="34" charset="0"/>
                <a:ea typeface="STKaiti" panose="02010600040101010101" pitchFamily="2" charset="-122"/>
              </a:rPr>
              <a:t>Funded E&amp;P Exposure 2014 – 2020 % of Total Loans</a:t>
            </a:r>
          </a:p>
        </p:txBody>
      </p:sp>
      <p:graphicFrame>
        <p:nvGraphicFramePr>
          <p:cNvPr id="13" name="Table 12">
            <a:extLst>
              <a:ext uri="{FF2B5EF4-FFF2-40B4-BE49-F238E27FC236}">
                <a16:creationId xmlns:a16="http://schemas.microsoft.com/office/drawing/2014/main" id="{9489874E-C3F7-4C0C-B023-D7866801846D}"/>
              </a:ext>
            </a:extLst>
          </p:cNvPr>
          <p:cNvGraphicFramePr>
            <a:graphicFrameLocks noGrp="1"/>
          </p:cNvGraphicFramePr>
          <p:nvPr/>
        </p:nvGraphicFramePr>
        <p:xfrm>
          <a:off x="1615439" y="2414280"/>
          <a:ext cx="4754880" cy="3949945"/>
        </p:xfrm>
        <a:graphic>
          <a:graphicData uri="http://schemas.openxmlformats.org/drawingml/2006/table">
            <a:tbl>
              <a:tblPr/>
              <a:tblGrid>
                <a:gridCol w="1097280">
                  <a:extLst>
                    <a:ext uri="{9D8B030D-6E8A-4147-A177-3AD203B41FA5}">
                      <a16:colId xmlns:a16="http://schemas.microsoft.com/office/drawing/2014/main" val="3858449297"/>
                    </a:ext>
                  </a:extLst>
                </a:gridCol>
                <a:gridCol w="457200">
                  <a:extLst>
                    <a:ext uri="{9D8B030D-6E8A-4147-A177-3AD203B41FA5}">
                      <a16:colId xmlns:a16="http://schemas.microsoft.com/office/drawing/2014/main" val="4211448683"/>
                    </a:ext>
                  </a:extLst>
                </a:gridCol>
                <a:gridCol w="457200">
                  <a:extLst>
                    <a:ext uri="{9D8B030D-6E8A-4147-A177-3AD203B41FA5}">
                      <a16:colId xmlns:a16="http://schemas.microsoft.com/office/drawing/2014/main" val="3072799644"/>
                    </a:ext>
                  </a:extLst>
                </a:gridCol>
                <a:gridCol w="457200">
                  <a:extLst>
                    <a:ext uri="{9D8B030D-6E8A-4147-A177-3AD203B41FA5}">
                      <a16:colId xmlns:a16="http://schemas.microsoft.com/office/drawing/2014/main" val="1911716850"/>
                    </a:ext>
                  </a:extLst>
                </a:gridCol>
                <a:gridCol w="457200">
                  <a:extLst>
                    <a:ext uri="{9D8B030D-6E8A-4147-A177-3AD203B41FA5}">
                      <a16:colId xmlns:a16="http://schemas.microsoft.com/office/drawing/2014/main" val="977081888"/>
                    </a:ext>
                  </a:extLst>
                </a:gridCol>
                <a:gridCol w="457200">
                  <a:extLst>
                    <a:ext uri="{9D8B030D-6E8A-4147-A177-3AD203B41FA5}">
                      <a16:colId xmlns:a16="http://schemas.microsoft.com/office/drawing/2014/main" val="1780283152"/>
                    </a:ext>
                  </a:extLst>
                </a:gridCol>
                <a:gridCol w="457200">
                  <a:extLst>
                    <a:ext uri="{9D8B030D-6E8A-4147-A177-3AD203B41FA5}">
                      <a16:colId xmlns:a16="http://schemas.microsoft.com/office/drawing/2014/main" val="4142183786"/>
                    </a:ext>
                  </a:extLst>
                </a:gridCol>
                <a:gridCol w="457200">
                  <a:extLst>
                    <a:ext uri="{9D8B030D-6E8A-4147-A177-3AD203B41FA5}">
                      <a16:colId xmlns:a16="http://schemas.microsoft.com/office/drawing/2014/main" val="1108367434"/>
                    </a:ext>
                  </a:extLst>
                </a:gridCol>
                <a:gridCol w="457200">
                  <a:extLst>
                    <a:ext uri="{9D8B030D-6E8A-4147-A177-3AD203B41FA5}">
                      <a16:colId xmlns:a16="http://schemas.microsoft.com/office/drawing/2014/main" val="1751423728"/>
                    </a:ext>
                  </a:extLst>
                </a:gridCol>
              </a:tblGrid>
              <a:tr h="165671">
                <a:tc>
                  <a:txBody>
                    <a:bodyPr/>
                    <a:lstStyle/>
                    <a:p>
                      <a:pPr algn="ctr" fontAlgn="b"/>
                      <a:r>
                        <a:rPr lang="en-US" sz="800" b="1" i="0" u="none" strike="noStrike" dirty="0">
                          <a:solidFill>
                            <a:srgbClr val="000000"/>
                          </a:solidFill>
                          <a:effectLst/>
                          <a:latin typeface="Trade Gothic LT Com" panose="020B0503040303020004" pitchFamily="34" charset="0"/>
                        </a:rPr>
                        <a:t> </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a:noFill/>
                    </a:lnB>
                    <a:solidFill>
                      <a:srgbClr val="EBEBEB"/>
                    </a:solidFill>
                  </a:tcPr>
                </a:tc>
                <a:tc gridSpan="2">
                  <a:txBody>
                    <a:bodyPr/>
                    <a:lstStyle/>
                    <a:p>
                      <a:pPr algn="ctr" fontAlgn="b"/>
                      <a:r>
                        <a:rPr lang="en-US" sz="800" b="1" i="0" u="none" strike="noStrike" dirty="0">
                          <a:solidFill>
                            <a:srgbClr val="FFFFFF"/>
                          </a:solidFill>
                          <a:effectLst/>
                          <a:latin typeface="Trade Gothic LT Com" panose="020B0503040303020004" pitchFamily="34" charset="0"/>
                        </a:rPr>
                        <a:t>Energy Exposure</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4D73A1"/>
                    </a:solidFill>
                  </a:tcPr>
                </a:tc>
                <a:tc hMerge="1">
                  <a:txBody>
                    <a:bodyPr/>
                    <a:lstStyle/>
                    <a:p>
                      <a:pPr algn="ctr" fontAlgn="b"/>
                      <a:endParaRPr lang="en-US" sz="1000" b="1" i="0" u="none" strike="noStrike" dirty="0">
                        <a:solidFill>
                          <a:srgbClr val="FFFFFF"/>
                        </a:solidFill>
                        <a:effectLst/>
                        <a:latin typeface="Trade Gothic LT Com" panose="020B0503040303020004" pitchFamily="34" charset="0"/>
                      </a:endParaRPr>
                    </a:p>
                  </a:txBody>
                  <a:tcPr marL="0" marR="0" marT="0" marB="0" anchor="b">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4D73A1"/>
                    </a:solidFill>
                  </a:tcPr>
                </a:tc>
                <a:tc gridSpan="2">
                  <a:txBody>
                    <a:bodyPr/>
                    <a:lstStyle/>
                    <a:p>
                      <a:pPr algn="ctr" fontAlgn="b"/>
                      <a:r>
                        <a:rPr lang="en-US" sz="800" b="1" i="0" u="none" strike="noStrike" dirty="0">
                          <a:solidFill>
                            <a:srgbClr val="FFFFFF"/>
                          </a:solidFill>
                          <a:effectLst/>
                          <a:latin typeface="Trade Gothic LT Com" panose="020B0503040303020004" pitchFamily="34" charset="0"/>
                        </a:rPr>
                        <a:t>% of Total Loans</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4D73A1"/>
                    </a:solidFill>
                  </a:tcPr>
                </a:tc>
                <a:tc hMerge="1">
                  <a:txBody>
                    <a:bodyPr/>
                    <a:lstStyle/>
                    <a:p>
                      <a:pPr algn="ctr" fontAlgn="b"/>
                      <a:endParaRPr lang="en-US" sz="1000" b="1" i="0" u="none" strike="noStrike" dirty="0">
                        <a:solidFill>
                          <a:srgbClr val="FFFFFF"/>
                        </a:solidFill>
                        <a:effectLst/>
                        <a:latin typeface="Trade Gothic LT Com" panose="020B0503040303020004" pitchFamily="34" charset="0"/>
                      </a:endParaRPr>
                    </a:p>
                  </a:txBody>
                  <a:tcPr marL="0" marR="0" marT="0" marB="0" anchor="b">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4D73A1"/>
                    </a:solidFill>
                  </a:tcPr>
                </a:tc>
                <a:tc gridSpan="2">
                  <a:txBody>
                    <a:bodyPr/>
                    <a:lstStyle/>
                    <a:p>
                      <a:pPr algn="ctr" fontAlgn="b"/>
                      <a:r>
                        <a:rPr lang="en-US" sz="800" b="1" i="0" u="none" strike="noStrike" dirty="0">
                          <a:solidFill>
                            <a:srgbClr val="FFFFFF"/>
                          </a:solidFill>
                          <a:effectLst/>
                          <a:latin typeface="Trade Gothic LT Com" panose="020B0503040303020004" pitchFamily="34" charset="0"/>
                        </a:rPr>
                        <a:t>E&amp;P Exposure </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8CB08C"/>
                    </a:solidFill>
                  </a:tcPr>
                </a:tc>
                <a:tc hMerge="1">
                  <a:txBody>
                    <a:bodyPr/>
                    <a:lstStyle/>
                    <a:p>
                      <a:pPr algn="ctr" fontAlgn="b"/>
                      <a:endParaRPr lang="en-US" sz="1000" b="1" i="0" u="none" strike="noStrike" dirty="0">
                        <a:solidFill>
                          <a:srgbClr val="FFFFFF"/>
                        </a:solidFill>
                        <a:effectLst/>
                        <a:latin typeface="Trade Gothic LT Com" panose="020B0503040303020004" pitchFamily="34" charset="0"/>
                      </a:endParaRPr>
                    </a:p>
                  </a:txBody>
                  <a:tcPr marL="0" marR="0" marT="0" marB="0" anchor="b">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8CB08C"/>
                    </a:solidFill>
                  </a:tcPr>
                </a:tc>
                <a:tc gridSpan="2">
                  <a:txBody>
                    <a:bodyPr/>
                    <a:lstStyle/>
                    <a:p>
                      <a:pPr algn="ctr" fontAlgn="b"/>
                      <a:r>
                        <a:rPr lang="en-US" sz="800" b="1" i="0" u="none" strike="noStrike" dirty="0">
                          <a:solidFill>
                            <a:srgbClr val="FFFFFF"/>
                          </a:solidFill>
                          <a:effectLst/>
                          <a:latin typeface="Trade Gothic LT Com" panose="020B0503040303020004" pitchFamily="34" charset="0"/>
                        </a:rPr>
                        <a:t>% of Total Loans </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8CB08C"/>
                    </a:solidFill>
                  </a:tcPr>
                </a:tc>
                <a:tc hMerge="1">
                  <a:txBody>
                    <a:bodyPr/>
                    <a:lstStyle/>
                    <a:p>
                      <a:pPr algn="ctr" fontAlgn="b"/>
                      <a:endParaRPr lang="en-US" sz="1000" b="1" i="0" u="none" strike="noStrike" dirty="0">
                        <a:solidFill>
                          <a:srgbClr val="FFFFFF"/>
                        </a:solidFill>
                        <a:effectLst/>
                        <a:latin typeface="Trade Gothic LT Com" panose="020B0503040303020004" pitchFamily="34" charset="0"/>
                      </a:endParaRPr>
                    </a:p>
                  </a:txBody>
                  <a:tcPr marL="0" marR="0" marT="0" marB="0" anchor="b">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8CB08C"/>
                    </a:solidFill>
                  </a:tcPr>
                </a:tc>
                <a:extLst>
                  <a:ext uri="{0D108BD9-81ED-4DB2-BD59-A6C34878D82A}">
                    <a16:rowId xmlns:a16="http://schemas.microsoft.com/office/drawing/2014/main" val="667408043"/>
                  </a:ext>
                </a:extLst>
              </a:tr>
              <a:tr h="165671">
                <a:tc>
                  <a:txBody>
                    <a:bodyPr/>
                    <a:lstStyle/>
                    <a:p>
                      <a:pPr algn="ctr" fontAlgn="b"/>
                      <a:r>
                        <a:rPr lang="en-US" sz="800" b="1" i="0" u="none" strike="noStrike" dirty="0">
                          <a:solidFill>
                            <a:srgbClr val="000000"/>
                          </a:solidFill>
                          <a:effectLst/>
                          <a:latin typeface="Trade Gothic LT Com" panose="020B0503040303020004" pitchFamily="34" charset="0"/>
                        </a:rPr>
                        <a:t> </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a:noFill/>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1" i="0" u="none" strike="noStrike" dirty="0">
                          <a:solidFill>
                            <a:schemeClr val="tx1"/>
                          </a:solidFill>
                          <a:effectLst/>
                          <a:latin typeface="Trade Gothic LT Com" panose="020B0503040303020004" pitchFamily="34" charset="0"/>
                        </a:rPr>
                        <a:t>2014</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1" i="0" u="none" strike="noStrike" dirty="0">
                          <a:solidFill>
                            <a:schemeClr val="tx1"/>
                          </a:solidFill>
                          <a:effectLst/>
                          <a:latin typeface="Trade Gothic LT Com" panose="020B0503040303020004" pitchFamily="34" charset="0"/>
                        </a:rPr>
                        <a:t>2020</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1" i="0" u="none" strike="noStrike" dirty="0">
                          <a:solidFill>
                            <a:schemeClr val="tx1"/>
                          </a:solidFill>
                          <a:effectLst/>
                          <a:latin typeface="Trade Gothic LT Com" panose="020B0503040303020004" pitchFamily="34" charset="0"/>
                        </a:rPr>
                        <a:t>2014</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1" i="0" u="none" strike="noStrike" dirty="0">
                          <a:solidFill>
                            <a:schemeClr val="tx1"/>
                          </a:solidFill>
                          <a:effectLst/>
                          <a:latin typeface="Trade Gothic LT Com" panose="020B0503040303020004" pitchFamily="34" charset="0"/>
                        </a:rPr>
                        <a:t>2020</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1" i="0" u="none" strike="noStrike" dirty="0">
                          <a:solidFill>
                            <a:schemeClr val="tx1"/>
                          </a:solidFill>
                          <a:effectLst/>
                          <a:latin typeface="Trade Gothic LT Com" panose="020B0503040303020004" pitchFamily="34" charset="0"/>
                        </a:rPr>
                        <a:t>2014</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1" i="0" u="none" strike="noStrike" dirty="0">
                          <a:solidFill>
                            <a:schemeClr val="tx1"/>
                          </a:solidFill>
                          <a:effectLst/>
                          <a:latin typeface="Trade Gothic LT Com" panose="020B0503040303020004" pitchFamily="34" charset="0"/>
                        </a:rPr>
                        <a:t>2020</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1" i="0" u="none" strike="noStrike" dirty="0">
                          <a:solidFill>
                            <a:schemeClr val="tx1"/>
                          </a:solidFill>
                          <a:effectLst/>
                          <a:latin typeface="Trade Gothic LT Com" panose="020B0503040303020004" pitchFamily="34" charset="0"/>
                        </a:rPr>
                        <a:t>2014</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1" i="0" u="none" strike="noStrike" dirty="0">
                          <a:solidFill>
                            <a:schemeClr val="tx1"/>
                          </a:solidFill>
                          <a:effectLst/>
                          <a:latin typeface="Trade Gothic LT Com" panose="020B0503040303020004" pitchFamily="34" charset="0"/>
                        </a:rPr>
                        <a:t>2020</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extLst>
                  <a:ext uri="{0D108BD9-81ED-4DB2-BD59-A6C34878D82A}">
                    <a16:rowId xmlns:a16="http://schemas.microsoft.com/office/drawing/2014/main" val="1610065922"/>
                  </a:ext>
                </a:extLst>
              </a:tr>
              <a:tr h="69756">
                <a:tc>
                  <a:txBody>
                    <a:bodyPr/>
                    <a:lstStyle/>
                    <a:p>
                      <a:pPr algn="ctr" fontAlgn="b"/>
                      <a:r>
                        <a:rPr lang="en-US" sz="100" b="1" i="0" u="none" strike="noStrike">
                          <a:solidFill>
                            <a:srgbClr val="000000"/>
                          </a:solidFill>
                          <a:effectLst/>
                          <a:latin typeface="Trade Gothic LT Com" panose="020B0503040303020004" pitchFamily="34" charset="0"/>
                        </a:rPr>
                        <a:t> </a:t>
                      </a: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0"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0"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1"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1"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0"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0"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1"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1" u="none" strike="noStrike">
                          <a:solidFill>
                            <a:srgbClr val="000000"/>
                          </a:solidFill>
                          <a:effectLst/>
                          <a:latin typeface="Trade Gothic LT Com" panose="020B0503040303020004" pitchFamily="34" charset="0"/>
                        </a:rPr>
                        <a:t> </a:t>
                      </a: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extLst>
                  <a:ext uri="{0D108BD9-81ED-4DB2-BD59-A6C34878D82A}">
                    <a16:rowId xmlns:a16="http://schemas.microsoft.com/office/drawing/2014/main" val="372052856"/>
                  </a:ext>
                </a:extLst>
              </a:tr>
              <a:tr h="165671">
                <a:tc gridSpan="9">
                  <a:txBody>
                    <a:bodyPr/>
                    <a:lstStyle/>
                    <a:p>
                      <a:pPr algn="ctr" fontAlgn="b"/>
                      <a:r>
                        <a:rPr lang="en-US" sz="800" b="1" i="0" u="none" strike="noStrike" dirty="0">
                          <a:solidFill>
                            <a:srgbClr val="000000"/>
                          </a:solidFill>
                          <a:effectLst/>
                          <a:latin typeface="Trade Gothic LT Com" panose="020B0503040303020004" pitchFamily="34" charset="0"/>
                        </a:rPr>
                        <a:t> Large Cap Banks </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dirty="0">
                        <a:solidFill>
                          <a:srgbClr val="000000"/>
                        </a:solidFill>
                        <a:effectLst/>
                        <a:latin typeface="Trade Gothic LT Com" panose="020B0503040303020004" pitchFamily="34" charset="0"/>
                      </a:endParaRP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dirty="0">
                        <a:solidFill>
                          <a:srgbClr val="000000"/>
                        </a:solidFill>
                        <a:effectLst/>
                        <a:latin typeface="Trade Gothic LT Com" panose="020B0503040303020004" pitchFamily="34" charset="0"/>
                      </a:endParaRP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dirty="0">
                        <a:solidFill>
                          <a:srgbClr val="000000"/>
                        </a:solidFill>
                        <a:effectLst/>
                        <a:latin typeface="Trade Gothic LT Com" panose="020B0503040303020004" pitchFamily="34" charset="0"/>
                      </a:endParaRP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a:solidFill>
                          <a:srgbClr val="000000"/>
                        </a:solidFill>
                        <a:effectLst/>
                        <a:latin typeface="Trade Gothic LT Com" panose="020B0503040303020004" pitchFamily="34" charset="0"/>
                      </a:endParaRP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dirty="0">
                        <a:solidFill>
                          <a:srgbClr val="000000"/>
                        </a:solidFill>
                        <a:effectLst/>
                        <a:latin typeface="Trade Gothic LT Com" panose="020B0503040303020004" pitchFamily="34" charset="0"/>
                      </a:endParaRP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dirty="0">
                        <a:solidFill>
                          <a:srgbClr val="000000"/>
                        </a:solidFill>
                        <a:effectLst/>
                        <a:latin typeface="Trade Gothic LT Com" panose="020B0503040303020004" pitchFamily="34" charset="0"/>
                      </a:endParaRP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dirty="0">
                        <a:solidFill>
                          <a:srgbClr val="000000"/>
                        </a:solidFill>
                        <a:effectLst/>
                        <a:latin typeface="Trade Gothic LT Com" panose="020B0503040303020004" pitchFamily="34" charset="0"/>
                      </a:endParaRP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dirty="0">
                        <a:solidFill>
                          <a:srgbClr val="000000"/>
                        </a:solidFill>
                        <a:effectLst/>
                        <a:latin typeface="Trade Gothic LT Com" panose="020B0503040303020004" pitchFamily="34" charset="0"/>
                      </a:endParaRP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extLst>
                  <a:ext uri="{0D108BD9-81ED-4DB2-BD59-A6C34878D82A}">
                    <a16:rowId xmlns:a16="http://schemas.microsoft.com/office/drawing/2014/main" val="3230382493"/>
                  </a:ext>
                </a:extLst>
              </a:tr>
              <a:tr h="165671">
                <a:tc>
                  <a:txBody>
                    <a:bodyPr/>
                    <a:lstStyle/>
                    <a:p>
                      <a:pPr algn="l" fontAlgn="b"/>
                      <a:r>
                        <a:rPr lang="en-US" sz="800" b="1" i="0" u="none" strike="noStrike" dirty="0">
                          <a:solidFill>
                            <a:srgbClr val="000000"/>
                          </a:solidFill>
                          <a:effectLst/>
                          <a:latin typeface="Trade Gothic LT Com" panose="020B0503040303020004" pitchFamily="34" charset="0"/>
                        </a:rPr>
                        <a:t>Bank of America</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dirty="0">
                          <a:solidFill>
                            <a:srgbClr val="000000"/>
                          </a:solidFill>
                          <a:effectLst/>
                          <a:latin typeface="Trade Gothic LT Com" panose="020B0503040303020004" pitchFamily="34" charset="0"/>
                        </a:rPr>
                        <a:t>$23.8 </a:t>
                      </a: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Trade Gothic LT Com" panose="020B0503040303020004" pitchFamily="34" charset="0"/>
                        </a:rPr>
                        <a:t>$18.3 </a:t>
                      </a:r>
                    </a:p>
                  </a:txBody>
                  <a:tcPr marL="0" marR="0" marT="0" marB="0" anchor="ctr">
                    <a:lnL>
                      <a:noFill/>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4.7%</a:t>
                      </a:r>
                    </a:p>
                  </a:txBody>
                  <a:tcPr marL="0" marR="0" marT="0" marB="0" anchor="ctr">
                    <a:lnL>
                      <a:noFill/>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2.5%</a:t>
                      </a: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 </a:t>
                      </a: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a:t>
                      </a:r>
                    </a:p>
                  </a:txBody>
                  <a:tcPr marL="0" marR="0" marT="0" marB="0" anchor="ctr">
                    <a:lnL>
                      <a:noFill/>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a:t>
                      </a: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a:noFill/>
                    </a:lnB>
                  </a:tcPr>
                </a:tc>
                <a:extLst>
                  <a:ext uri="{0D108BD9-81ED-4DB2-BD59-A6C34878D82A}">
                    <a16:rowId xmlns:a16="http://schemas.microsoft.com/office/drawing/2014/main" val="3356660040"/>
                  </a:ext>
                </a:extLst>
              </a:tr>
              <a:tr h="165671">
                <a:tc>
                  <a:txBody>
                    <a:bodyPr/>
                    <a:lstStyle/>
                    <a:p>
                      <a:pPr algn="l" fontAlgn="b"/>
                      <a:r>
                        <a:rPr lang="en-US" sz="800" b="1" i="0" u="none" strike="noStrike">
                          <a:solidFill>
                            <a:srgbClr val="000000"/>
                          </a:solidFill>
                          <a:effectLst/>
                          <a:latin typeface="Trade Gothic LT Com" panose="020B0503040303020004" pitchFamily="34" charset="0"/>
                        </a:rPr>
                        <a:t>Citigroup</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$21.6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Trade Gothic LT Com" panose="020B0503040303020004" pitchFamily="34" charset="0"/>
                        </a:rPr>
                        <a:t>$22.3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3.4%</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3.3%</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$6.5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$6.0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1.0%</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0.9%</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3068046810"/>
                  </a:ext>
                </a:extLst>
              </a:tr>
              <a:tr h="165671">
                <a:tc>
                  <a:txBody>
                    <a:bodyPr/>
                    <a:lstStyle/>
                    <a:p>
                      <a:pPr algn="l" fontAlgn="b"/>
                      <a:r>
                        <a:rPr lang="en-US" sz="800" b="1" i="0" u="none" strike="noStrike">
                          <a:solidFill>
                            <a:srgbClr val="000000"/>
                          </a:solidFill>
                          <a:effectLst/>
                          <a:latin typeface="Trade Gothic LT Com" panose="020B0503040303020004" pitchFamily="34" charset="0"/>
                        </a:rPr>
                        <a:t>Wells Fargo</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dirty="0">
                          <a:solidFill>
                            <a:srgbClr val="000000"/>
                          </a:solidFill>
                          <a:effectLst/>
                          <a:latin typeface="Trade Gothic LT Com" panose="020B0503040303020004" pitchFamily="34" charset="0"/>
                        </a:rPr>
                        <a:t>$18.4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Trade Gothic LT Com" panose="020B0503040303020004" pitchFamily="34" charset="0"/>
                        </a:rPr>
                        <a:t>$14.3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2.1%</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1.4%</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$10.1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$6.7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1.2%</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0.7%</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1384355586"/>
                  </a:ext>
                </a:extLst>
              </a:tr>
              <a:tr h="165671">
                <a:tc>
                  <a:txBody>
                    <a:bodyPr/>
                    <a:lstStyle/>
                    <a:p>
                      <a:pPr algn="l" fontAlgn="b"/>
                      <a:r>
                        <a:rPr lang="en-US" sz="800" b="1" i="0" u="none" strike="noStrike">
                          <a:solidFill>
                            <a:srgbClr val="000000"/>
                          </a:solidFill>
                          <a:effectLst/>
                          <a:latin typeface="Trade Gothic LT Com" panose="020B0503040303020004" pitchFamily="34" charset="0"/>
                        </a:rPr>
                        <a:t>JP Morgan</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$15.6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$15.7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2.1%</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1.5%</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a:t>
                      </a:r>
                    </a:p>
                  </a:txBody>
                  <a:tcPr marL="0" marR="0" marT="0" marB="0" anchor="ctr">
                    <a:lnL>
                      <a:noFill/>
                    </a:lnL>
                    <a:lnR>
                      <a:noFill/>
                    </a:lnR>
                    <a:lnT>
                      <a:noFill/>
                    </a:lnT>
                    <a:lnB>
                      <a:noFill/>
                    </a:lnB>
                  </a:tcPr>
                </a:tc>
                <a:tc>
                  <a:txBody>
                    <a:bodyPr/>
                    <a:lstStyle/>
                    <a:p>
                      <a:pPr algn="ctr" fontAlgn="b"/>
                      <a:r>
                        <a:rPr lang="en-US" sz="800" b="0" i="1" u="none" strike="noStrike" dirty="0">
                          <a:solidFill>
                            <a:srgbClr val="000000"/>
                          </a:solidFill>
                          <a:effectLst/>
                          <a:latin typeface="Trade Gothic LT Com" panose="020B0503040303020004" pitchFamily="34" charset="0"/>
                        </a:rPr>
                        <a:t>0.9%</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2408388279"/>
                  </a:ext>
                </a:extLst>
              </a:tr>
              <a:tr h="165671">
                <a:tc>
                  <a:txBody>
                    <a:bodyPr/>
                    <a:lstStyle/>
                    <a:p>
                      <a:pPr algn="l" fontAlgn="b"/>
                      <a:r>
                        <a:rPr lang="en-US" sz="800" b="1" i="0" u="none" strike="noStrike">
                          <a:solidFill>
                            <a:srgbClr val="000000"/>
                          </a:solidFill>
                          <a:effectLst/>
                          <a:latin typeface="Trade Gothic LT Com" panose="020B0503040303020004" pitchFamily="34" charset="0"/>
                        </a:rPr>
                        <a:t>PNC Financial</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$2.9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$4.6 </a:t>
                      </a:r>
                    </a:p>
                  </a:txBody>
                  <a:tcPr marL="0" marR="0" marT="0" marB="0" anchor="ctr">
                    <a:lnL>
                      <a:noFill/>
                    </a:lnL>
                    <a:lnR>
                      <a:noFill/>
                    </a:lnR>
                    <a:lnT>
                      <a:noFill/>
                    </a:lnT>
                    <a:lnB>
                      <a:noFill/>
                    </a:lnB>
                  </a:tcPr>
                </a:tc>
                <a:tc>
                  <a:txBody>
                    <a:bodyPr/>
                    <a:lstStyle/>
                    <a:p>
                      <a:pPr algn="ctr" fontAlgn="b"/>
                      <a:r>
                        <a:rPr lang="en-US" sz="800" b="0" i="1" u="none" strike="noStrike" dirty="0">
                          <a:solidFill>
                            <a:srgbClr val="000000"/>
                          </a:solidFill>
                          <a:effectLst/>
                          <a:latin typeface="Trade Gothic LT Com" panose="020B0503040303020004" pitchFamily="34" charset="0"/>
                        </a:rPr>
                        <a:t>1.4%</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1.7%</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$0.8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$1.2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0.4%</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0.8%</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2095708382"/>
                  </a:ext>
                </a:extLst>
              </a:tr>
              <a:tr h="165671">
                <a:tc>
                  <a:txBody>
                    <a:bodyPr/>
                    <a:lstStyle/>
                    <a:p>
                      <a:pPr algn="l" fontAlgn="b"/>
                      <a:r>
                        <a:rPr lang="en-US" sz="800" b="1" i="0" u="none" strike="noStrike">
                          <a:solidFill>
                            <a:srgbClr val="000000"/>
                          </a:solidFill>
                          <a:effectLst/>
                          <a:latin typeface="Trade Gothic LT Com" panose="020B0503040303020004" pitchFamily="34" charset="0"/>
                        </a:rPr>
                        <a:t>Goldman Sachs</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$2.1 </a:t>
                      </a:r>
                    </a:p>
                  </a:txBody>
                  <a:tcPr marL="0" marR="0" marT="0" marB="0" anchor="ctr">
                    <a:lnL w="12700" cap="flat" cmpd="sng" algn="ctr">
                      <a:solidFill>
                        <a:srgbClr val="B3B3B3"/>
                      </a:solidFill>
                      <a:prstDash val="solid"/>
                      <a:round/>
                      <a:headEnd type="none" w="med" len="med"/>
                      <a:tailEnd type="none" w="med" len="med"/>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ade Gothic LT Com" panose="020B0503040303020004" pitchFamily="34" charset="0"/>
                        </a:rPr>
                        <a:t>$4.0 </a:t>
                      </a:r>
                    </a:p>
                  </a:txBody>
                  <a:tcPr marL="0" marR="0" marT="0" marB="0" anchor="ctr">
                    <a:lnL>
                      <a:noFill/>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1" u="none" strike="noStrike" dirty="0">
                          <a:solidFill>
                            <a:srgbClr val="000000"/>
                          </a:solidFill>
                          <a:effectLst/>
                          <a:latin typeface="Trade Gothic LT Com" panose="020B0503040303020004" pitchFamily="34" charset="0"/>
                        </a:rPr>
                        <a:t>4.5%</a:t>
                      </a:r>
                    </a:p>
                  </a:txBody>
                  <a:tcPr marL="0" marR="0" marT="0" marB="0" anchor="ctr">
                    <a:lnL>
                      <a:noFill/>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1" u="none" strike="noStrike">
                          <a:solidFill>
                            <a:srgbClr val="000000"/>
                          </a:solidFill>
                          <a:effectLst/>
                          <a:latin typeface="Trade Gothic LT Com" panose="020B0503040303020004" pitchFamily="34" charset="0"/>
                        </a:rPr>
                        <a:t>3.0%</a:t>
                      </a:r>
                    </a:p>
                  </a:txBody>
                  <a:tcPr marL="0" marR="0" marT="0" marB="0" anchor="ctr">
                    <a:lnL>
                      <a:noFill/>
                    </a:lnL>
                    <a:lnR w="12700" cap="flat" cmpd="sng" algn="ctr">
                      <a:solidFill>
                        <a:srgbClr val="B3B3B3"/>
                      </a:solidFill>
                      <a:prstDash val="solid"/>
                      <a:round/>
                      <a:headEnd type="none" w="med" len="med"/>
                      <a:tailEnd type="none" w="med" len="med"/>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ade Gothic LT Com" panose="020B0503040303020004" pitchFamily="34" charset="0"/>
                        </a:rPr>
                        <a:t>$- </a:t>
                      </a:r>
                    </a:p>
                  </a:txBody>
                  <a:tcPr marL="0" marR="0" marT="0" marB="0" anchor="ctr">
                    <a:lnL w="12700" cap="flat" cmpd="sng" algn="ctr">
                      <a:solidFill>
                        <a:srgbClr val="B3B3B3"/>
                      </a:solidFill>
                      <a:prstDash val="solid"/>
                      <a:round/>
                      <a:headEnd type="none" w="med" len="med"/>
                      <a:tailEnd type="none" w="med" len="med"/>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ade Gothic LT Com" panose="020B0503040303020004" pitchFamily="34" charset="0"/>
                        </a:rPr>
                        <a:t>$- </a:t>
                      </a:r>
                    </a:p>
                  </a:txBody>
                  <a:tcPr marL="0" marR="0" marT="0" marB="0" anchor="ctr">
                    <a:lnL>
                      <a:noFill/>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1" u="none" strike="noStrike">
                          <a:solidFill>
                            <a:srgbClr val="000000"/>
                          </a:solidFill>
                          <a:effectLst/>
                          <a:latin typeface="Trade Gothic LT Com" panose="020B0503040303020004" pitchFamily="34" charset="0"/>
                        </a:rPr>
                        <a:t>-</a:t>
                      </a:r>
                    </a:p>
                  </a:txBody>
                  <a:tcPr marL="0" marR="0" marT="0" marB="0" anchor="ctr">
                    <a:lnL>
                      <a:noFill/>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1" u="none" strike="noStrike">
                          <a:solidFill>
                            <a:srgbClr val="000000"/>
                          </a:solidFill>
                          <a:effectLst/>
                          <a:latin typeface="Trade Gothic LT Com" panose="020B0503040303020004" pitchFamily="34" charset="0"/>
                        </a:rPr>
                        <a:t>-</a:t>
                      </a:r>
                    </a:p>
                  </a:txBody>
                  <a:tcPr marL="0" marR="0" marT="0" marB="0" anchor="ctr">
                    <a:lnL>
                      <a:noFill/>
                    </a:lnL>
                    <a:lnR w="12700" cap="flat" cmpd="sng" algn="ctr">
                      <a:solidFill>
                        <a:srgbClr val="B3B3B3"/>
                      </a:solidFill>
                      <a:prstDash val="solid"/>
                      <a:round/>
                      <a:headEnd type="none" w="med" len="med"/>
                      <a:tailEnd type="none" w="med" len="med"/>
                    </a:lnR>
                    <a:lnT>
                      <a:noFill/>
                    </a:lnT>
                    <a:lnB w="12700" cap="flat" cmpd="sng" algn="ctr">
                      <a:solidFill>
                        <a:srgbClr val="B3B3B3"/>
                      </a:solidFill>
                      <a:prstDash val="solid"/>
                      <a:round/>
                      <a:headEnd type="none" w="med" len="med"/>
                      <a:tailEnd type="none" w="med" len="med"/>
                    </a:lnB>
                  </a:tcPr>
                </a:tc>
                <a:extLst>
                  <a:ext uri="{0D108BD9-81ED-4DB2-BD59-A6C34878D82A}">
                    <a16:rowId xmlns:a16="http://schemas.microsoft.com/office/drawing/2014/main" val="186545638"/>
                  </a:ext>
                </a:extLst>
              </a:tr>
              <a:tr h="165671">
                <a:tc>
                  <a:txBody>
                    <a:bodyPr/>
                    <a:lstStyle/>
                    <a:p>
                      <a:pPr algn="l" fontAlgn="b"/>
                      <a:r>
                        <a:rPr lang="en-US" sz="800" b="1" i="0" u="none" strike="noStrike" dirty="0">
                          <a:solidFill>
                            <a:srgbClr val="000000"/>
                          </a:solidFill>
                          <a:effectLst/>
                          <a:latin typeface="Trade Gothic LT Com" panose="020B0503040303020004" pitchFamily="34" charset="0"/>
                        </a:rPr>
                        <a:t>Total / Average </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0" u="none" strike="noStrike">
                          <a:solidFill>
                            <a:srgbClr val="000000"/>
                          </a:solidFill>
                          <a:effectLst/>
                          <a:latin typeface="Trade Gothic LT Com" panose="020B0503040303020004" pitchFamily="34" charset="0"/>
                        </a:rPr>
                        <a:t>$84.5 </a:t>
                      </a: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0" u="none" strike="noStrike">
                          <a:solidFill>
                            <a:srgbClr val="000000"/>
                          </a:solidFill>
                          <a:effectLst/>
                          <a:latin typeface="Trade Gothic LT Com" panose="020B0503040303020004" pitchFamily="34" charset="0"/>
                        </a:rPr>
                        <a:t>$79.2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1" u="none" strike="noStrike">
                          <a:solidFill>
                            <a:srgbClr val="000000"/>
                          </a:solidFill>
                          <a:effectLst/>
                          <a:latin typeface="Trade Gothic LT Com" panose="020B0503040303020004" pitchFamily="34" charset="0"/>
                        </a:rPr>
                        <a:t>2.8%</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1" u="none" strike="noStrike">
                          <a:solidFill>
                            <a:srgbClr val="000000"/>
                          </a:solidFill>
                          <a:effectLst/>
                          <a:latin typeface="Trade Gothic LT Com" panose="020B0503040303020004" pitchFamily="34" charset="0"/>
                        </a:rPr>
                        <a:t>2.1%</a:t>
                      </a: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0" u="none" strike="noStrike">
                          <a:solidFill>
                            <a:srgbClr val="000000"/>
                          </a:solidFill>
                          <a:effectLst/>
                          <a:latin typeface="Trade Gothic LT Com" panose="020B0503040303020004" pitchFamily="34" charset="0"/>
                        </a:rPr>
                        <a:t>$17.4 </a:t>
                      </a: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0" u="none" strike="noStrike">
                          <a:solidFill>
                            <a:srgbClr val="000000"/>
                          </a:solidFill>
                          <a:effectLst/>
                          <a:latin typeface="Trade Gothic LT Com" panose="020B0503040303020004" pitchFamily="34" charset="0"/>
                        </a:rPr>
                        <a:t>$13.9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1" u="none" strike="noStrike">
                          <a:solidFill>
                            <a:srgbClr val="000000"/>
                          </a:solidFill>
                          <a:effectLst/>
                          <a:latin typeface="Trade Gothic LT Com" panose="020B0503040303020004" pitchFamily="34" charset="0"/>
                        </a:rPr>
                        <a:t>0.6%</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1" u="none" strike="noStrike">
                          <a:solidFill>
                            <a:srgbClr val="000000"/>
                          </a:solidFill>
                          <a:effectLst/>
                          <a:latin typeface="Trade Gothic LT Com" panose="020B0503040303020004" pitchFamily="34" charset="0"/>
                        </a:rPr>
                        <a:t>0.4%</a:t>
                      </a: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extLst>
                  <a:ext uri="{0D108BD9-81ED-4DB2-BD59-A6C34878D82A}">
                    <a16:rowId xmlns:a16="http://schemas.microsoft.com/office/drawing/2014/main" val="323043208"/>
                  </a:ext>
                </a:extLst>
              </a:tr>
              <a:tr h="69756">
                <a:tc>
                  <a:txBody>
                    <a:bodyPr/>
                    <a:lstStyle/>
                    <a:p>
                      <a:pPr algn="ctr" fontAlgn="b"/>
                      <a:r>
                        <a:rPr lang="en-US" sz="100" b="1" i="0" u="none" strike="noStrike">
                          <a:solidFill>
                            <a:srgbClr val="000000"/>
                          </a:solidFill>
                          <a:effectLst/>
                          <a:latin typeface="Trade Gothic LT Com" panose="020B0503040303020004" pitchFamily="34" charset="0"/>
                        </a:rPr>
                        <a:t> </a:t>
                      </a: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0"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0"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1"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1"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0"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0"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1" u="none" strike="noStrike">
                          <a:solidFill>
                            <a:srgbClr val="000000"/>
                          </a:solidFill>
                          <a:effectLst/>
                          <a:latin typeface="Trade Gothic LT Com" panose="020B0503040303020004" pitchFamily="34" charset="0"/>
                        </a:rPr>
                        <a:t>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tc>
                  <a:txBody>
                    <a:bodyPr/>
                    <a:lstStyle/>
                    <a:p>
                      <a:pPr algn="ctr" fontAlgn="b"/>
                      <a:r>
                        <a:rPr lang="en-US" sz="100" b="1" i="1" u="none" strike="noStrike">
                          <a:solidFill>
                            <a:srgbClr val="000000"/>
                          </a:solidFill>
                          <a:effectLst/>
                          <a:latin typeface="Trade Gothic LT Com" panose="020B0503040303020004" pitchFamily="34" charset="0"/>
                        </a:rPr>
                        <a:t> </a:t>
                      </a: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tcPr>
                </a:tc>
                <a:extLst>
                  <a:ext uri="{0D108BD9-81ED-4DB2-BD59-A6C34878D82A}">
                    <a16:rowId xmlns:a16="http://schemas.microsoft.com/office/drawing/2014/main" val="1841943421"/>
                  </a:ext>
                </a:extLst>
              </a:tr>
              <a:tr h="165671">
                <a:tc gridSpan="9">
                  <a:txBody>
                    <a:bodyPr/>
                    <a:lstStyle/>
                    <a:p>
                      <a:pPr algn="ctr" fontAlgn="b"/>
                      <a:r>
                        <a:rPr lang="en-US" sz="800" b="1" i="0" u="none" strike="noStrike" dirty="0">
                          <a:solidFill>
                            <a:srgbClr val="000000"/>
                          </a:solidFill>
                          <a:effectLst/>
                          <a:latin typeface="Trade Gothic LT Com" panose="020B0503040303020004" pitchFamily="34" charset="0"/>
                        </a:rPr>
                        <a:t> Mid Cap / Regional Banks </a:t>
                      </a:r>
                    </a:p>
                  </a:txBody>
                  <a:tcPr marL="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a:solidFill>
                          <a:srgbClr val="000000"/>
                        </a:solidFill>
                        <a:effectLst/>
                        <a:latin typeface="Trade Gothic LT Com" panose="020B0503040303020004" pitchFamily="34" charset="0"/>
                      </a:endParaRP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a:solidFill>
                          <a:srgbClr val="000000"/>
                        </a:solidFill>
                        <a:effectLst/>
                        <a:latin typeface="Trade Gothic LT Com" panose="020B0503040303020004" pitchFamily="34" charset="0"/>
                      </a:endParaRP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a:solidFill>
                          <a:srgbClr val="000000"/>
                        </a:solidFill>
                        <a:effectLst/>
                        <a:latin typeface="Trade Gothic LT Com" panose="020B0503040303020004" pitchFamily="34" charset="0"/>
                      </a:endParaRP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dirty="0">
                        <a:solidFill>
                          <a:srgbClr val="000000"/>
                        </a:solidFill>
                        <a:effectLst/>
                        <a:latin typeface="Trade Gothic LT Com" panose="020B0503040303020004" pitchFamily="34" charset="0"/>
                      </a:endParaRP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a:solidFill>
                          <a:srgbClr val="000000"/>
                        </a:solidFill>
                        <a:effectLst/>
                        <a:latin typeface="Trade Gothic LT Com" panose="020B0503040303020004" pitchFamily="34" charset="0"/>
                      </a:endParaRP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a:solidFill>
                          <a:srgbClr val="000000"/>
                        </a:solidFill>
                        <a:effectLst/>
                        <a:latin typeface="Trade Gothic LT Com" panose="020B0503040303020004" pitchFamily="34" charset="0"/>
                      </a:endParaRP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a:solidFill>
                          <a:srgbClr val="000000"/>
                        </a:solidFill>
                        <a:effectLst/>
                        <a:latin typeface="Trade Gothic LT Com" panose="020B0503040303020004" pitchFamily="34" charset="0"/>
                      </a:endParaRP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tc hMerge="1">
                  <a:txBody>
                    <a:bodyPr/>
                    <a:lstStyle/>
                    <a:p>
                      <a:pPr algn="ctr" fontAlgn="b"/>
                      <a:endParaRPr lang="en-US" sz="900" b="1" i="0" u="none" strike="noStrike" dirty="0">
                        <a:solidFill>
                          <a:srgbClr val="000000"/>
                        </a:solidFill>
                        <a:effectLst/>
                        <a:latin typeface="Trade Gothic LT Com" panose="020B0503040303020004" pitchFamily="34" charset="0"/>
                      </a:endParaRP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F8EBC1"/>
                    </a:solidFill>
                  </a:tcPr>
                </a:tc>
                <a:extLst>
                  <a:ext uri="{0D108BD9-81ED-4DB2-BD59-A6C34878D82A}">
                    <a16:rowId xmlns:a16="http://schemas.microsoft.com/office/drawing/2014/main" val="4034851839"/>
                  </a:ext>
                </a:extLst>
              </a:tr>
              <a:tr h="165671">
                <a:tc>
                  <a:txBody>
                    <a:bodyPr/>
                    <a:lstStyle/>
                    <a:p>
                      <a:pPr algn="l" fontAlgn="b"/>
                      <a:r>
                        <a:rPr lang="en-US" sz="800" b="1" i="0" u="none" strike="noStrike" dirty="0">
                          <a:solidFill>
                            <a:srgbClr val="000000"/>
                          </a:solidFill>
                          <a:effectLst/>
                          <a:latin typeface="Trade Gothic LT Com" panose="020B0503040303020004" pitchFamily="34" charset="0"/>
                        </a:rPr>
                        <a:t>Comerica</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$3.6 </a:t>
                      </a: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$2.1 </a:t>
                      </a:r>
                    </a:p>
                  </a:txBody>
                  <a:tcPr marL="0" marR="0" marT="0" marB="0" anchor="ctr">
                    <a:lnL>
                      <a:noFill/>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7.3%</a:t>
                      </a:r>
                    </a:p>
                  </a:txBody>
                  <a:tcPr marL="0" marR="0" marT="0" marB="0" anchor="ctr">
                    <a:lnL>
                      <a:noFill/>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4.0%</a:t>
                      </a: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$2.5 </a:t>
                      </a: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0" u="none" strike="noStrike" dirty="0">
                          <a:solidFill>
                            <a:srgbClr val="000000"/>
                          </a:solidFill>
                          <a:effectLst/>
                          <a:latin typeface="Trade Gothic LT Com" panose="020B0503040303020004" pitchFamily="34" charset="0"/>
                        </a:rPr>
                        <a:t>$1.7 </a:t>
                      </a:r>
                    </a:p>
                  </a:txBody>
                  <a:tcPr marL="0" marR="0" marT="0" marB="0" anchor="ctr">
                    <a:lnL>
                      <a:noFill/>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1" u="none" strike="noStrike" dirty="0">
                          <a:solidFill>
                            <a:srgbClr val="000000"/>
                          </a:solidFill>
                          <a:effectLst/>
                          <a:latin typeface="Trade Gothic LT Com" panose="020B0503040303020004" pitchFamily="34" charset="0"/>
                        </a:rPr>
                        <a:t>5.2%</a:t>
                      </a:r>
                    </a:p>
                  </a:txBody>
                  <a:tcPr marL="0" marR="0" marT="0" marB="0" anchor="ctr">
                    <a:lnL>
                      <a:noFill/>
                    </a:lnL>
                    <a:lnR>
                      <a:noFill/>
                    </a:lnR>
                    <a:lnT w="12700" cap="flat" cmpd="sng" algn="ctr">
                      <a:solidFill>
                        <a:srgbClr val="B3B3B3"/>
                      </a:solidFill>
                      <a:prstDash val="solid"/>
                      <a:round/>
                      <a:headEnd type="none" w="med" len="med"/>
                      <a:tailEnd type="none" w="med" len="med"/>
                    </a:lnT>
                    <a:lnB>
                      <a:noFill/>
                    </a:lnB>
                  </a:tcPr>
                </a:tc>
                <a:tc>
                  <a:txBody>
                    <a:bodyPr/>
                    <a:lstStyle/>
                    <a:p>
                      <a:pPr algn="ctr" fontAlgn="b"/>
                      <a:r>
                        <a:rPr lang="en-US" sz="800" b="0" i="1" u="none" strike="noStrike" dirty="0">
                          <a:solidFill>
                            <a:srgbClr val="000000"/>
                          </a:solidFill>
                          <a:effectLst/>
                          <a:latin typeface="Trade Gothic LT Com" panose="020B0503040303020004" pitchFamily="34" charset="0"/>
                        </a:rPr>
                        <a:t>3.2%</a:t>
                      </a: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a:noFill/>
                    </a:lnB>
                  </a:tcPr>
                </a:tc>
                <a:extLst>
                  <a:ext uri="{0D108BD9-81ED-4DB2-BD59-A6C34878D82A}">
                    <a16:rowId xmlns:a16="http://schemas.microsoft.com/office/drawing/2014/main" val="1142659788"/>
                  </a:ext>
                </a:extLst>
              </a:tr>
              <a:tr h="165671">
                <a:tc>
                  <a:txBody>
                    <a:bodyPr/>
                    <a:lstStyle/>
                    <a:p>
                      <a:pPr algn="l" fontAlgn="b"/>
                      <a:r>
                        <a:rPr lang="en-US" sz="800" b="1" i="0" u="none" strike="noStrike" dirty="0">
                          <a:solidFill>
                            <a:srgbClr val="000000"/>
                          </a:solidFill>
                          <a:effectLst/>
                          <a:latin typeface="Trade Gothic LT Com" panose="020B0503040303020004" pitchFamily="34" charset="0"/>
                        </a:rPr>
                        <a:t>Regions Financial</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$3.4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$2.4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4.3%</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2.7%</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$1.1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$1.1 </a:t>
                      </a:r>
                    </a:p>
                  </a:txBody>
                  <a:tcPr marL="0" marR="0" marT="0" marB="0" anchor="ctr">
                    <a:lnL>
                      <a:noFill/>
                    </a:lnL>
                    <a:lnR>
                      <a:noFill/>
                    </a:lnR>
                    <a:lnT>
                      <a:noFill/>
                    </a:lnT>
                    <a:lnB>
                      <a:noFill/>
                    </a:lnB>
                  </a:tcPr>
                </a:tc>
                <a:tc>
                  <a:txBody>
                    <a:bodyPr/>
                    <a:lstStyle/>
                    <a:p>
                      <a:pPr algn="ctr" fontAlgn="b"/>
                      <a:r>
                        <a:rPr lang="en-US" sz="800" b="0" i="1" u="none" strike="noStrike" dirty="0">
                          <a:solidFill>
                            <a:srgbClr val="000000"/>
                          </a:solidFill>
                          <a:effectLst/>
                          <a:latin typeface="Trade Gothic LT Com" panose="020B0503040303020004" pitchFamily="34" charset="0"/>
                        </a:rPr>
                        <a:t>1.5%</a:t>
                      </a:r>
                    </a:p>
                  </a:txBody>
                  <a:tcPr marL="0" marR="0" marT="0" marB="0" anchor="ctr">
                    <a:lnL>
                      <a:noFill/>
                    </a:lnL>
                    <a:lnR>
                      <a:noFill/>
                    </a:lnR>
                    <a:lnT>
                      <a:noFill/>
                    </a:lnT>
                    <a:lnB>
                      <a:noFill/>
                    </a:lnB>
                  </a:tcPr>
                </a:tc>
                <a:tc>
                  <a:txBody>
                    <a:bodyPr/>
                    <a:lstStyle/>
                    <a:p>
                      <a:pPr algn="ctr" fontAlgn="b"/>
                      <a:r>
                        <a:rPr lang="en-US" sz="800" b="0" i="1" u="none" strike="noStrike" dirty="0">
                          <a:solidFill>
                            <a:srgbClr val="000000"/>
                          </a:solidFill>
                          <a:effectLst/>
                          <a:latin typeface="Trade Gothic LT Com" panose="020B0503040303020004" pitchFamily="34" charset="0"/>
                        </a:rPr>
                        <a:t>1.2%</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1869512079"/>
                  </a:ext>
                </a:extLst>
              </a:tr>
              <a:tr h="165671">
                <a:tc>
                  <a:txBody>
                    <a:bodyPr/>
                    <a:lstStyle/>
                    <a:p>
                      <a:pPr algn="l" fontAlgn="b"/>
                      <a:r>
                        <a:rPr lang="en-US" sz="800" b="1" i="0" u="none" strike="noStrike" dirty="0">
                          <a:solidFill>
                            <a:srgbClr val="000000"/>
                          </a:solidFill>
                          <a:effectLst/>
                          <a:latin typeface="Trade Gothic LT Com" panose="020B0503040303020004" pitchFamily="34" charset="0"/>
                        </a:rPr>
                        <a:t>Zions Bancorp </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$3.1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$2.6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7.7%</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5.2%</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effectLst/>
                          <a:latin typeface="Trade Gothic LT Com" panose="020B0503040303020004" pitchFamily="34" charset="0"/>
                        </a:rPr>
                        <a:t>$1.1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$1.0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2.6%</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2.1%</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1486688464"/>
                  </a:ext>
                </a:extLst>
              </a:tr>
              <a:tr h="165671">
                <a:tc>
                  <a:txBody>
                    <a:bodyPr/>
                    <a:lstStyle/>
                    <a:p>
                      <a:pPr algn="l" fontAlgn="b"/>
                      <a:r>
                        <a:rPr lang="en-US" sz="800" b="1" i="0" u="none" strike="noStrike">
                          <a:solidFill>
                            <a:srgbClr val="000000"/>
                          </a:solidFill>
                          <a:effectLst/>
                          <a:latin typeface="Trade Gothic LT Com" panose="020B0503040303020004" pitchFamily="34" charset="0"/>
                        </a:rPr>
                        <a:t>BOK Financial</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$2.9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$4.1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20.1%</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18.3%</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$2.5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$3.2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17.3%</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14.2%</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2424832807"/>
                  </a:ext>
                </a:extLst>
              </a:tr>
              <a:tr h="165671">
                <a:tc>
                  <a:txBody>
                    <a:bodyPr/>
                    <a:lstStyle/>
                    <a:p>
                      <a:pPr algn="l" fontAlgn="b"/>
                      <a:r>
                        <a:rPr lang="en-US" sz="800" b="1" i="0" u="none" strike="noStrike">
                          <a:solidFill>
                            <a:srgbClr val="000000"/>
                          </a:solidFill>
                          <a:effectLst/>
                          <a:latin typeface="Trade Gothic LT Com" panose="020B0503040303020004" pitchFamily="34" charset="0"/>
                        </a:rPr>
                        <a:t>Fifth Third Bank</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$2.0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$3.4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2.2%</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2.9%</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$1.0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dirty="0">
                          <a:solidFill>
                            <a:srgbClr val="000000"/>
                          </a:solidFill>
                          <a:effectLst/>
                          <a:latin typeface="Trade Gothic LT Com" panose="020B0503040303020004" pitchFamily="34" charset="0"/>
                        </a:rPr>
                        <a:t>$2.8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1.1%</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2.4%</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3803810243"/>
                  </a:ext>
                </a:extLst>
              </a:tr>
              <a:tr h="165671">
                <a:tc>
                  <a:txBody>
                    <a:bodyPr/>
                    <a:lstStyle/>
                    <a:p>
                      <a:pPr algn="l" fontAlgn="b"/>
                      <a:r>
                        <a:rPr lang="en-US" sz="800" b="1" i="0" u="none" strike="noStrike">
                          <a:solidFill>
                            <a:srgbClr val="000000"/>
                          </a:solidFill>
                          <a:effectLst/>
                          <a:latin typeface="Trade Gothic LT Com" panose="020B0503040303020004" pitchFamily="34" charset="0"/>
                        </a:rPr>
                        <a:t>Cullen Frost Bankers</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$1.8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$1.6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16.1%</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10.2%</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$1.2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$1.3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10.6%</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8.3%</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288000625"/>
                  </a:ext>
                </a:extLst>
              </a:tr>
              <a:tr h="165671">
                <a:tc>
                  <a:txBody>
                    <a:bodyPr/>
                    <a:lstStyle/>
                    <a:p>
                      <a:pPr algn="l" fontAlgn="b"/>
                      <a:r>
                        <a:rPr lang="en-US" sz="800" b="1" i="0" u="none" strike="noStrike">
                          <a:solidFill>
                            <a:srgbClr val="000000"/>
                          </a:solidFill>
                          <a:effectLst/>
                          <a:latin typeface="Trade Gothic LT Com" panose="020B0503040303020004" pitchFamily="34" charset="0"/>
                        </a:rPr>
                        <a:t>Hancock Whitney</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$1.7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$0.9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12.4%</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4.4%</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$0.6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$0.4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4.7%</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2.1%</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4262424777"/>
                  </a:ext>
                </a:extLst>
              </a:tr>
              <a:tr h="165671">
                <a:tc>
                  <a:txBody>
                    <a:bodyPr/>
                    <a:lstStyle/>
                    <a:p>
                      <a:pPr algn="l" fontAlgn="b"/>
                      <a:r>
                        <a:rPr lang="en-US" sz="800" b="1" i="0" u="none" strike="noStrike">
                          <a:solidFill>
                            <a:srgbClr val="000000"/>
                          </a:solidFill>
                          <a:effectLst/>
                          <a:latin typeface="Trade Gothic LT Com" panose="020B0503040303020004" pitchFamily="34" charset="0"/>
                        </a:rPr>
                        <a:t>CIT Group</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$1.4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$1.0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5.7%</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2.2%</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$0.2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$0.6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0.8%</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1.2%</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255604869"/>
                  </a:ext>
                </a:extLst>
              </a:tr>
              <a:tr h="165671">
                <a:tc>
                  <a:txBody>
                    <a:bodyPr/>
                    <a:lstStyle/>
                    <a:p>
                      <a:pPr algn="l" fontAlgn="b"/>
                      <a:r>
                        <a:rPr lang="en-US" sz="800" b="1" i="0" u="none" strike="noStrike" dirty="0">
                          <a:solidFill>
                            <a:srgbClr val="000000"/>
                          </a:solidFill>
                          <a:effectLst/>
                          <a:latin typeface="Trade Gothic LT Com" panose="020B0503040303020004" pitchFamily="34" charset="0"/>
                        </a:rPr>
                        <a:t>Texas Capital </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$1.2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$1.3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8.3%</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5.4%</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 </a:t>
                      </a:r>
                    </a:p>
                  </a:txBody>
                  <a:tcPr marL="0" marR="0" marT="0" marB="0" anchor="ctr">
                    <a:lnL>
                      <a:noFill/>
                    </a:lnL>
                    <a:lnR>
                      <a:noFill/>
                    </a:lnR>
                    <a:lnT>
                      <a:noFill/>
                    </a:lnT>
                    <a:lnB>
                      <a:noFill/>
                    </a:lnB>
                  </a:tcPr>
                </a:tc>
                <a:tc>
                  <a:txBody>
                    <a:bodyPr/>
                    <a:lstStyle/>
                    <a:p>
                      <a:pPr algn="ctr" fontAlgn="b"/>
                      <a:r>
                        <a:rPr lang="en-US" sz="800" b="0" i="1" u="none" strike="noStrike" dirty="0">
                          <a:solidFill>
                            <a:srgbClr val="000000"/>
                          </a:solidFill>
                          <a:effectLst/>
                          <a:latin typeface="Trade Gothic LT Com" panose="020B0503040303020004" pitchFamily="34" charset="0"/>
                        </a:rPr>
                        <a:t>-</a:t>
                      </a:r>
                    </a:p>
                  </a:txBody>
                  <a:tcPr marL="0" marR="0" marT="0" marB="0" anchor="ctr">
                    <a:lnL>
                      <a:noFill/>
                    </a:lnL>
                    <a:lnR>
                      <a:noFill/>
                    </a:lnR>
                    <a:lnT>
                      <a:noFill/>
                    </a:lnT>
                    <a:lnB>
                      <a:noFill/>
                    </a:lnB>
                  </a:tcPr>
                </a:tc>
                <a:tc>
                  <a:txBody>
                    <a:bodyPr/>
                    <a:lstStyle/>
                    <a:p>
                      <a:pPr algn="ctr" fontAlgn="b"/>
                      <a:r>
                        <a:rPr lang="en-US" sz="800" b="0" i="1" u="none" strike="noStrike" dirty="0">
                          <a:solidFill>
                            <a:srgbClr val="000000"/>
                          </a:solidFill>
                          <a:effectLst/>
                          <a:latin typeface="Trade Gothic LT Com" panose="020B0503040303020004" pitchFamily="34" charset="0"/>
                        </a:rPr>
                        <a:t>-</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1071342237"/>
                  </a:ext>
                </a:extLst>
              </a:tr>
              <a:tr h="165671">
                <a:tc>
                  <a:txBody>
                    <a:bodyPr/>
                    <a:lstStyle/>
                    <a:p>
                      <a:pPr algn="l" fontAlgn="b"/>
                      <a:r>
                        <a:rPr lang="en-US" sz="800" b="1" i="0" u="none" strike="noStrike">
                          <a:solidFill>
                            <a:srgbClr val="000000"/>
                          </a:solidFill>
                          <a:effectLst/>
                          <a:latin typeface="Trade Gothic LT Com" panose="020B0503040303020004" pitchFamily="34" charset="0"/>
                        </a:rPr>
                        <a:t>Cadence Bank</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$1.1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$1.5 </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17.5%</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11.1%</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$0.6 </a:t>
                      </a:r>
                    </a:p>
                  </a:txBody>
                  <a:tcPr marL="0" marR="0" marT="0" marB="0" anchor="ctr">
                    <a:lnL w="12700" cap="flat" cmpd="sng" algn="ctr">
                      <a:solidFill>
                        <a:srgbClr val="B3B3B3"/>
                      </a:solidFill>
                      <a:prstDash val="solid"/>
                      <a:round/>
                      <a:headEnd type="none" w="med" len="med"/>
                      <a:tailEnd type="none" w="med" len="med"/>
                    </a:lnL>
                    <a:lnR>
                      <a:noFill/>
                    </a:lnR>
                    <a:lnT>
                      <a:noFill/>
                    </a:lnT>
                    <a:lnB>
                      <a:noFill/>
                    </a:lnB>
                  </a:tcPr>
                </a:tc>
                <a:tc>
                  <a:txBody>
                    <a:bodyPr/>
                    <a:lstStyle/>
                    <a:p>
                      <a:pPr algn="ctr" fontAlgn="b"/>
                      <a:r>
                        <a:rPr lang="en-US" sz="800" b="0" i="0" u="none" strike="noStrike">
                          <a:solidFill>
                            <a:srgbClr val="000000"/>
                          </a:solidFill>
                          <a:effectLst/>
                          <a:latin typeface="Trade Gothic LT Com" panose="020B0503040303020004" pitchFamily="34" charset="0"/>
                        </a:rPr>
                        <a:t>$0.3 </a:t>
                      </a:r>
                    </a:p>
                  </a:txBody>
                  <a:tcPr marL="0" marR="0" marT="0" marB="0" anchor="ctr">
                    <a:lnL>
                      <a:noFill/>
                    </a:lnL>
                    <a:lnR>
                      <a:noFill/>
                    </a:lnR>
                    <a:lnT>
                      <a:noFill/>
                    </a:lnT>
                    <a:lnB>
                      <a:noFill/>
                    </a:lnB>
                  </a:tcPr>
                </a:tc>
                <a:tc>
                  <a:txBody>
                    <a:bodyPr/>
                    <a:lstStyle/>
                    <a:p>
                      <a:pPr algn="ctr" fontAlgn="b"/>
                      <a:r>
                        <a:rPr lang="en-US" sz="800" b="0" i="1" u="none" strike="noStrike" dirty="0">
                          <a:solidFill>
                            <a:srgbClr val="000000"/>
                          </a:solidFill>
                          <a:effectLst/>
                          <a:latin typeface="Trade Gothic LT Com" panose="020B0503040303020004" pitchFamily="34" charset="0"/>
                        </a:rPr>
                        <a:t>9.1%</a:t>
                      </a:r>
                    </a:p>
                  </a:txBody>
                  <a:tcPr marL="0" marR="0" marT="0" marB="0" anchor="ctr">
                    <a:lnL>
                      <a:noFill/>
                    </a:lnL>
                    <a:lnR>
                      <a:noFill/>
                    </a:lnR>
                    <a:lnT>
                      <a:noFill/>
                    </a:lnT>
                    <a:lnB>
                      <a:noFill/>
                    </a:lnB>
                  </a:tcPr>
                </a:tc>
                <a:tc>
                  <a:txBody>
                    <a:bodyPr/>
                    <a:lstStyle/>
                    <a:p>
                      <a:pPr algn="ctr" fontAlgn="b"/>
                      <a:r>
                        <a:rPr lang="en-US" sz="800" b="0" i="1" u="none" strike="noStrike">
                          <a:solidFill>
                            <a:srgbClr val="000000"/>
                          </a:solidFill>
                          <a:effectLst/>
                          <a:latin typeface="Trade Gothic LT Com" panose="020B0503040303020004" pitchFamily="34" charset="0"/>
                        </a:rPr>
                        <a:t>2.5%</a:t>
                      </a:r>
                    </a:p>
                  </a:txBody>
                  <a:tcPr marL="0" marR="0" marT="0" marB="0" anchor="ctr">
                    <a:lnL>
                      <a:noFill/>
                    </a:lnL>
                    <a:lnR w="12700" cap="flat" cmpd="sng" algn="ctr">
                      <a:solidFill>
                        <a:srgbClr val="B3B3B3"/>
                      </a:solidFill>
                      <a:prstDash val="solid"/>
                      <a:round/>
                      <a:headEnd type="none" w="med" len="med"/>
                      <a:tailEnd type="none" w="med" len="med"/>
                    </a:lnR>
                    <a:lnT>
                      <a:noFill/>
                    </a:lnT>
                    <a:lnB>
                      <a:noFill/>
                    </a:lnB>
                  </a:tcPr>
                </a:tc>
                <a:extLst>
                  <a:ext uri="{0D108BD9-81ED-4DB2-BD59-A6C34878D82A}">
                    <a16:rowId xmlns:a16="http://schemas.microsoft.com/office/drawing/2014/main" val="996854441"/>
                  </a:ext>
                </a:extLst>
              </a:tr>
              <a:tr h="165671">
                <a:tc>
                  <a:txBody>
                    <a:bodyPr/>
                    <a:lstStyle/>
                    <a:p>
                      <a:pPr algn="l" fontAlgn="b"/>
                      <a:r>
                        <a:rPr lang="en-US" sz="800" b="1" i="0" u="none" strike="noStrike">
                          <a:solidFill>
                            <a:srgbClr val="000000"/>
                          </a:solidFill>
                          <a:effectLst/>
                          <a:latin typeface="Trade Gothic LT Com" panose="020B0503040303020004" pitchFamily="34" charset="0"/>
                        </a:rPr>
                        <a:t>Prosperity Bancshares</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EBEB"/>
                    </a:solidFill>
                  </a:tcPr>
                </a:tc>
                <a:tc>
                  <a:txBody>
                    <a:bodyPr/>
                    <a:lstStyle/>
                    <a:p>
                      <a:pPr algn="ctr" fontAlgn="b"/>
                      <a:r>
                        <a:rPr lang="en-US" sz="800" b="0" i="0" u="none" strike="noStrike">
                          <a:solidFill>
                            <a:srgbClr val="000000"/>
                          </a:solidFill>
                          <a:effectLst/>
                          <a:latin typeface="Trade Gothic LT Com" panose="020B0503040303020004" pitchFamily="34" charset="0"/>
                        </a:rPr>
                        <a:t>$0.5 </a:t>
                      </a:r>
                    </a:p>
                  </a:txBody>
                  <a:tcPr marL="0" marR="0" marT="0" marB="0" anchor="ctr">
                    <a:lnL w="12700" cap="flat" cmpd="sng" algn="ctr">
                      <a:solidFill>
                        <a:srgbClr val="B3B3B3"/>
                      </a:solidFill>
                      <a:prstDash val="solid"/>
                      <a:round/>
                      <a:headEnd type="none" w="med" len="med"/>
                      <a:tailEnd type="none" w="med" len="med"/>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ade Gothic LT Com" panose="020B0503040303020004" pitchFamily="34" charset="0"/>
                        </a:rPr>
                        <a:t>$0.7 </a:t>
                      </a:r>
                    </a:p>
                  </a:txBody>
                  <a:tcPr marL="0" marR="0" marT="0" marB="0" anchor="ctr">
                    <a:lnL>
                      <a:noFill/>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1" u="none" strike="noStrike">
                          <a:solidFill>
                            <a:srgbClr val="000000"/>
                          </a:solidFill>
                          <a:effectLst/>
                          <a:latin typeface="Trade Gothic LT Com" panose="020B0503040303020004" pitchFamily="34" charset="0"/>
                        </a:rPr>
                        <a:t>5.6%</a:t>
                      </a:r>
                    </a:p>
                  </a:txBody>
                  <a:tcPr marL="0" marR="0" marT="0" marB="0" anchor="ctr">
                    <a:lnL>
                      <a:noFill/>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1" u="none" strike="noStrike">
                          <a:solidFill>
                            <a:srgbClr val="000000"/>
                          </a:solidFill>
                          <a:effectLst/>
                          <a:latin typeface="Trade Gothic LT Com" panose="020B0503040303020004" pitchFamily="34" charset="0"/>
                        </a:rPr>
                        <a:t>3.8%</a:t>
                      </a:r>
                    </a:p>
                  </a:txBody>
                  <a:tcPr marL="0" marR="0" marT="0" marB="0" anchor="ctr">
                    <a:lnL>
                      <a:noFill/>
                    </a:lnL>
                    <a:lnR w="12700" cap="flat" cmpd="sng" algn="ctr">
                      <a:solidFill>
                        <a:srgbClr val="B3B3B3"/>
                      </a:solidFill>
                      <a:prstDash val="solid"/>
                      <a:round/>
                      <a:headEnd type="none" w="med" len="med"/>
                      <a:tailEnd type="none" w="med" len="med"/>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ade Gothic LT Com" panose="020B0503040303020004" pitchFamily="34" charset="0"/>
                        </a:rPr>
                        <a:t>$0.2 </a:t>
                      </a:r>
                    </a:p>
                  </a:txBody>
                  <a:tcPr marL="0" marR="0" marT="0" marB="0" anchor="ctr">
                    <a:lnL w="12700" cap="flat" cmpd="sng" algn="ctr">
                      <a:solidFill>
                        <a:srgbClr val="B3B3B3"/>
                      </a:solidFill>
                      <a:prstDash val="solid"/>
                      <a:round/>
                      <a:headEnd type="none" w="med" len="med"/>
                      <a:tailEnd type="none" w="med" len="med"/>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Trade Gothic LT Com" panose="020B0503040303020004" pitchFamily="34" charset="0"/>
                        </a:rPr>
                        <a:t>$0.4 </a:t>
                      </a:r>
                    </a:p>
                  </a:txBody>
                  <a:tcPr marL="0" marR="0" marT="0" marB="0" anchor="ctr">
                    <a:lnL>
                      <a:noFill/>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1" u="none" strike="noStrike">
                          <a:solidFill>
                            <a:srgbClr val="000000"/>
                          </a:solidFill>
                          <a:effectLst/>
                          <a:latin typeface="Trade Gothic LT Com" panose="020B0503040303020004" pitchFamily="34" charset="0"/>
                        </a:rPr>
                        <a:t>2.4%</a:t>
                      </a:r>
                    </a:p>
                  </a:txBody>
                  <a:tcPr marL="0" marR="0" marT="0" marB="0" anchor="ctr">
                    <a:lnL>
                      <a:noFill/>
                    </a:lnL>
                    <a:lnR>
                      <a:noFill/>
                    </a:lnR>
                    <a:lnT>
                      <a:noFill/>
                    </a:lnT>
                    <a:lnB w="12700" cap="flat" cmpd="sng" algn="ctr">
                      <a:solidFill>
                        <a:srgbClr val="B3B3B3"/>
                      </a:solidFill>
                      <a:prstDash val="solid"/>
                      <a:round/>
                      <a:headEnd type="none" w="med" len="med"/>
                      <a:tailEnd type="none" w="med" len="med"/>
                    </a:lnB>
                  </a:tcPr>
                </a:tc>
                <a:tc>
                  <a:txBody>
                    <a:bodyPr/>
                    <a:lstStyle/>
                    <a:p>
                      <a:pPr algn="ctr" fontAlgn="b"/>
                      <a:r>
                        <a:rPr lang="en-US" sz="800" b="0" i="1" u="none" strike="noStrike" dirty="0">
                          <a:solidFill>
                            <a:srgbClr val="000000"/>
                          </a:solidFill>
                          <a:effectLst/>
                          <a:latin typeface="Trade Gothic LT Com" panose="020B0503040303020004" pitchFamily="34" charset="0"/>
                        </a:rPr>
                        <a:t>2.3%</a:t>
                      </a:r>
                    </a:p>
                  </a:txBody>
                  <a:tcPr marL="0" marR="0" marT="0" marB="0" anchor="ctr">
                    <a:lnL>
                      <a:noFill/>
                    </a:lnL>
                    <a:lnR w="12700" cap="flat" cmpd="sng" algn="ctr">
                      <a:solidFill>
                        <a:srgbClr val="B3B3B3"/>
                      </a:solidFill>
                      <a:prstDash val="solid"/>
                      <a:round/>
                      <a:headEnd type="none" w="med" len="med"/>
                      <a:tailEnd type="none" w="med" len="med"/>
                    </a:lnR>
                    <a:lnT>
                      <a:noFill/>
                    </a:lnT>
                    <a:lnB w="12700" cap="flat" cmpd="sng" algn="ctr">
                      <a:solidFill>
                        <a:srgbClr val="B3B3B3"/>
                      </a:solidFill>
                      <a:prstDash val="solid"/>
                      <a:round/>
                      <a:headEnd type="none" w="med" len="med"/>
                      <a:tailEnd type="none" w="med" len="med"/>
                    </a:lnB>
                  </a:tcPr>
                </a:tc>
                <a:extLst>
                  <a:ext uri="{0D108BD9-81ED-4DB2-BD59-A6C34878D82A}">
                    <a16:rowId xmlns:a16="http://schemas.microsoft.com/office/drawing/2014/main" val="923466152"/>
                  </a:ext>
                </a:extLst>
              </a:tr>
              <a:tr h="165671">
                <a:tc>
                  <a:txBody>
                    <a:bodyPr/>
                    <a:lstStyle/>
                    <a:p>
                      <a:pPr algn="l" fontAlgn="b"/>
                      <a:r>
                        <a:rPr lang="en-US" sz="800" b="1" i="0" u="none" strike="noStrike" dirty="0">
                          <a:solidFill>
                            <a:srgbClr val="000000"/>
                          </a:solidFill>
                          <a:effectLst/>
                          <a:latin typeface="Trade Gothic LT Com" panose="020B0503040303020004" pitchFamily="34" charset="0"/>
                        </a:rPr>
                        <a:t>Total / Average </a:t>
                      </a:r>
                    </a:p>
                  </a:txBody>
                  <a:tcPr marL="45720" marR="0" marT="0" marB="0" anchor="ctr">
                    <a:lnL w="12700" cap="flat" cmpd="sng" algn="ctr">
                      <a:solidFill>
                        <a:srgbClr val="B3B3B3"/>
                      </a:solidFill>
                      <a:prstDash val="solid"/>
                      <a:round/>
                      <a:headEnd type="none" w="med" len="med"/>
                      <a:tailEnd type="none" w="med" len="med"/>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0" u="none" strike="noStrike">
                          <a:solidFill>
                            <a:srgbClr val="000000"/>
                          </a:solidFill>
                          <a:effectLst/>
                          <a:latin typeface="Trade Gothic LT Com" panose="020B0503040303020004" pitchFamily="34" charset="0"/>
                        </a:rPr>
                        <a:t>$22.6 </a:t>
                      </a: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0" u="none" strike="noStrike">
                          <a:solidFill>
                            <a:srgbClr val="000000"/>
                          </a:solidFill>
                          <a:effectLst/>
                          <a:latin typeface="Trade Gothic LT Com" panose="020B0503040303020004" pitchFamily="34" charset="0"/>
                        </a:rPr>
                        <a:t>$21.6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1" u="none" strike="noStrike">
                          <a:solidFill>
                            <a:srgbClr val="000000"/>
                          </a:solidFill>
                          <a:effectLst/>
                          <a:latin typeface="Trade Gothic LT Com" panose="020B0503040303020004" pitchFamily="34" charset="0"/>
                        </a:rPr>
                        <a:t>6.4%</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1" u="none" strike="noStrike">
                          <a:solidFill>
                            <a:srgbClr val="000000"/>
                          </a:solidFill>
                          <a:effectLst/>
                          <a:latin typeface="Trade Gothic LT Com" panose="020B0503040303020004" pitchFamily="34" charset="0"/>
                        </a:rPr>
                        <a:t>4.6%</a:t>
                      </a: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0" u="none" strike="noStrike">
                          <a:solidFill>
                            <a:srgbClr val="000000"/>
                          </a:solidFill>
                          <a:effectLst/>
                          <a:latin typeface="Trade Gothic LT Com" panose="020B0503040303020004" pitchFamily="34" charset="0"/>
                        </a:rPr>
                        <a:t>$11.0 </a:t>
                      </a:r>
                    </a:p>
                  </a:txBody>
                  <a:tcPr marL="0" marR="0" marT="0" marB="0" anchor="ctr">
                    <a:lnL w="12700" cap="flat" cmpd="sng" algn="ctr">
                      <a:solidFill>
                        <a:srgbClr val="B3B3B3"/>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0" u="none" strike="noStrike">
                          <a:solidFill>
                            <a:srgbClr val="000000"/>
                          </a:solidFill>
                          <a:effectLst/>
                          <a:latin typeface="Trade Gothic LT Com" panose="020B0503040303020004" pitchFamily="34" charset="0"/>
                        </a:rPr>
                        <a:t>$12.8 </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1" u="none" strike="noStrike">
                          <a:solidFill>
                            <a:srgbClr val="000000"/>
                          </a:solidFill>
                          <a:effectLst/>
                          <a:latin typeface="Trade Gothic LT Com" panose="020B0503040303020004" pitchFamily="34" charset="0"/>
                        </a:rPr>
                        <a:t>3.1%</a:t>
                      </a:r>
                    </a:p>
                  </a:txBody>
                  <a:tcPr marL="0" marR="0" marT="0" marB="0" anchor="ctr">
                    <a:lnL>
                      <a:noFill/>
                    </a:lnL>
                    <a:lnR>
                      <a:noFill/>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tc>
                  <a:txBody>
                    <a:bodyPr/>
                    <a:lstStyle/>
                    <a:p>
                      <a:pPr algn="ctr" fontAlgn="b"/>
                      <a:r>
                        <a:rPr lang="en-US" sz="800" b="1" i="1" u="none" strike="noStrike" dirty="0">
                          <a:solidFill>
                            <a:srgbClr val="000000"/>
                          </a:solidFill>
                          <a:effectLst/>
                          <a:latin typeface="Trade Gothic LT Com" panose="020B0503040303020004" pitchFamily="34" charset="0"/>
                        </a:rPr>
                        <a:t>2.7%</a:t>
                      </a:r>
                    </a:p>
                  </a:txBody>
                  <a:tcPr marL="0" marR="0" marT="0" marB="0" anchor="ctr">
                    <a:lnL>
                      <a:noFill/>
                    </a:lnL>
                    <a:lnR w="12700" cap="flat" cmpd="sng" algn="ctr">
                      <a:solidFill>
                        <a:srgbClr val="B3B3B3"/>
                      </a:solidFill>
                      <a:prstDash val="solid"/>
                      <a:round/>
                      <a:headEnd type="none" w="med" len="med"/>
                      <a:tailEnd type="none" w="med" len="med"/>
                    </a:lnR>
                    <a:lnT w="12700" cap="flat" cmpd="sng" algn="ctr">
                      <a:solidFill>
                        <a:srgbClr val="B3B3B3"/>
                      </a:solidFill>
                      <a:prstDash val="solid"/>
                      <a:round/>
                      <a:headEnd type="none" w="med" len="med"/>
                      <a:tailEnd type="none" w="med" len="med"/>
                    </a:lnT>
                    <a:lnB w="12700" cap="flat" cmpd="sng" algn="ctr">
                      <a:solidFill>
                        <a:srgbClr val="B3B3B3"/>
                      </a:solidFill>
                      <a:prstDash val="solid"/>
                      <a:round/>
                      <a:headEnd type="none" w="med" len="med"/>
                      <a:tailEnd type="none" w="med" len="med"/>
                    </a:lnB>
                    <a:solidFill>
                      <a:srgbClr val="EBF5FF"/>
                    </a:solidFill>
                  </a:tcPr>
                </a:tc>
                <a:extLst>
                  <a:ext uri="{0D108BD9-81ED-4DB2-BD59-A6C34878D82A}">
                    <a16:rowId xmlns:a16="http://schemas.microsoft.com/office/drawing/2014/main" val="4196629161"/>
                  </a:ext>
                </a:extLst>
              </a:tr>
            </a:tbl>
          </a:graphicData>
        </a:graphic>
      </p:graphicFrame>
      <p:sp>
        <p:nvSpPr>
          <p:cNvPr id="18" name="TextBox 17">
            <a:extLst>
              <a:ext uri="{FF2B5EF4-FFF2-40B4-BE49-F238E27FC236}">
                <a16:creationId xmlns:a16="http://schemas.microsoft.com/office/drawing/2014/main" id="{B2A69FD1-4337-463E-B553-817D32C73FB1}"/>
              </a:ext>
            </a:extLst>
          </p:cNvPr>
          <p:cNvSpPr txBox="1"/>
          <p:nvPr>
            <p:custDataLst>
              <p:tags r:id="rId8"/>
            </p:custDataLst>
          </p:nvPr>
        </p:nvSpPr>
        <p:spPr>
          <a:xfrm>
            <a:off x="1688592" y="448057"/>
            <a:ext cx="8961120" cy="169277"/>
          </a:xfrm>
          <a:prstGeom prst="rect">
            <a:avLst/>
          </a:prstGeom>
          <a:noFill/>
        </p:spPr>
        <p:txBody>
          <a:bodyPr vert="horz" wrap="square" lIns="0" tIns="0" rIns="0" bIns="0" rtlCol="0" anchor="t" anchorCtr="0">
            <a:spAutoFit/>
          </a:bodyPr>
          <a:lstStyle/>
          <a:p>
            <a:pPr defTabSz="914400"/>
            <a:r>
              <a:rPr lang="en-US" sz="1100" dirty="0">
                <a:solidFill>
                  <a:srgbClr val="000000"/>
                </a:solidFill>
                <a:latin typeface="Trade Gothic LT Com" panose="020B0503040303020004" pitchFamily="34" charset="0"/>
                <a:ea typeface="STKaiti" panose="02010600040101010101" pitchFamily="2" charset="-122"/>
              </a:rPr>
              <a:t>($ Billions)</a:t>
            </a:r>
          </a:p>
        </p:txBody>
      </p:sp>
      <p:sp>
        <p:nvSpPr>
          <p:cNvPr id="34" name="Arrow: Right 33">
            <a:extLst>
              <a:ext uri="{FF2B5EF4-FFF2-40B4-BE49-F238E27FC236}">
                <a16:creationId xmlns:a16="http://schemas.microsoft.com/office/drawing/2014/main" id="{1C154F4B-051F-4D0E-941E-AFBC4FB6FCCC}"/>
              </a:ext>
            </a:extLst>
          </p:cNvPr>
          <p:cNvSpPr/>
          <p:nvPr/>
        </p:nvSpPr>
        <p:spPr>
          <a:xfrm rot="1564493">
            <a:off x="7289027" y="2006874"/>
            <a:ext cx="732801" cy="366725"/>
          </a:xfrm>
          <a:prstGeom prst="rightArrow">
            <a:avLst/>
          </a:prstGeom>
          <a:solidFill>
            <a:srgbClr val="FF0000">
              <a:alpha val="38824"/>
            </a:srgb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800" b="1" dirty="0">
                <a:solidFill>
                  <a:srgbClr val="C00000"/>
                </a:solidFill>
                <a:latin typeface="Trade Gothic LT Com"/>
              </a:rPr>
              <a:t>26%</a:t>
            </a:r>
          </a:p>
        </p:txBody>
      </p:sp>
      <p:sp>
        <p:nvSpPr>
          <p:cNvPr id="45" name="Arrow: Right 44">
            <a:extLst>
              <a:ext uri="{FF2B5EF4-FFF2-40B4-BE49-F238E27FC236}">
                <a16:creationId xmlns:a16="http://schemas.microsoft.com/office/drawing/2014/main" id="{963DB3AE-67CA-4011-ACB6-F1E7DB969353}"/>
              </a:ext>
            </a:extLst>
          </p:cNvPr>
          <p:cNvSpPr/>
          <p:nvPr/>
        </p:nvSpPr>
        <p:spPr>
          <a:xfrm rot="1564493">
            <a:off x="9259224" y="1202436"/>
            <a:ext cx="732801" cy="366725"/>
          </a:xfrm>
          <a:prstGeom prst="rightArrow">
            <a:avLst/>
          </a:prstGeom>
          <a:solidFill>
            <a:srgbClr val="FF0000">
              <a:alpha val="38824"/>
            </a:srgb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800" b="1" dirty="0">
                <a:solidFill>
                  <a:srgbClr val="C00000"/>
                </a:solidFill>
                <a:latin typeface="Trade Gothic LT Com"/>
              </a:rPr>
              <a:t>29%</a:t>
            </a:r>
          </a:p>
        </p:txBody>
      </p:sp>
      <p:sp>
        <p:nvSpPr>
          <p:cNvPr id="46" name="Arrow: Right 45">
            <a:extLst>
              <a:ext uri="{FF2B5EF4-FFF2-40B4-BE49-F238E27FC236}">
                <a16:creationId xmlns:a16="http://schemas.microsoft.com/office/drawing/2014/main" id="{D46F52D4-3049-45A2-8039-5D52F9A92FE2}"/>
              </a:ext>
            </a:extLst>
          </p:cNvPr>
          <p:cNvSpPr/>
          <p:nvPr/>
        </p:nvSpPr>
        <p:spPr>
          <a:xfrm rot="1564493">
            <a:off x="7250736" y="5192632"/>
            <a:ext cx="732801" cy="366725"/>
          </a:xfrm>
          <a:prstGeom prst="rightArrow">
            <a:avLst/>
          </a:prstGeom>
          <a:solidFill>
            <a:srgbClr val="FF0000">
              <a:alpha val="38824"/>
            </a:srgb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800" b="1" dirty="0">
                <a:solidFill>
                  <a:srgbClr val="C00000"/>
                </a:solidFill>
                <a:latin typeface="Trade Gothic LT Com"/>
              </a:rPr>
              <a:t>37%</a:t>
            </a:r>
          </a:p>
        </p:txBody>
      </p:sp>
      <p:sp>
        <p:nvSpPr>
          <p:cNvPr id="48" name="Arrow: Right 47">
            <a:extLst>
              <a:ext uri="{FF2B5EF4-FFF2-40B4-BE49-F238E27FC236}">
                <a16:creationId xmlns:a16="http://schemas.microsoft.com/office/drawing/2014/main" id="{34800A50-3011-4C19-B70D-E55436EA377C}"/>
              </a:ext>
            </a:extLst>
          </p:cNvPr>
          <p:cNvSpPr/>
          <p:nvPr/>
        </p:nvSpPr>
        <p:spPr>
          <a:xfrm rot="1564493">
            <a:off x="9186423" y="4004463"/>
            <a:ext cx="732801" cy="366725"/>
          </a:xfrm>
          <a:prstGeom prst="rightArrow">
            <a:avLst/>
          </a:prstGeom>
          <a:solidFill>
            <a:srgbClr val="FF0000">
              <a:alpha val="38824"/>
            </a:srgbClr>
          </a:solidFill>
          <a:ln>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800" b="1" dirty="0">
                <a:solidFill>
                  <a:srgbClr val="C00000"/>
                </a:solidFill>
                <a:latin typeface="Trade Gothic LT Com"/>
              </a:rPr>
              <a:t>13%</a:t>
            </a:r>
          </a:p>
        </p:txBody>
      </p:sp>
      <p:graphicFrame>
        <p:nvGraphicFramePr>
          <p:cNvPr id="19" name="Chart 18">
            <a:extLst>
              <a:ext uri="{FF2B5EF4-FFF2-40B4-BE49-F238E27FC236}">
                <a16:creationId xmlns:a16="http://schemas.microsoft.com/office/drawing/2014/main" id="{C8DCC1F4-9F6B-47BD-8F60-AE8E0D099DCE}"/>
              </a:ext>
            </a:extLst>
          </p:cNvPr>
          <p:cNvGraphicFramePr>
            <a:graphicFrameLocks/>
          </p:cNvGraphicFramePr>
          <p:nvPr/>
        </p:nvGraphicFramePr>
        <p:xfrm>
          <a:off x="6480042" y="1097280"/>
          <a:ext cx="4096516" cy="243687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Chart 20">
            <a:extLst>
              <a:ext uri="{FF2B5EF4-FFF2-40B4-BE49-F238E27FC236}">
                <a16:creationId xmlns:a16="http://schemas.microsoft.com/office/drawing/2014/main" id="{ECC9C1C5-C6B6-48CC-BCE6-2D02AC4D5956}"/>
              </a:ext>
            </a:extLst>
          </p:cNvPr>
          <p:cNvGraphicFramePr>
            <a:graphicFrameLocks/>
          </p:cNvGraphicFramePr>
          <p:nvPr/>
        </p:nvGraphicFramePr>
        <p:xfrm>
          <a:off x="6480042" y="3922649"/>
          <a:ext cx="4096516" cy="2436876"/>
        </p:xfrm>
        <a:graphic>
          <a:graphicData uri="http://schemas.openxmlformats.org/drawingml/2006/chart">
            <c:chart xmlns:c="http://schemas.openxmlformats.org/drawingml/2006/chart" xmlns:r="http://schemas.openxmlformats.org/officeDocument/2006/relationships" r:id="rId12"/>
          </a:graphicData>
        </a:graphic>
      </p:graphicFrame>
      <p:sp>
        <p:nvSpPr>
          <p:cNvPr id="7" name="TextBox 6">
            <a:extLst>
              <a:ext uri="{FF2B5EF4-FFF2-40B4-BE49-F238E27FC236}">
                <a16:creationId xmlns:a16="http://schemas.microsoft.com/office/drawing/2014/main" id="{DC3BE3E2-FF20-4EE1-A18F-EC2E46278811}"/>
              </a:ext>
            </a:extLst>
          </p:cNvPr>
          <p:cNvSpPr txBox="1"/>
          <p:nvPr>
            <p:custDataLst>
              <p:tags r:id="rId9"/>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a:solidFill>
                  <a:srgbClr val="000000"/>
                </a:solidFill>
                <a:latin typeface="Trade Gothic LT Com" panose="020B0503040303020004" pitchFamily="34" charset="0"/>
              </a:rPr>
              <a:t>ii</a:t>
            </a:r>
          </a:p>
        </p:txBody>
      </p:sp>
    </p:spTree>
    <p:custDataLst>
      <p:tags r:id="rId1"/>
    </p:custDataLst>
    <p:extLst>
      <p:ext uri="{BB962C8B-B14F-4D97-AF65-F5344CB8AC3E}">
        <p14:creationId xmlns:p14="http://schemas.microsoft.com/office/powerpoint/2010/main" val="149513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hart 39">
            <a:extLst>
              <a:ext uri="{FF2B5EF4-FFF2-40B4-BE49-F238E27FC236}">
                <a16:creationId xmlns:a16="http://schemas.microsoft.com/office/drawing/2014/main" id="{78C6C4D6-3982-426F-9E00-8724D9676D9B}"/>
              </a:ext>
            </a:extLst>
          </p:cNvPr>
          <p:cNvGraphicFramePr>
            <a:graphicFrameLocks/>
          </p:cNvGraphicFramePr>
          <p:nvPr/>
        </p:nvGraphicFramePr>
        <p:xfrm>
          <a:off x="1623951" y="4726111"/>
          <a:ext cx="8952608" cy="1746415"/>
        </p:xfrm>
        <a:graphic>
          <a:graphicData uri="http://schemas.openxmlformats.org/drawingml/2006/chart">
            <c:chart xmlns:c="http://schemas.openxmlformats.org/drawingml/2006/chart" xmlns:r="http://schemas.openxmlformats.org/officeDocument/2006/relationships" r:id="rId13"/>
          </a:graphicData>
        </a:graphic>
      </p:graphicFrame>
      <p:sp>
        <p:nvSpPr>
          <p:cNvPr id="2" name="Title 1"/>
          <p:cNvSpPr>
            <a:spLocks noGrp="1"/>
          </p:cNvSpPr>
          <p:nvPr>
            <p:ph type="title"/>
          </p:nvPr>
        </p:nvSpPr>
        <p:spPr/>
        <p:txBody>
          <a:bodyPr/>
          <a:lstStyle/>
          <a:p>
            <a:r>
              <a:rPr lang="en-US"/>
              <a:t>RBL Lender </a:t>
            </a:r>
            <a:r>
              <a:rPr lang="en-US" dirty="0"/>
              <a:t>Sentiment Indicates Further Reduction of Exposure Going Forward</a:t>
            </a:r>
          </a:p>
        </p:txBody>
      </p:sp>
      <p:sp>
        <p:nvSpPr>
          <p:cNvPr id="7" name="Freeform 6">
            <a:extLst>
              <a:ext uri="{FF2B5EF4-FFF2-40B4-BE49-F238E27FC236}">
                <a16:creationId xmlns:a16="http://schemas.microsoft.com/office/drawing/2014/main" id="{8EDDA105-F03E-4C45-A658-E4DC8AC918BF}"/>
              </a:ext>
            </a:extLst>
          </p:cNvPr>
          <p:cNvSpPr>
            <a:spLocks/>
          </p:cNvSpPr>
          <p:nvPr/>
        </p:nvSpPr>
        <p:spPr bwMode="auto">
          <a:xfrm>
            <a:off x="1623954" y="1860116"/>
            <a:ext cx="4412611" cy="1234001"/>
          </a:xfrm>
          <a:custGeom>
            <a:avLst/>
            <a:gdLst/>
            <a:ahLst/>
            <a:cxnLst>
              <a:cxn ang="0">
                <a:pos x="0" y="0"/>
              </a:cxn>
              <a:cxn ang="0">
                <a:pos x="1" y="742"/>
              </a:cxn>
              <a:cxn ang="0">
                <a:pos x="123" y="709"/>
              </a:cxn>
              <a:cxn ang="0">
                <a:pos x="448" y="742"/>
              </a:cxn>
              <a:cxn ang="0">
                <a:pos x="564" y="709"/>
              </a:cxn>
              <a:cxn ang="0">
                <a:pos x="753" y="714"/>
              </a:cxn>
              <a:cxn ang="0">
                <a:pos x="1079" y="714"/>
              </a:cxn>
              <a:cxn ang="0">
                <a:pos x="1304" y="700"/>
              </a:cxn>
              <a:cxn ang="0">
                <a:pos x="1507" y="728"/>
              </a:cxn>
              <a:cxn ang="0">
                <a:pos x="1728" y="690"/>
              </a:cxn>
              <a:cxn ang="0">
                <a:pos x="1866" y="697"/>
              </a:cxn>
              <a:cxn ang="0">
                <a:pos x="2160" y="714"/>
              </a:cxn>
              <a:cxn ang="0">
                <a:pos x="2361" y="712"/>
              </a:cxn>
              <a:cxn ang="0">
                <a:pos x="2628" y="728"/>
              </a:cxn>
              <a:cxn ang="0">
                <a:pos x="2753" y="703"/>
              </a:cxn>
              <a:cxn ang="0">
                <a:pos x="2940" y="725"/>
              </a:cxn>
              <a:cxn ang="0">
                <a:pos x="3137" y="709"/>
              </a:cxn>
              <a:cxn ang="0">
                <a:pos x="3342" y="728"/>
              </a:cxn>
              <a:cxn ang="0">
                <a:pos x="3547" y="709"/>
              </a:cxn>
              <a:cxn ang="0">
                <a:pos x="3761" y="743"/>
              </a:cxn>
              <a:cxn ang="0">
                <a:pos x="3930" y="747"/>
              </a:cxn>
              <a:cxn ang="0">
                <a:pos x="4077" y="759"/>
              </a:cxn>
              <a:cxn ang="0">
                <a:pos x="4059" y="690"/>
              </a:cxn>
              <a:cxn ang="0">
                <a:pos x="4075" y="572"/>
              </a:cxn>
              <a:cxn ang="0">
                <a:pos x="4075" y="442"/>
              </a:cxn>
              <a:cxn ang="0">
                <a:pos x="4104" y="337"/>
              </a:cxn>
              <a:cxn ang="0">
                <a:pos x="4035" y="228"/>
              </a:cxn>
              <a:cxn ang="0">
                <a:pos x="4055" y="128"/>
              </a:cxn>
              <a:cxn ang="0">
                <a:pos x="4055" y="42"/>
              </a:cxn>
              <a:cxn ang="0">
                <a:pos x="4050" y="0"/>
              </a:cxn>
              <a:cxn ang="0">
                <a:pos x="0" y="0"/>
              </a:cxn>
            </a:cxnLst>
            <a:rect l="0" t="0" r="r" b="b"/>
            <a:pathLst>
              <a:path w="4104" h="759">
                <a:moveTo>
                  <a:pt x="0" y="0"/>
                </a:moveTo>
                <a:lnTo>
                  <a:pt x="1" y="742"/>
                </a:lnTo>
                <a:lnTo>
                  <a:pt x="123" y="709"/>
                </a:lnTo>
                <a:lnTo>
                  <a:pt x="448" y="742"/>
                </a:lnTo>
                <a:lnTo>
                  <a:pt x="564" y="709"/>
                </a:lnTo>
                <a:lnTo>
                  <a:pt x="753" y="714"/>
                </a:lnTo>
                <a:lnTo>
                  <a:pt x="1079" y="714"/>
                </a:lnTo>
                <a:lnTo>
                  <a:pt x="1304" y="700"/>
                </a:lnTo>
                <a:lnTo>
                  <a:pt x="1507" y="728"/>
                </a:lnTo>
                <a:lnTo>
                  <a:pt x="1728" y="690"/>
                </a:lnTo>
                <a:lnTo>
                  <a:pt x="1866" y="697"/>
                </a:lnTo>
                <a:lnTo>
                  <a:pt x="2160" y="714"/>
                </a:lnTo>
                <a:lnTo>
                  <a:pt x="2361" y="712"/>
                </a:lnTo>
                <a:lnTo>
                  <a:pt x="2628" y="728"/>
                </a:lnTo>
                <a:lnTo>
                  <a:pt x="2753" y="703"/>
                </a:lnTo>
                <a:lnTo>
                  <a:pt x="2940" y="725"/>
                </a:lnTo>
                <a:lnTo>
                  <a:pt x="3137" y="709"/>
                </a:lnTo>
                <a:lnTo>
                  <a:pt x="3342" y="728"/>
                </a:lnTo>
                <a:lnTo>
                  <a:pt x="3547" y="709"/>
                </a:lnTo>
                <a:lnTo>
                  <a:pt x="3761" y="743"/>
                </a:lnTo>
                <a:lnTo>
                  <a:pt x="3930" y="747"/>
                </a:lnTo>
                <a:lnTo>
                  <a:pt x="4077" y="759"/>
                </a:lnTo>
                <a:lnTo>
                  <a:pt x="4059" y="690"/>
                </a:lnTo>
                <a:lnTo>
                  <a:pt x="4075" y="572"/>
                </a:lnTo>
                <a:lnTo>
                  <a:pt x="4075" y="442"/>
                </a:lnTo>
                <a:lnTo>
                  <a:pt x="4104" y="337"/>
                </a:lnTo>
                <a:lnTo>
                  <a:pt x="4035" y="228"/>
                </a:lnTo>
                <a:lnTo>
                  <a:pt x="4055" y="128"/>
                </a:lnTo>
                <a:lnTo>
                  <a:pt x="4055" y="42"/>
                </a:lnTo>
                <a:lnTo>
                  <a:pt x="4050" y="0"/>
                </a:lnTo>
                <a:lnTo>
                  <a:pt x="0" y="0"/>
                </a:lnTo>
                <a:close/>
              </a:path>
            </a:pathLst>
          </a:custGeom>
          <a:solidFill>
            <a:srgbClr val="F0F0F0"/>
          </a:solidFill>
          <a:ln w="3175" cap="flat" cmpd="sng">
            <a:noFill/>
            <a:prstDash val="solid"/>
            <a:round/>
            <a:headEnd/>
            <a:tailEnd/>
          </a:ln>
          <a:effectLst>
            <a:outerShdw dist="53882" dir="2700000" algn="ctr" rotWithShape="0">
              <a:srgbClr val="5F5F5F">
                <a:alpha val="75000"/>
              </a:srgbClr>
            </a:outerShdw>
          </a:effectLst>
        </p:spPr>
        <p:txBody>
          <a:bodyPr lIns="73152" tIns="73152" rIns="91440" bIns="73152">
            <a:noAutofit/>
          </a:bodyPr>
          <a:lstStyle/>
          <a:p>
            <a:pPr defTabSz="914400"/>
            <a:r>
              <a:rPr lang="en-US" sz="800" b="1" dirty="0">
                <a:solidFill>
                  <a:prstClr val="black"/>
                </a:solidFill>
                <a:latin typeface="Trade Gothic LT Com"/>
              </a:rPr>
              <a:t>"… We have been working to reduce the exposure of the energy portfolio, and we'll continue to do so. We're going to get it below the 10% level. I'd like to see it move more towards the mid-single digits over time.”</a:t>
            </a:r>
          </a:p>
        </p:txBody>
      </p:sp>
      <p:sp>
        <p:nvSpPr>
          <p:cNvPr id="20" name="TextBox 19">
            <a:extLst>
              <a:ext uri="{FF2B5EF4-FFF2-40B4-BE49-F238E27FC236}">
                <a16:creationId xmlns:a16="http://schemas.microsoft.com/office/drawing/2014/main" id="{70423B99-65C5-474A-BABB-00A98B86E3F3}"/>
              </a:ext>
            </a:extLst>
          </p:cNvPr>
          <p:cNvSpPr txBox="1"/>
          <p:nvPr>
            <p:custDataLst>
              <p:tags r:id="rId2"/>
            </p:custDataLst>
          </p:nvPr>
        </p:nvSpPr>
        <p:spPr>
          <a:xfrm>
            <a:off x="2206433" y="2567968"/>
            <a:ext cx="3740727" cy="369332"/>
          </a:xfrm>
          <a:prstGeom prst="rect">
            <a:avLst/>
          </a:prstGeom>
          <a:noFill/>
        </p:spPr>
        <p:txBody>
          <a:bodyPr vert="horz" wrap="square" lIns="0" tIns="0" rIns="0" bIns="0" rtlCol="0" anchor="t" anchorCtr="0">
            <a:spAutoFit/>
          </a:bodyPr>
          <a:lstStyle/>
          <a:p>
            <a:pPr algn="r" defTabSz="914400"/>
            <a:r>
              <a:rPr lang="en-US" sz="800" b="1" i="1" dirty="0">
                <a:solidFill>
                  <a:prstClr val="black"/>
                </a:solidFill>
                <a:latin typeface="Trade Gothic LT Com"/>
              </a:rPr>
              <a:t>Philip D. Green</a:t>
            </a:r>
          </a:p>
          <a:p>
            <a:pPr algn="r" defTabSz="914400"/>
            <a:r>
              <a:rPr lang="en-US" sz="800" b="1" i="1" dirty="0">
                <a:solidFill>
                  <a:prstClr val="black"/>
                </a:solidFill>
                <a:latin typeface="Trade Gothic LT Com"/>
              </a:rPr>
              <a:t>Chairman &amp; CEO</a:t>
            </a:r>
          </a:p>
          <a:p>
            <a:pPr algn="r" defTabSz="914400"/>
            <a:r>
              <a:rPr lang="en-US" sz="800" b="1" i="1" dirty="0">
                <a:solidFill>
                  <a:prstClr val="black"/>
                </a:solidFill>
                <a:latin typeface="Trade Gothic LT Com"/>
              </a:rPr>
              <a:t> Q1 Earnings Call – 4/30/2020</a:t>
            </a:r>
          </a:p>
        </p:txBody>
      </p:sp>
      <p:sp>
        <p:nvSpPr>
          <p:cNvPr id="22" name="Freeform 6">
            <a:extLst>
              <a:ext uri="{FF2B5EF4-FFF2-40B4-BE49-F238E27FC236}">
                <a16:creationId xmlns:a16="http://schemas.microsoft.com/office/drawing/2014/main" id="{585BD7B9-682E-4B61-A08D-2F792216933E}"/>
              </a:ext>
            </a:extLst>
          </p:cNvPr>
          <p:cNvSpPr>
            <a:spLocks/>
          </p:cNvSpPr>
          <p:nvPr/>
        </p:nvSpPr>
        <p:spPr bwMode="auto">
          <a:xfrm>
            <a:off x="1623954" y="3179060"/>
            <a:ext cx="4412611" cy="1191605"/>
          </a:xfrm>
          <a:custGeom>
            <a:avLst/>
            <a:gdLst/>
            <a:ahLst/>
            <a:cxnLst>
              <a:cxn ang="0">
                <a:pos x="0" y="0"/>
              </a:cxn>
              <a:cxn ang="0">
                <a:pos x="1" y="742"/>
              </a:cxn>
              <a:cxn ang="0">
                <a:pos x="123" y="709"/>
              </a:cxn>
              <a:cxn ang="0">
                <a:pos x="448" y="742"/>
              </a:cxn>
              <a:cxn ang="0">
                <a:pos x="564" y="709"/>
              </a:cxn>
              <a:cxn ang="0">
                <a:pos x="753" y="714"/>
              </a:cxn>
              <a:cxn ang="0">
                <a:pos x="1079" y="714"/>
              </a:cxn>
              <a:cxn ang="0">
                <a:pos x="1304" y="700"/>
              </a:cxn>
              <a:cxn ang="0">
                <a:pos x="1507" y="728"/>
              </a:cxn>
              <a:cxn ang="0">
                <a:pos x="1728" y="690"/>
              </a:cxn>
              <a:cxn ang="0">
                <a:pos x="1866" y="697"/>
              </a:cxn>
              <a:cxn ang="0">
                <a:pos x="2160" y="714"/>
              </a:cxn>
              <a:cxn ang="0">
                <a:pos x="2361" y="712"/>
              </a:cxn>
              <a:cxn ang="0">
                <a:pos x="2628" y="728"/>
              </a:cxn>
              <a:cxn ang="0">
                <a:pos x="2753" y="703"/>
              </a:cxn>
              <a:cxn ang="0">
                <a:pos x="2940" y="725"/>
              </a:cxn>
              <a:cxn ang="0">
                <a:pos x="3137" y="709"/>
              </a:cxn>
              <a:cxn ang="0">
                <a:pos x="3342" y="728"/>
              </a:cxn>
              <a:cxn ang="0">
                <a:pos x="3547" y="709"/>
              </a:cxn>
              <a:cxn ang="0">
                <a:pos x="3761" y="743"/>
              </a:cxn>
              <a:cxn ang="0">
                <a:pos x="3930" y="747"/>
              </a:cxn>
              <a:cxn ang="0">
                <a:pos x="4077" y="759"/>
              </a:cxn>
              <a:cxn ang="0">
                <a:pos x="4059" y="690"/>
              </a:cxn>
              <a:cxn ang="0">
                <a:pos x="4075" y="572"/>
              </a:cxn>
              <a:cxn ang="0">
                <a:pos x="4075" y="442"/>
              </a:cxn>
              <a:cxn ang="0">
                <a:pos x="4104" y="337"/>
              </a:cxn>
              <a:cxn ang="0">
                <a:pos x="4035" y="228"/>
              </a:cxn>
              <a:cxn ang="0">
                <a:pos x="4055" y="128"/>
              </a:cxn>
              <a:cxn ang="0">
                <a:pos x="4055" y="42"/>
              </a:cxn>
              <a:cxn ang="0">
                <a:pos x="4050" y="0"/>
              </a:cxn>
              <a:cxn ang="0">
                <a:pos x="0" y="0"/>
              </a:cxn>
            </a:cxnLst>
            <a:rect l="0" t="0" r="r" b="b"/>
            <a:pathLst>
              <a:path w="4104" h="759">
                <a:moveTo>
                  <a:pt x="0" y="0"/>
                </a:moveTo>
                <a:lnTo>
                  <a:pt x="1" y="742"/>
                </a:lnTo>
                <a:lnTo>
                  <a:pt x="123" y="709"/>
                </a:lnTo>
                <a:lnTo>
                  <a:pt x="448" y="742"/>
                </a:lnTo>
                <a:lnTo>
                  <a:pt x="564" y="709"/>
                </a:lnTo>
                <a:lnTo>
                  <a:pt x="753" y="714"/>
                </a:lnTo>
                <a:lnTo>
                  <a:pt x="1079" y="714"/>
                </a:lnTo>
                <a:lnTo>
                  <a:pt x="1304" y="700"/>
                </a:lnTo>
                <a:lnTo>
                  <a:pt x="1507" y="728"/>
                </a:lnTo>
                <a:lnTo>
                  <a:pt x="1728" y="690"/>
                </a:lnTo>
                <a:lnTo>
                  <a:pt x="1866" y="697"/>
                </a:lnTo>
                <a:lnTo>
                  <a:pt x="2160" y="714"/>
                </a:lnTo>
                <a:lnTo>
                  <a:pt x="2361" y="712"/>
                </a:lnTo>
                <a:lnTo>
                  <a:pt x="2628" y="728"/>
                </a:lnTo>
                <a:lnTo>
                  <a:pt x="2753" y="703"/>
                </a:lnTo>
                <a:lnTo>
                  <a:pt x="2940" y="725"/>
                </a:lnTo>
                <a:lnTo>
                  <a:pt x="3137" y="709"/>
                </a:lnTo>
                <a:lnTo>
                  <a:pt x="3342" y="728"/>
                </a:lnTo>
                <a:lnTo>
                  <a:pt x="3547" y="709"/>
                </a:lnTo>
                <a:lnTo>
                  <a:pt x="3761" y="743"/>
                </a:lnTo>
                <a:lnTo>
                  <a:pt x="3930" y="747"/>
                </a:lnTo>
                <a:lnTo>
                  <a:pt x="4077" y="759"/>
                </a:lnTo>
                <a:lnTo>
                  <a:pt x="4059" y="690"/>
                </a:lnTo>
                <a:lnTo>
                  <a:pt x="4075" y="572"/>
                </a:lnTo>
                <a:lnTo>
                  <a:pt x="4075" y="442"/>
                </a:lnTo>
                <a:lnTo>
                  <a:pt x="4104" y="337"/>
                </a:lnTo>
                <a:lnTo>
                  <a:pt x="4035" y="228"/>
                </a:lnTo>
                <a:lnTo>
                  <a:pt x="4055" y="128"/>
                </a:lnTo>
                <a:lnTo>
                  <a:pt x="4055" y="42"/>
                </a:lnTo>
                <a:lnTo>
                  <a:pt x="4050" y="0"/>
                </a:lnTo>
                <a:lnTo>
                  <a:pt x="0" y="0"/>
                </a:lnTo>
                <a:close/>
              </a:path>
            </a:pathLst>
          </a:custGeom>
          <a:solidFill>
            <a:srgbClr val="F0F0F0"/>
          </a:solidFill>
          <a:ln w="3175" cap="flat" cmpd="sng">
            <a:noFill/>
            <a:prstDash val="solid"/>
            <a:round/>
            <a:headEnd/>
            <a:tailEnd/>
          </a:ln>
          <a:effectLst>
            <a:outerShdw dist="53882" dir="2700000" algn="ctr" rotWithShape="0">
              <a:srgbClr val="5F5F5F">
                <a:alpha val="75000"/>
              </a:srgbClr>
            </a:outerShdw>
          </a:effectLst>
        </p:spPr>
        <p:txBody>
          <a:bodyPr lIns="73152" tIns="73152" rIns="91440" bIns="73152">
            <a:noAutofit/>
          </a:bodyPr>
          <a:lstStyle/>
          <a:p>
            <a:pPr defTabSz="914400"/>
            <a:r>
              <a:rPr lang="en-US" sz="800" dirty="0">
                <a:solidFill>
                  <a:prstClr val="black"/>
                </a:solidFill>
                <a:latin typeface="Trade Gothic LT Com"/>
              </a:rPr>
              <a:t>"However, we also saw a decrease in legacy energy loans of $164 million over the course of 2019. </a:t>
            </a:r>
            <a:r>
              <a:rPr lang="en-US" sz="800" b="1" dirty="0">
                <a:solidFill>
                  <a:prstClr val="black"/>
                </a:solidFill>
                <a:latin typeface="Trade Gothic LT Com"/>
              </a:rPr>
              <a:t>We expect to continue shrinking our energy book in 2020 … We hit our energy concentration goal of below 5% during 2019. And with the de-emphasis on that type of lending, we are updating our strategic goal to 2% to 4%.</a:t>
            </a:r>
            <a:r>
              <a:rPr lang="en-US" sz="800" dirty="0">
                <a:solidFill>
                  <a:prstClr val="black"/>
                </a:solidFill>
                <a:latin typeface="Trade Gothic LT Com"/>
              </a:rPr>
              <a:t>" </a:t>
            </a:r>
            <a:endParaRPr lang="en-US" sz="800" b="1" dirty="0">
              <a:solidFill>
                <a:prstClr val="black"/>
              </a:solidFill>
              <a:latin typeface="Trade Gothic LT Com"/>
            </a:endParaRPr>
          </a:p>
        </p:txBody>
      </p:sp>
      <p:sp>
        <p:nvSpPr>
          <p:cNvPr id="23" name="Freeform 6">
            <a:extLst>
              <a:ext uri="{FF2B5EF4-FFF2-40B4-BE49-F238E27FC236}">
                <a16:creationId xmlns:a16="http://schemas.microsoft.com/office/drawing/2014/main" id="{9CBEC8D0-8708-4C97-A2B5-2A8DA3C95F04}"/>
              </a:ext>
            </a:extLst>
          </p:cNvPr>
          <p:cNvSpPr>
            <a:spLocks/>
          </p:cNvSpPr>
          <p:nvPr/>
        </p:nvSpPr>
        <p:spPr bwMode="auto">
          <a:xfrm>
            <a:off x="6159334" y="1860117"/>
            <a:ext cx="4408714" cy="1234001"/>
          </a:xfrm>
          <a:custGeom>
            <a:avLst/>
            <a:gdLst/>
            <a:ahLst/>
            <a:cxnLst>
              <a:cxn ang="0">
                <a:pos x="0" y="0"/>
              </a:cxn>
              <a:cxn ang="0">
                <a:pos x="1" y="742"/>
              </a:cxn>
              <a:cxn ang="0">
                <a:pos x="123" y="709"/>
              </a:cxn>
              <a:cxn ang="0">
                <a:pos x="448" y="742"/>
              </a:cxn>
              <a:cxn ang="0">
                <a:pos x="564" y="709"/>
              </a:cxn>
              <a:cxn ang="0">
                <a:pos x="753" y="714"/>
              </a:cxn>
              <a:cxn ang="0">
                <a:pos x="1079" y="714"/>
              </a:cxn>
              <a:cxn ang="0">
                <a:pos x="1304" y="700"/>
              </a:cxn>
              <a:cxn ang="0">
                <a:pos x="1507" y="728"/>
              </a:cxn>
              <a:cxn ang="0">
                <a:pos x="1728" y="690"/>
              </a:cxn>
              <a:cxn ang="0">
                <a:pos x="1866" y="697"/>
              </a:cxn>
              <a:cxn ang="0">
                <a:pos x="2160" y="714"/>
              </a:cxn>
              <a:cxn ang="0">
                <a:pos x="2361" y="712"/>
              </a:cxn>
              <a:cxn ang="0">
                <a:pos x="2628" y="728"/>
              </a:cxn>
              <a:cxn ang="0">
                <a:pos x="2753" y="703"/>
              </a:cxn>
              <a:cxn ang="0">
                <a:pos x="2940" y="725"/>
              </a:cxn>
              <a:cxn ang="0">
                <a:pos x="3137" y="709"/>
              </a:cxn>
              <a:cxn ang="0">
                <a:pos x="3342" y="728"/>
              </a:cxn>
              <a:cxn ang="0">
                <a:pos x="3547" y="709"/>
              </a:cxn>
              <a:cxn ang="0">
                <a:pos x="3761" y="743"/>
              </a:cxn>
              <a:cxn ang="0">
                <a:pos x="3930" y="747"/>
              </a:cxn>
              <a:cxn ang="0">
                <a:pos x="4077" y="759"/>
              </a:cxn>
              <a:cxn ang="0">
                <a:pos x="4059" y="690"/>
              </a:cxn>
              <a:cxn ang="0">
                <a:pos x="4075" y="572"/>
              </a:cxn>
              <a:cxn ang="0">
                <a:pos x="4075" y="442"/>
              </a:cxn>
              <a:cxn ang="0">
                <a:pos x="4104" y="337"/>
              </a:cxn>
              <a:cxn ang="0">
                <a:pos x="4035" y="228"/>
              </a:cxn>
              <a:cxn ang="0">
                <a:pos x="4055" y="128"/>
              </a:cxn>
              <a:cxn ang="0">
                <a:pos x="4055" y="42"/>
              </a:cxn>
              <a:cxn ang="0">
                <a:pos x="4050" y="0"/>
              </a:cxn>
              <a:cxn ang="0">
                <a:pos x="0" y="0"/>
              </a:cxn>
            </a:cxnLst>
            <a:rect l="0" t="0" r="r" b="b"/>
            <a:pathLst>
              <a:path w="4104" h="759">
                <a:moveTo>
                  <a:pt x="0" y="0"/>
                </a:moveTo>
                <a:lnTo>
                  <a:pt x="1" y="742"/>
                </a:lnTo>
                <a:lnTo>
                  <a:pt x="123" y="709"/>
                </a:lnTo>
                <a:lnTo>
                  <a:pt x="448" y="742"/>
                </a:lnTo>
                <a:lnTo>
                  <a:pt x="564" y="709"/>
                </a:lnTo>
                <a:lnTo>
                  <a:pt x="753" y="714"/>
                </a:lnTo>
                <a:lnTo>
                  <a:pt x="1079" y="714"/>
                </a:lnTo>
                <a:lnTo>
                  <a:pt x="1304" y="700"/>
                </a:lnTo>
                <a:lnTo>
                  <a:pt x="1507" y="728"/>
                </a:lnTo>
                <a:lnTo>
                  <a:pt x="1728" y="690"/>
                </a:lnTo>
                <a:lnTo>
                  <a:pt x="1866" y="697"/>
                </a:lnTo>
                <a:lnTo>
                  <a:pt x="2160" y="714"/>
                </a:lnTo>
                <a:lnTo>
                  <a:pt x="2361" y="712"/>
                </a:lnTo>
                <a:lnTo>
                  <a:pt x="2628" y="728"/>
                </a:lnTo>
                <a:lnTo>
                  <a:pt x="2753" y="703"/>
                </a:lnTo>
                <a:lnTo>
                  <a:pt x="2940" y="725"/>
                </a:lnTo>
                <a:lnTo>
                  <a:pt x="3137" y="709"/>
                </a:lnTo>
                <a:lnTo>
                  <a:pt x="3342" y="728"/>
                </a:lnTo>
                <a:lnTo>
                  <a:pt x="3547" y="709"/>
                </a:lnTo>
                <a:lnTo>
                  <a:pt x="3761" y="743"/>
                </a:lnTo>
                <a:lnTo>
                  <a:pt x="3930" y="747"/>
                </a:lnTo>
                <a:lnTo>
                  <a:pt x="4077" y="759"/>
                </a:lnTo>
                <a:lnTo>
                  <a:pt x="4059" y="690"/>
                </a:lnTo>
                <a:lnTo>
                  <a:pt x="4075" y="572"/>
                </a:lnTo>
                <a:lnTo>
                  <a:pt x="4075" y="442"/>
                </a:lnTo>
                <a:lnTo>
                  <a:pt x="4104" y="337"/>
                </a:lnTo>
                <a:lnTo>
                  <a:pt x="4035" y="228"/>
                </a:lnTo>
                <a:lnTo>
                  <a:pt x="4055" y="128"/>
                </a:lnTo>
                <a:lnTo>
                  <a:pt x="4055" y="42"/>
                </a:lnTo>
                <a:lnTo>
                  <a:pt x="4050" y="0"/>
                </a:lnTo>
                <a:lnTo>
                  <a:pt x="0" y="0"/>
                </a:lnTo>
                <a:close/>
              </a:path>
            </a:pathLst>
          </a:custGeom>
          <a:solidFill>
            <a:srgbClr val="F0F0F0"/>
          </a:solidFill>
          <a:ln w="3175" cap="flat" cmpd="sng">
            <a:noFill/>
            <a:prstDash val="solid"/>
            <a:round/>
            <a:headEnd/>
            <a:tailEnd/>
          </a:ln>
          <a:effectLst>
            <a:outerShdw dist="53882" dir="2700000" algn="ctr" rotWithShape="0">
              <a:srgbClr val="5F5F5F">
                <a:alpha val="75000"/>
              </a:srgbClr>
            </a:outerShdw>
          </a:effectLst>
        </p:spPr>
        <p:txBody>
          <a:bodyPr lIns="73152" tIns="73152" rIns="91440" bIns="73152">
            <a:noAutofit/>
          </a:bodyPr>
          <a:lstStyle/>
          <a:p>
            <a:pPr defTabSz="914400"/>
            <a:r>
              <a:rPr lang="en-US" sz="800" b="1" dirty="0">
                <a:solidFill>
                  <a:prstClr val="black"/>
                </a:solidFill>
                <a:latin typeface="Trade Gothic LT Com"/>
              </a:rPr>
              <a:t>“We put a massive effort in the fourth quarter into reducing particularly distressed energy loans. So that production portfolio dropped by $145 million … So it's -- there's been a massive de-risking of the energy book. We're not done yet. </a:t>
            </a:r>
            <a:r>
              <a:rPr lang="en-US" sz="800" dirty="0">
                <a:solidFill>
                  <a:prstClr val="black"/>
                </a:solidFill>
                <a:latin typeface="Trade Gothic LT Com"/>
              </a:rPr>
              <a:t>We probably have another $50-or-so-million at least to go in the energy portfolio based upon what we know today. That number could grow if energy prices back up …"</a:t>
            </a:r>
            <a:endParaRPr lang="en-US" sz="800" b="1" dirty="0">
              <a:solidFill>
                <a:prstClr val="black"/>
              </a:solidFill>
              <a:latin typeface="Trade Gothic LT Com"/>
            </a:endParaRPr>
          </a:p>
        </p:txBody>
      </p:sp>
      <p:sp>
        <p:nvSpPr>
          <p:cNvPr id="24" name="Freeform 6">
            <a:extLst>
              <a:ext uri="{FF2B5EF4-FFF2-40B4-BE49-F238E27FC236}">
                <a16:creationId xmlns:a16="http://schemas.microsoft.com/office/drawing/2014/main" id="{FE1CA989-C1D8-4AD3-8B64-50F14B0B38A2}"/>
              </a:ext>
            </a:extLst>
          </p:cNvPr>
          <p:cNvSpPr>
            <a:spLocks/>
          </p:cNvSpPr>
          <p:nvPr/>
        </p:nvSpPr>
        <p:spPr bwMode="auto">
          <a:xfrm>
            <a:off x="6159334" y="3179060"/>
            <a:ext cx="4408714" cy="1191605"/>
          </a:xfrm>
          <a:custGeom>
            <a:avLst/>
            <a:gdLst/>
            <a:ahLst/>
            <a:cxnLst>
              <a:cxn ang="0">
                <a:pos x="0" y="0"/>
              </a:cxn>
              <a:cxn ang="0">
                <a:pos x="1" y="742"/>
              </a:cxn>
              <a:cxn ang="0">
                <a:pos x="123" y="709"/>
              </a:cxn>
              <a:cxn ang="0">
                <a:pos x="448" y="742"/>
              </a:cxn>
              <a:cxn ang="0">
                <a:pos x="564" y="709"/>
              </a:cxn>
              <a:cxn ang="0">
                <a:pos x="753" y="714"/>
              </a:cxn>
              <a:cxn ang="0">
                <a:pos x="1079" y="714"/>
              </a:cxn>
              <a:cxn ang="0">
                <a:pos x="1304" y="700"/>
              </a:cxn>
              <a:cxn ang="0">
                <a:pos x="1507" y="728"/>
              </a:cxn>
              <a:cxn ang="0">
                <a:pos x="1728" y="690"/>
              </a:cxn>
              <a:cxn ang="0">
                <a:pos x="1866" y="697"/>
              </a:cxn>
              <a:cxn ang="0">
                <a:pos x="2160" y="714"/>
              </a:cxn>
              <a:cxn ang="0">
                <a:pos x="2361" y="712"/>
              </a:cxn>
              <a:cxn ang="0">
                <a:pos x="2628" y="728"/>
              </a:cxn>
              <a:cxn ang="0">
                <a:pos x="2753" y="703"/>
              </a:cxn>
              <a:cxn ang="0">
                <a:pos x="2940" y="725"/>
              </a:cxn>
              <a:cxn ang="0">
                <a:pos x="3137" y="709"/>
              </a:cxn>
              <a:cxn ang="0">
                <a:pos x="3342" y="728"/>
              </a:cxn>
              <a:cxn ang="0">
                <a:pos x="3547" y="709"/>
              </a:cxn>
              <a:cxn ang="0">
                <a:pos x="3761" y="743"/>
              </a:cxn>
              <a:cxn ang="0">
                <a:pos x="3930" y="747"/>
              </a:cxn>
              <a:cxn ang="0">
                <a:pos x="4077" y="759"/>
              </a:cxn>
              <a:cxn ang="0">
                <a:pos x="4059" y="690"/>
              </a:cxn>
              <a:cxn ang="0">
                <a:pos x="4075" y="572"/>
              </a:cxn>
              <a:cxn ang="0">
                <a:pos x="4075" y="442"/>
              </a:cxn>
              <a:cxn ang="0">
                <a:pos x="4104" y="337"/>
              </a:cxn>
              <a:cxn ang="0">
                <a:pos x="4035" y="228"/>
              </a:cxn>
              <a:cxn ang="0">
                <a:pos x="4055" y="128"/>
              </a:cxn>
              <a:cxn ang="0">
                <a:pos x="4055" y="42"/>
              </a:cxn>
              <a:cxn ang="0">
                <a:pos x="4050" y="0"/>
              </a:cxn>
              <a:cxn ang="0">
                <a:pos x="0" y="0"/>
              </a:cxn>
            </a:cxnLst>
            <a:rect l="0" t="0" r="r" b="b"/>
            <a:pathLst>
              <a:path w="4104" h="759">
                <a:moveTo>
                  <a:pt x="0" y="0"/>
                </a:moveTo>
                <a:lnTo>
                  <a:pt x="1" y="742"/>
                </a:lnTo>
                <a:lnTo>
                  <a:pt x="123" y="709"/>
                </a:lnTo>
                <a:lnTo>
                  <a:pt x="448" y="742"/>
                </a:lnTo>
                <a:lnTo>
                  <a:pt x="564" y="709"/>
                </a:lnTo>
                <a:lnTo>
                  <a:pt x="753" y="714"/>
                </a:lnTo>
                <a:lnTo>
                  <a:pt x="1079" y="714"/>
                </a:lnTo>
                <a:lnTo>
                  <a:pt x="1304" y="700"/>
                </a:lnTo>
                <a:lnTo>
                  <a:pt x="1507" y="728"/>
                </a:lnTo>
                <a:lnTo>
                  <a:pt x="1728" y="690"/>
                </a:lnTo>
                <a:lnTo>
                  <a:pt x="1866" y="697"/>
                </a:lnTo>
                <a:lnTo>
                  <a:pt x="2160" y="714"/>
                </a:lnTo>
                <a:lnTo>
                  <a:pt x="2361" y="712"/>
                </a:lnTo>
                <a:lnTo>
                  <a:pt x="2628" y="728"/>
                </a:lnTo>
                <a:lnTo>
                  <a:pt x="2753" y="703"/>
                </a:lnTo>
                <a:lnTo>
                  <a:pt x="2940" y="725"/>
                </a:lnTo>
                <a:lnTo>
                  <a:pt x="3137" y="709"/>
                </a:lnTo>
                <a:lnTo>
                  <a:pt x="3342" y="728"/>
                </a:lnTo>
                <a:lnTo>
                  <a:pt x="3547" y="709"/>
                </a:lnTo>
                <a:lnTo>
                  <a:pt x="3761" y="743"/>
                </a:lnTo>
                <a:lnTo>
                  <a:pt x="3930" y="747"/>
                </a:lnTo>
                <a:lnTo>
                  <a:pt x="4077" y="759"/>
                </a:lnTo>
                <a:lnTo>
                  <a:pt x="4059" y="690"/>
                </a:lnTo>
                <a:lnTo>
                  <a:pt x="4075" y="572"/>
                </a:lnTo>
                <a:lnTo>
                  <a:pt x="4075" y="442"/>
                </a:lnTo>
                <a:lnTo>
                  <a:pt x="4104" y="337"/>
                </a:lnTo>
                <a:lnTo>
                  <a:pt x="4035" y="228"/>
                </a:lnTo>
                <a:lnTo>
                  <a:pt x="4055" y="128"/>
                </a:lnTo>
                <a:lnTo>
                  <a:pt x="4055" y="42"/>
                </a:lnTo>
                <a:lnTo>
                  <a:pt x="4050" y="0"/>
                </a:lnTo>
                <a:lnTo>
                  <a:pt x="0" y="0"/>
                </a:lnTo>
                <a:close/>
              </a:path>
            </a:pathLst>
          </a:custGeom>
          <a:solidFill>
            <a:srgbClr val="F0F0F0"/>
          </a:solidFill>
          <a:ln w="3175" cap="flat" cmpd="sng">
            <a:noFill/>
            <a:prstDash val="solid"/>
            <a:round/>
            <a:headEnd/>
            <a:tailEnd/>
          </a:ln>
          <a:effectLst>
            <a:outerShdw dist="53882" dir="2700000" algn="ctr" rotWithShape="0">
              <a:srgbClr val="5F5F5F">
                <a:alpha val="75000"/>
              </a:srgbClr>
            </a:outerShdw>
          </a:effectLst>
        </p:spPr>
        <p:txBody>
          <a:bodyPr lIns="73152" tIns="73152" rIns="91440" bIns="73152">
            <a:noAutofit/>
          </a:bodyPr>
          <a:lstStyle/>
          <a:p>
            <a:pPr defTabSz="914400"/>
            <a:r>
              <a:rPr lang="en-US" sz="800" dirty="0">
                <a:solidFill>
                  <a:prstClr val="black"/>
                </a:solidFill>
                <a:latin typeface="Trade Gothic LT Com"/>
              </a:rPr>
              <a:t>"… </a:t>
            </a:r>
            <a:r>
              <a:rPr lang="en-US" sz="800" b="1" dirty="0">
                <a:solidFill>
                  <a:prstClr val="black"/>
                </a:solidFill>
                <a:latin typeface="Trade Gothic LT Com"/>
              </a:rPr>
              <a:t>We're imagining, because of the levels of the resource price, that losses given default are substantially worse this time through.</a:t>
            </a:r>
            <a:r>
              <a:rPr lang="en-US" sz="800" dirty="0">
                <a:solidFill>
                  <a:prstClr val="black"/>
                </a:solidFill>
                <a:latin typeface="Trade Gothic LT Com"/>
              </a:rPr>
              <a:t> In terms of the migration of performing to nonperforming, I'd say in our own credit loss analysis, we're assuming basically across the board, full notch downgrade ... I think we're approaching it in a pretty sober basis” </a:t>
            </a:r>
            <a:endParaRPr lang="en-US" sz="800" b="1" dirty="0">
              <a:solidFill>
                <a:prstClr val="black"/>
              </a:solidFill>
              <a:latin typeface="Trade Gothic LT Com"/>
            </a:endParaRPr>
          </a:p>
        </p:txBody>
      </p:sp>
      <p:sp>
        <p:nvSpPr>
          <p:cNvPr id="25" name="TextBox 24">
            <a:extLst>
              <a:ext uri="{FF2B5EF4-FFF2-40B4-BE49-F238E27FC236}">
                <a16:creationId xmlns:a16="http://schemas.microsoft.com/office/drawing/2014/main" id="{2A39AFEC-6B18-414E-ACB2-909C67BED0F8}"/>
              </a:ext>
            </a:extLst>
          </p:cNvPr>
          <p:cNvSpPr txBox="1"/>
          <p:nvPr>
            <p:custDataLst>
              <p:tags r:id="rId3"/>
            </p:custDataLst>
          </p:nvPr>
        </p:nvSpPr>
        <p:spPr>
          <a:xfrm>
            <a:off x="2206432" y="3837881"/>
            <a:ext cx="3740727" cy="369332"/>
          </a:xfrm>
          <a:prstGeom prst="rect">
            <a:avLst/>
          </a:prstGeom>
          <a:noFill/>
        </p:spPr>
        <p:txBody>
          <a:bodyPr vert="horz" wrap="square" lIns="0" tIns="0" rIns="0" bIns="0" rtlCol="0" anchor="t" anchorCtr="0">
            <a:spAutoFit/>
          </a:bodyPr>
          <a:lstStyle/>
          <a:p>
            <a:pPr algn="r" defTabSz="914400"/>
            <a:r>
              <a:rPr lang="en-US" sz="800" b="1" i="1" dirty="0">
                <a:solidFill>
                  <a:prstClr val="black"/>
                </a:solidFill>
                <a:latin typeface="Trade Gothic LT Com"/>
              </a:rPr>
              <a:t>Michael M. </a:t>
            </a:r>
            <a:r>
              <a:rPr lang="en-US" sz="800" b="1" i="1" dirty="0" err="1">
                <a:solidFill>
                  <a:prstClr val="black"/>
                </a:solidFill>
                <a:latin typeface="Trade Gothic LT Com"/>
              </a:rPr>
              <a:t>Achary</a:t>
            </a:r>
            <a:endParaRPr lang="en-US" sz="800" b="1" i="1" dirty="0">
              <a:solidFill>
                <a:prstClr val="black"/>
              </a:solidFill>
              <a:latin typeface="Trade Gothic LT Com"/>
            </a:endParaRPr>
          </a:p>
          <a:p>
            <a:pPr algn="r" defTabSz="914400"/>
            <a:r>
              <a:rPr lang="en-US" sz="800" b="1" i="1" dirty="0">
                <a:solidFill>
                  <a:prstClr val="black"/>
                </a:solidFill>
                <a:latin typeface="Trade Gothic LT Com"/>
              </a:rPr>
              <a:t>Senior EVP &amp; CFO</a:t>
            </a:r>
          </a:p>
          <a:p>
            <a:pPr algn="r" defTabSz="914400"/>
            <a:r>
              <a:rPr lang="en-US" sz="800" b="1" i="1" dirty="0">
                <a:solidFill>
                  <a:prstClr val="black"/>
                </a:solidFill>
                <a:latin typeface="Trade Gothic LT Com"/>
              </a:rPr>
              <a:t> Q4 Earnings Call – 1/16/2020</a:t>
            </a:r>
          </a:p>
        </p:txBody>
      </p:sp>
      <p:sp>
        <p:nvSpPr>
          <p:cNvPr id="26" name="TextBox 25">
            <a:extLst>
              <a:ext uri="{FF2B5EF4-FFF2-40B4-BE49-F238E27FC236}">
                <a16:creationId xmlns:a16="http://schemas.microsoft.com/office/drawing/2014/main" id="{F293AE79-5C08-47A4-9A88-F1B5FDFC01C6}"/>
              </a:ext>
            </a:extLst>
          </p:cNvPr>
          <p:cNvSpPr txBox="1"/>
          <p:nvPr>
            <p:custDataLst>
              <p:tags r:id="rId4"/>
            </p:custDataLst>
          </p:nvPr>
        </p:nvSpPr>
        <p:spPr>
          <a:xfrm>
            <a:off x="6741811" y="2583431"/>
            <a:ext cx="3740727" cy="369332"/>
          </a:xfrm>
          <a:prstGeom prst="rect">
            <a:avLst/>
          </a:prstGeom>
          <a:noFill/>
        </p:spPr>
        <p:txBody>
          <a:bodyPr vert="horz" wrap="square" lIns="0" tIns="0" rIns="0" bIns="0" rtlCol="0" anchor="t" anchorCtr="0">
            <a:spAutoFit/>
          </a:bodyPr>
          <a:lstStyle/>
          <a:p>
            <a:pPr algn="r" defTabSz="914400"/>
            <a:r>
              <a:rPr lang="en-US" sz="800" b="1" i="1" dirty="0">
                <a:solidFill>
                  <a:prstClr val="black"/>
                </a:solidFill>
                <a:latin typeface="Trade Gothic LT Com"/>
              </a:rPr>
              <a:t>Kevin J. Hanigan</a:t>
            </a:r>
          </a:p>
          <a:p>
            <a:pPr algn="r" defTabSz="914400"/>
            <a:r>
              <a:rPr lang="en-US" sz="800" b="1" i="1" dirty="0">
                <a:solidFill>
                  <a:prstClr val="black"/>
                </a:solidFill>
                <a:latin typeface="Trade Gothic LT Com"/>
              </a:rPr>
              <a:t>President COO &amp; Director</a:t>
            </a:r>
          </a:p>
          <a:p>
            <a:pPr algn="r" defTabSz="914400"/>
            <a:r>
              <a:rPr lang="en-US" sz="800" b="1" i="1" dirty="0">
                <a:solidFill>
                  <a:prstClr val="black"/>
                </a:solidFill>
                <a:latin typeface="Trade Gothic LT Com"/>
              </a:rPr>
              <a:t> Q4 Earnings Call – 1/29/2020</a:t>
            </a:r>
          </a:p>
        </p:txBody>
      </p:sp>
      <p:sp>
        <p:nvSpPr>
          <p:cNvPr id="27" name="TextBox 26">
            <a:extLst>
              <a:ext uri="{FF2B5EF4-FFF2-40B4-BE49-F238E27FC236}">
                <a16:creationId xmlns:a16="http://schemas.microsoft.com/office/drawing/2014/main" id="{C4B5A094-C53A-4501-9D80-BF410339EAE2}"/>
              </a:ext>
            </a:extLst>
          </p:cNvPr>
          <p:cNvSpPr txBox="1"/>
          <p:nvPr>
            <p:custDataLst>
              <p:tags r:id="rId5"/>
            </p:custDataLst>
          </p:nvPr>
        </p:nvSpPr>
        <p:spPr>
          <a:xfrm>
            <a:off x="6741810" y="3852630"/>
            <a:ext cx="3740727" cy="369332"/>
          </a:xfrm>
          <a:prstGeom prst="rect">
            <a:avLst/>
          </a:prstGeom>
          <a:noFill/>
        </p:spPr>
        <p:txBody>
          <a:bodyPr vert="horz" wrap="square" lIns="0" tIns="0" rIns="0" bIns="0" rtlCol="0" anchor="t" anchorCtr="0">
            <a:spAutoFit/>
          </a:bodyPr>
          <a:lstStyle/>
          <a:p>
            <a:pPr algn="r" defTabSz="914400"/>
            <a:r>
              <a:rPr lang="en-US" sz="800" b="1" i="1" dirty="0">
                <a:solidFill>
                  <a:prstClr val="black"/>
                </a:solidFill>
                <a:latin typeface="Trade Gothic LT Com"/>
              </a:rPr>
              <a:t>Charles W. Scharf</a:t>
            </a:r>
          </a:p>
          <a:p>
            <a:pPr algn="r" defTabSz="914400"/>
            <a:r>
              <a:rPr lang="en-US" sz="800" b="1" i="1" dirty="0">
                <a:solidFill>
                  <a:prstClr val="black"/>
                </a:solidFill>
                <a:latin typeface="Trade Gothic LT Com"/>
              </a:rPr>
              <a:t>President, CEO &amp; Director</a:t>
            </a:r>
          </a:p>
          <a:p>
            <a:pPr algn="r" defTabSz="914400"/>
            <a:r>
              <a:rPr lang="en-US" sz="800" b="1" i="1" dirty="0">
                <a:solidFill>
                  <a:prstClr val="black"/>
                </a:solidFill>
                <a:latin typeface="Trade Gothic LT Com"/>
              </a:rPr>
              <a:t> Q1 Earnings Call – 4/14/2020</a:t>
            </a:r>
          </a:p>
        </p:txBody>
      </p:sp>
      <p:pic>
        <p:nvPicPr>
          <p:cNvPr id="4" name="Picture 3">
            <a:extLst>
              <a:ext uri="{FF2B5EF4-FFF2-40B4-BE49-F238E27FC236}">
                <a16:creationId xmlns:a16="http://schemas.microsoft.com/office/drawing/2014/main" id="{5ACC06F6-B2C7-4263-979F-9ADCEAAF688D}"/>
              </a:ext>
            </a:extLst>
          </p:cNvPr>
          <p:cNvPicPr>
            <a:picLocks noChangeAspect="1"/>
          </p:cNvPicPr>
          <p:nvPr/>
        </p:nvPicPr>
        <p:blipFill>
          <a:blip r:embed="rId14"/>
          <a:stretch>
            <a:fillRect/>
          </a:stretch>
        </p:blipFill>
        <p:spPr>
          <a:xfrm>
            <a:off x="6295012" y="3844528"/>
            <a:ext cx="385412" cy="385412"/>
          </a:xfrm>
          <a:prstGeom prst="rect">
            <a:avLst/>
          </a:prstGeom>
        </p:spPr>
      </p:pic>
      <p:pic>
        <p:nvPicPr>
          <p:cNvPr id="5" name="Picture 4">
            <a:extLst>
              <a:ext uri="{FF2B5EF4-FFF2-40B4-BE49-F238E27FC236}">
                <a16:creationId xmlns:a16="http://schemas.microsoft.com/office/drawing/2014/main" id="{91C1E555-2899-420E-A71F-7D2FEF1ABFDC}"/>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1709463" y="2630458"/>
            <a:ext cx="1144864" cy="333805"/>
          </a:xfrm>
          <a:prstGeom prst="rect">
            <a:avLst/>
          </a:prstGeom>
        </p:spPr>
      </p:pic>
      <p:pic>
        <p:nvPicPr>
          <p:cNvPr id="30" name="Picture 29">
            <a:extLst>
              <a:ext uri="{FF2B5EF4-FFF2-40B4-BE49-F238E27FC236}">
                <a16:creationId xmlns:a16="http://schemas.microsoft.com/office/drawing/2014/main" id="{8BBE1F7A-C8A1-4A21-969D-1AAA5DE4433C}"/>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6155436" y="2576507"/>
            <a:ext cx="925548" cy="500706"/>
          </a:xfrm>
          <a:prstGeom prst="rect">
            <a:avLst/>
          </a:prstGeom>
        </p:spPr>
      </p:pic>
      <p:pic>
        <p:nvPicPr>
          <p:cNvPr id="32" name="Picture 31">
            <a:extLst>
              <a:ext uri="{FF2B5EF4-FFF2-40B4-BE49-F238E27FC236}">
                <a16:creationId xmlns:a16="http://schemas.microsoft.com/office/drawing/2014/main" id="{651BFBB0-AEF0-4D34-828E-E6887E587574}"/>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1163877" y="3666928"/>
            <a:ext cx="1502630" cy="787092"/>
          </a:xfrm>
          <a:prstGeom prst="rect">
            <a:avLst/>
          </a:prstGeom>
        </p:spPr>
      </p:pic>
      <p:sp>
        <p:nvSpPr>
          <p:cNvPr id="35" name="TextBox 34">
            <a:extLst>
              <a:ext uri="{FF2B5EF4-FFF2-40B4-BE49-F238E27FC236}">
                <a16:creationId xmlns:a16="http://schemas.microsoft.com/office/drawing/2014/main" id="{D0615FC3-5492-491D-AA02-1EF975C52C77}"/>
              </a:ext>
            </a:extLst>
          </p:cNvPr>
          <p:cNvSpPr txBox="1"/>
          <p:nvPr>
            <p:custDataLst>
              <p:tags r:id="rId6"/>
            </p:custDataLst>
          </p:nvPr>
        </p:nvSpPr>
        <p:spPr>
          <a:xfrm>
            <a:off x="1693162" y="6538566"/>
            <a:ext cx="7315200" cy="127000"/>
          </a:xfrm>
          <a:prstGeom prst="rect">
            <a:avLst/>
          </a:prstGeom>
          <a:noFill/>
        </p:spPr>
        <p:txBody>
          <a:bodyPr vert="horz" wrap="square" lIns="0" tIns="0" rIns="0" bIns="0" rtlCol="0" anchor="b" anchorCtr="0">
            <a:noAutofit/>
          </a:bodyPr>
          <a:lstStyle/>
          <a:p>
            <a:pPr defTabSz="914400"/>
            <a:r>
              <a:rPr lang="en-US" sz="600" dirty="0">
                <a:solidFill>
                  <a:prstClr val="black"/>
                </a:solidFill>
                <a:latin typeface="Trade Gothic LT Com"/>
              </a:rPr>
              <a:t>Source: </a:t>
            </a:r>
            <a:r>
              <a:rPr lang="en-US" sz="600" dirty="0" err="1">
                <a:solidFill>
                  <a:prstClr val="black"/>
                </a:solidFill>
                <a:latin typeface="Trade Gothic LT Com"/>
              </a:rPr>
              <a:t>CapitalIQ</a:t>
            </a:r>
            <a:endParaRPr lang="en-US" sz="600" dirty="0">
              <a:solidFill>
                <a:prstClr val="black"/>
              </a:solidFill>
              <a:latin typeface="Trade Gothic LT Com"/>
            </a:endParaRPr>
          </a:p>
          <a:p>
            <a:pPr defTabSz="914400"/>
            <a:r>
              <a:rPr lang="en-US" sz="600" dirty="0">
                <a:solidFill>
                  <a:prstClr val="black"/>
                </a:solidFill>
                <a:latin typeface="Trade Gothic LT Com"/>
              </a:rPr>
              <a:t>Note: Energy Lenders includes BOKF, CADE, CFR, CMA, IBKC, PB, RF, TCBI and ZION. Mid Cap Banks includes banks with $5 - $50 billion in assets. </a:t>
            </a:r>
          </a:p>
        </p:txBody>
      </p:sp>
      <p:sp>
        <p:nvSpPr>
          <p:cNvPr id="38" name="TextBox 37">
            <a:extLst>
              <a:ext uri="{FF2B5EF4-FFF2-40B4-BE49-F238E27FC236}">
                <a16:creationId xmlns:a16="http://schemas.microsoft.com/office/drawing/2014/main" id="{157A330B-6926-4314-B940-0878EE7D0585}"/>
              </a:ext>
            </a:extLst>
          </p:cNvPr>
          <p:cNvSpPr txBox="1"/>
          <p:nvPr>
            <p:custDataLst>
              <p:tags r:id="rId7"/>
            </p:custDataLst>
          </p:nvPr>
        </p:nvSpPr>
        <p:spPr>
          <a:xfrm>
            <a:off x="1623954" y="4483227"/>
            <a:ext cx="8952607" cy="1989298"/>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endParaRPr lang="en-US" sz="1000" dirty="0">
              <a:solidFill>
                <a:srgbClr val="000000"/>
              </a:solidFill>
              <a:latin typeface="Trade Gothic LT Com" panose="020B0503040303020004" pitchFamily="34" charset="0"/>
              <a:ea typeface="STKaiti" panose="02010600040101010101" pitchFamily="2" charset="-122"/>
            </a:endParaRPr>
          </a:p>
        </p:txBody>
      </p:sp>
      <p:sp>
        <p:nvSpPr>
          <p:cNvPr id="39" name="TextBox 38">
            <a:extLst>
              <a:ext uri="{FF2B5EF4-FFF2-40B4-BE49-F238E27FC236}">
                <a16:creationId xmlns:a16="http://schemas.microsoft.com/office/drawing/2014/main" id="{28971EEC-86A0-4DFD-8BCE-ED0D267E80CB}"/>
              </a:ext>
            </a:extLst>
          </p:cNvPr>
          <p:cNvSpPr txBox="1"/>
          <p:nvPr>
            <p:custDataLst>
              <p:tags r:id="rId8"/>
            </p:custDataLst>
          </p:nvPr>
        </p:nvSpPr>
        <p:spPr>
          <a:xfrm>
            <a:off x="1623953" y="4472004"/>
            <a:ext cx="8952607" cy="274320"/>
          </a:xfrm>
          <a:prstGeom prst="rect">
            <a:avLst/>
          </a:prstGeom>
          <a:solidFill>
            <a:srgbClr val="4D73A1"/>
          </a:solidFill>
          <a:ln w="9525" cmpd="sng">
            <a:solidFill>
              <a:srgbClr val="B3B3B3"/>
            </a:solidFill>
          </a:ln>
        </p:spPr>
        <p:txBody>
          <a:bodyPr vert="horz" wrap="square" lIns="73152" tIns="73152" rIns="73152" bIns="73152" rtlCol="0" anchor="ctr">
            <a:noAutofit/>
          </a:bodyPr>
          <a:lstStyle/>
          <a:p>
            <a:pPr algn="ctr" defTabSz="914400">
              <a:spcBef>
                <a:spcPts val="1200"/>
              </a:spcBef>
              <a:spcAft>
                <a:spcPts val="300"/>
              </a:spcAft>
            </a:pPr>
            <a:r>
              <a:rPr lang="en-US" sz="1000" b="1" dirty="0">
                <a:solidFill>
                  <a:prstClr val="white"/>
                </a:solidFill>
                <a:latin typeface="Trade Gothic LT Com" panose="020B0503040303020004" pitchFamily="34" charset="0"/>
                <a:ea typeface="STKaiti" panose="02010600040101010101" pitchFamily="2" charset="-122"/>
              </a:rPr>
              <a:t>Energy-Focused Regional Bank Lenders Have Historically Underperformed Their Peers</a:t>
            </a:r>
          </a:p>
        </p:txBody>
      </p:sp>
      <p:sp>
        <p:nvSpPr>
          <p:cNvPr id="41" name="Right Brace 40">
            <a:extLst>
              <a:ext uri="{FF2B5EF4-FFF2-40B4-BE49-F238E27FC236}">
                <a16:creationId xmlns:a16="http://schemas.microsoft.com/office/drawing/2014/main" id="{DF3D41F7-FF66-43DD-A3CA-5E7FC3AEDF1B}"/>
              </a:ext>
            </a:extLst>
          </p:cNvPr>
          <p:cNvSpPr/>
          <p:nvPr/>
        </p:nvSpPr>
        <p:spPr>
          <a:xfrm>
            <a:off x="3931874" y="5156475"/>
            <a:ext cx="113950" cy="182880"/>
          </a:xfrm>
          <a:prstGeom prst="rightBrace">
            <a:avLst/>
          </a:prstGeom>
          <a:ln w="95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Trade Gothic LT Com"/>
            </a:endParaRPr>
          </a:p>
        </p:txBody>
      </p:sp>
      <p:sp>
        <p:nvSpPr>
          <p:cNvPr id="42" name="Right Brace 41">
            <a:extLst>
              <a:ext uri="{FF2B5EF4-FFF2-40B4-BE49-F238E27FC236}">
                <a16:creationId xmlns:a16="http://schemas.microsoft.com/office/drawing/2014/main" id="{EE4E049B-2E77-4596-8216-1400D67BFC69}"/>
              </a:ext>
            </a:extLst>
          </p:cNvPr>
          <p:cNvSpPr/>
          <p:nvPr/>
        </p:nvSpPr>
        <p:spPr>
          <a:xfrm>
            <a:off x="6851010" y="5299288"/>
            <a:ext cx="88783" cy="149782"/>
          </a:xfrm>
          <a:prstGeom prst="rightBrace">
            <a:avLst/>
          </a:prstGeom>
          <a:ln w="95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Trade Gothic LT Com"/>
            </a:endParaRPr>
          </a:p>
        </p:txBody>
      </p:sp>
      <p:sp>
        <p:nvSpPr>
          <p:cNvPr id="43" name="Right Brace 42">
            <a:extLst>
              <a:ext uri="{FF2B5EF4-FFF2-40B4-BE49-F238E27FC236}">
                <a16:creationId xmlns:a16="http://schemas.microsoft.com/office/drawing/2014/main" id="{B9A32DB6-3D79-4589-83E7-AD51CAF19CCE}"/>
              </a:ext>
            </a:extLst>
          </p:cNvPr>
          <p:cNvSpPr/>
          <p:nvPr/>
        </p:nvSpPr>
        <p:spPr>
          <a:xfrm>
            <a:off x="9678100" y="5540693"/>
            <a:ext cx="145410" cy="182880"/>
          </a:xfrm>
          <a:prstGeom prst="rightBrace">
            <a:avLst/>
          </a:prstGeom>
          <a:ln w="95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Trade Gothic LT Com"/>
            </a:endParaRPr>
          </a:p>
        </p:txBody>
      </p:sp>
      <p:sp>
        <p:nvSpPr>
          <p:cNvPr id="44" name="Rectangle 43">
            <a:extLst>
              <a:ext uri="{FF2B5EF4-FFF2-40B4-BE49-F238E27FC236}">
                <a16:creationId xmlns:a16="http://schemas.microsoft.com/office/drawing/2014/main" id="{10170D09-1562-439E-9449-51C6A2AA26F1}"/>
              </a:ext>
            </a:extLst>
          </p:cNvPr>
          <p:cNvSpPr/>
          <p:nvPr/>
        </p:nvSpPr>
        <p:spPr>
          <a:xfrm>
            <a:off x="3980236" y="5105303"/>
            <a:ext cx="436227" cy="285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900" b="1" dirty="0">
                <a:solidFill>
                  <a:srgbClr val="C00000"/>
                </a:solidFill>
                <a:latin typeface="Trade Gothic LT Com"/>
              </a:rPr>
              <a:t>1.3x</a:t>
            </a:r>
          </a:p>
        </p:txBody>
      </p:sp>
      <p:sp>
        <p:nvSpPr>
          <p:cNvPr id="45" name="Rectangle 44">
            <a:extLst>
              <a:ext uri="{FF2B5EF4-FFF2-40B4-BE49-F238E27FC236}">
                <a16:creationId xmlns:a16="http://schemas.microsoft.com/office/drawing/2014/main" id="{6C1DF2D9-1AD2-468A-8D0B-EA4B64BE7A34}"/>
              </a:ext>
            </a:extLst>
          </p:cNvPr>
          <p:cNvSpPr/>
          <p:nvPr/>
        </p:nvSpPr>
        <p:spPr>
          <a:xfrm>
            <a:off x="6867787" y="5220145"/>
            <a:ext cx="436227" cy="285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900" b="1" dirty="0">
                <a:solidFill>
                  <a:srgbClr val="C00000"/>
                </a:solidFill>
                <a:latin typeface="Trade Gothic LT Com"/>
              </a:rPr>
              <a:t>1.0x</a:t>
            </a:r>
          </a:p>
        </p:txBody>
      </p:sp>
      <p:sp>
        <p:nvSpPr>
          <p:cNvPr id="46" name="Rectangle 45">
            <a:extLst>
              <a:ext uri="{FF2B5EF4-FFF2-40B4-BE49-F238E27FC236}">
                <a16:creationId xmlns:a16="http://schemas.microsoft.com/office/drawing/2014/main" id="{8DD49ED1-7BE2-4FC3-9FE9-8922C209B707}"/>
              </a:ext>
            </a:extLst>
          </p:cNvPr>
          <p:cNvSpPr/>
          <p:nvPr/>
        </p:nvSpPr>
        <p:spPr>
          <a:xfrm>
            <a:off x="9778501" y="5484907"/>
            <a:ext cx="436227" cy="2852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900" b="1" dirty="0">
                <a:solidFill>
                  <a:srgbClr val="C00000"/>
                </a:solidFill>
                <a:latin typeface="Trade Gothic LT Com"/>
              </a:rPr>
              <a:t>1.4x</a:t>
            </a:r>
          </a:p>
        </p:txBody>
      </p:sp>
      <p:sp>
        <p:nvSpPr>
          <p:cNvPr id="53" name="TextBox 52">
            <a:extLst>
              <a:ext uri="{FF2B5EF4-FFF2-40B4-BE49-F238E27FC236}">
                <a16:creationId xmlns:a16="http://schemas.microsoft.com/office/drawing/2014/main" id="{8E1F10CC-2687-4BDC-8C2D-91C67EF1AB7B}"/>
              </a:ext>
            </a:extLst>
          </p:cNvPr>
          <p:cNvSpPr txBox="1"/>
          <p:nvPr>
            <p:custDataLst>
              <p:tags r:id="rId9"/>
            </p:custDataLst>
          </p:nvPr>
        </p:nvSpPr>
        <p:spPr>
          <a:xfrm>
            <a:off x="1623951" y="766974"/>
            <a:ext cx="8952608" cy="980535"/>
          </a:xfrm>
          <a:prstGeom prst="rect">
            <a:avLst/>
          </a:prstGeom>
          <a:solidFill>
            <a:srgbClr val="EBF5FF"/>
          </a:solid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4D73A1"/>
                </a:solidFill>
                <a:latin typeface="Trade Gothic LT Com" panose="020B0503040303020004" pitchFamily="34" charset="0"/>
                <a:ea typeface="STKaiti" panose="02010600040101010101" pitchFamily="2" charset="-122"/>
              </a:rPr>
              <a:t>Key Points</a:t>
            </a:r>
          </a:p>
          <a:p>
            <a:pPr marL="137160" lvl="1" indent="-137160" defTabSz="914400">
              <a:spcBef>
                <a:spcPts val="500"/>
              </a:spcBef>
              <a:buClr>
                <a:srgbClr val="B3B3B3"/>
              </a:buClr>
              <a:buSzPct val="60000"/>
              <a:buFont typeface="Wingdings" panose="05000000000000000000" pitchFamily="2" charset="2"/>
              <a:buChar char="n"/>
            </a:pPr>
            <a:r>
              <a:rPr lang="en-US" sz="950" dirty="0">
                <a:solidFill>
                  <a:srgbClr val="000000"/>
                </a:solidFill>
                <a:latin typeface="Trade Gothic LT Com" panose="020B0503040303020004" pitchFamily="34" charset="0"/>
                <a:ea typeface="STKaiti" panose="02010600040101010101" pitchFamily="2" charset="-122"/>
              </a:rPr>
              <a:t>Recently, certain RBL lenders have indicated to investors that they intend to reduce exposure to energy loans over time</a:t>
            </a:r>
          </a:p>
          <a:p>
            <a:pPr marL="274320" lvl="2" indent="-137160" defTabSz="914400">
              <a:spcBef>
                <a:spcPts val="500"/>
              </a:spcBef>
              <a:buClr>
                <a:srgbClr val="B3B3B3"/>
              </a:buClr>
              <a:buSzPct val="80000"/>
              <a:buFont typeface="Arial" panose="020B0604020202020204" pitchFamily="34" charset="0"/>
              <a:buChar char="─"/>
            </a:pPr>
            <a:r>
              <a:rPr lang="en-US" sz="950" dirty="0">
                <a:solidFill>
                  <a:srgbClr val="000000"/>
                </a:solidFill>
                <a:latin typeface="Trade Gothic LT Com" panose="020B0503040303020004" pitchFamily="34" charset="0"/>
                <a:ea typeface="STKaiti" panose="02010600040101010101" pitchFamily="2" charset="-122"/>
              </a:rPr>
              <a:t>Moody’s and JP Morgan forecast a total reduction of as much as 30% to banks’ exposure to reserve based loans </a:t>
            </a:r>
            <a:r>
              <a:rPr lang="en-US" sz="950" baseline="30000" dirty="0">
                <a:solidFill>
                  <a:srgbClr val="000000"/>
                </a:solidFill>
                <a:latin typeface="Trade Gothic LT Com" panose="020B0503040303020004" pitchFamily="34" charset="0"/>
                <a:ea typeface="STKaiti" panose="02010600040101010101" pitchFamily="2" charset="-122"/>
              </a:rPr>
              <a:t>(1)</a:t>
            </a:r>
          </a:p>
          <a:p>
            <a:pPr marL="137160" lvl="1" indent="-137160" defTabSz="914400">
              <a:spcBef>
                <a:spcPts val="500"/>
              </a:spcBef>
              <a:buClr>
                <a:srgbClr val="B3B3B3"/>
              </a:buClr>
              <a:buSzPct val="60000"/>
              <a:buFont typeface="Wingdings" panose="05000000000000000000" pitchFamily="2" charset="2"/>
              <a:buChar char="n"/>
            </a:pPr>
            <a:r>
              <a:rPr lang="en-US" sz="950" dirty="0">
                <a:solidFill>
                  <a:srgbClr val="000000"/>
                </a:solidFill>
                <a:latin typeface="Trade Gothic LT Com" panose="020B0503040303020004" pitchFamily="34" charset="0"/>
                <a:ea typeface="STKaiti" panose="02010600040101010101" pitchFamily="2" charset="-122"/>
              </a:rPr>
              <a:t>While many regional banks were established on lending to the sector, they see merit in diversifying as their stock performance has consistently lagged their peers</a:t>
            </a:r>
          </a:p>
        </p:txBody>
      </p:sp>
      <p:sp>
        <p:nvSpPr>
          <p:cNvPr id="16" name="TextBox 15">
            <a:extLst>
              <a:ext uri="{FF2B5EF4-FFF2-40B4-BE49-F238E27FC236}">
                <a16:creationId xmlns:a16="http://schemas.microsoft.com/office/drawing/2014/main" id="{BB82DA6E-61BA-4349-AB6C-0939716B3DAC}"/>
              </a:ext>
            </a:extLst>
          </p:cNvPr>
          <p:cNvSpPr txBox="1"/>
          <p:nvPr>
            <p:custDataLst>
              <p:tags r:id="rId10"/>
            </p:custDataLst>
          </p:nvPr>
        </p:nvSpPr>
        <p:spPr>
          <a:xfrm>
            <a:off x="1693162" y="6643842"/>
            <a:ext cx="7132320" cy="92333"/>
          </a:xfrm>
          <a:prstGeom prst="rect">
            <a:avLst/>
          </a:prstGeom>
          <a:noFill/>
        </p:spPr>
        <p:txBody>
          <a:bodyPr vert="horz" wrap="square" lIns="0" tIns="0" rIns="0" bIns="0" rtlCol="0" anchor="b" anchorCtr="0">
            <a:spAutoFit/>
          </a:bodyPr>
          <a:lstStyle/>
          <a:p>
            <a:pPr marL="171450" indent="-171450" defTabSz="914400">
              <a:buFontTx/>
              <a:buAutoNum type="arabicParenBoth"/>
            </a:pPr>
            <a:r>
              <a:rPr lang="en-US" sz="600" dirty="0">
                <a:solidFill>
                  <a:prstClr val="black"/>
                </a:solidFill>
                <a:latin typeface="Trade Gothic LT Com"/>
              </a:rPr>
              <a:t>Per WSJ article “Banks Cut Shale Drillers’ Lifeline as Losses Mount”, published on 6/15/20</a:t>
            </a:r>
            <a:r>
              <a:rPr lang="en-US" sz="600" dirty="0">
                <a:solidFill>
                  <a:prstClr val="black"/>
                </a:solidFill>
                <a:latin typeface="Trade Gothic LT Com" panose="020B0503040303020004" pitchFamily="34" charset="0"/>
                <a:ea typeface="STKaiti" panose="02010600040101010101" pitchFamily="2" charset="-122"/>
              </a:rPr>
              <a:t>.</a:t>
            </a:r>
          </a:p>
        </p:txBody>
      </p:sp>
      <p:sp>
        <p:nvSpPr>
          <p:cNvPr id="10" name="TextBox 9">
            <a:extLst>
              <a:ext uri="{FF2B5EF4-FFF2-40B4-BE49-F238E27FC236}">
                <a16:creationId xmlns:a16="http://schemas.microsoft.com/office/drawing/2014/main" id="{137860F5-BDAF-4BA9-8F59-68D9F43C53CC}"/>
              </a:ext>
            </a:extLst>
          </p:cNvPr>
          <p:cNvSpPr txBox="1"/>
          <p:nvPr>
            <p:custDataLst>
              <p:tags r:id="rId11"/>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a:solidFill>
                  <a:srgbClr val="000000"/>
                </a:solidFill>
                <a:latin typeface="Trade Gothic LT Com" panose="020B0503040303020004" pitchFamily="34" charset="0"/>
              </a:rPr>
              <a:t>iii</a:t>
            </a:r>
          </a:p>
        </p:txBody>
      </p:sp>
    </p:spTree>
    <p:custDataLst>
      <p:tags r:id="rId1"/>
    </p:custDataLst>
    <p:extLst>
      <p:ext uri="{BB962C8B-B14F-4D97-AF65-F5344CB8AC3E}">
        <p14:creationId xmlns:p14="http://schemas.microsoft.com/office/powerpoint/2010/main" val="575804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1615440" y="518996"/>
            <a:ext cx="8961119" cy="1118525"/>
          </a:xfrm>
          <a:prstGeom prst="rect">
            <a:avLst/>
          </a:prstGeom>
          <a:solidFill>
            <a:srgbClr val="EBF5FF"/>
          </a:solidFill>
          <a:ln w="9525" cmpd="sng">
            <a:solidFill>
              <a:srgbClr val="B3B3B3"/>
            </a:solidFill>
          </a:ln>
        </p:spPr>
        <p:txBody>
          <a:bodyPr vert="horz" wrap="square" lIns="73152" tIns="73152" rIns="73152" bIns="73152" rtlCol="0" anchor="t">
            <a:noAutofit/>
          </a:bodyPr>
          <a:lstStyle/>
          <a:p>
            <a:pPr marL="137160" lvl="1" indent="-137160" defTabSz="914400">
              <a:spcBef>
                <a:spcPts val="500"/>
              </a:spcBef>
              <a:buClr>
                <a:srgbClr val="B3B3B3"/>
              </a:buClr>
              <a:buSzPct val="60000"/>
              <a:buFont typeface="Wingdings"/>
              <a:buChar char="n"/>
            </a:pPr>
            <a:r>
              <a:rPr lang="en-US" sz="900" dirty="0">
                <a:solidFill>
                  <a:srgbClr val="000000"/>
                </a:solidFill>
                <a:latin typeface="Trade Gothic LT Com"/>
              </a:rPr>
              <a:t>Distressed upstream businesses increasingly looking to midstream providers for concessions in various forms including: (</a:t>
            </a:r>
            <a:r>
              <a:rPr lang="en-US" sz="900" dirty="0" err="1">
                <a:solidFill>
                  <a:srgbClr val="000000"/>
                </a:solidFill>
                <a:latin typeface="Trade Gothic LT Com"/>
              </a:rPr>
              <a:t>i</a:t>
            </a:r>
            <a:r>
              <a:rPr lang="en-US" sz="900" dirty="0">
                <a:solidFill>
                  <a:srgbClr val="000000"/>
                </a:solidFill>
                <a:latin typeface="Trade Gothic LT Com"/>
              </a:rPr>
              <a:t>) rate reductions, (ii) volume commitment changes and (iii) drill incentives, among others</a:t>
            </a:r>
          </a:p>
          <a:p>
            <a:pPr marL="137160" lvl="1" indent="-137160" defTabSz="914400">
              <a:spcBef>
                <a:spcPts val="500"/>
              </a:spcBef>
              <a:buClr>
                <a:srgbClr val="B3B3B3"/>
              </a:buClr>
              <a:buSzPct val="60000"/>
              <a:buFont typeface="Wingdings"/>
              <a:buChar char="n"/>
            </a:pPr>
            <a:r>
              <a:rPr lang="en-US" sz="900" dirty="0">
                <a:solidFill>
                  <a:srgbClr val="000000"/>
                </a:solidFill>
                <a:latin typeface="Trade Gothic LT Com"/>
              </a:rPr>
              <a:t>Midstream businesses have started to actively negotiate with upstream companies and potential buyers in a number of situations as an alternative to litigation</a:t>
            </a:r>
          </a:p>
          <a:p>
            <a:pPr marL="137160" lvl="1" indent="-137160" defTabSz="914400">
              <a:spcBef>
                <a:spcPts val="500"/>
              </a:spcBef>
              <a:buClr>
                <a:srgbClr val="B3B3B3"/>
              </a:buClr>
              <a:buSzPct val="60000"/>
              <a:buFont typeface="Wingdings"/>
              <a:buChar char="n"/>
            </a:pPr>
            <a:r>
              <a:rPr lang="en-US" sz="900" dirty="0">
                <a:solidFill>
                  <a:srgbClr val="000000"/>
                </a:solidFill>
                <a:latin typeface="Trade Gothic LT Com"/>
              </a:rPr>
              <a:t>The significant in court issue remains the argument regarding contracts that have covenants running with the land such as Chesapeake, Extraction, and Southland and the different jurisdictions that the law is being interpreted</a:t>
            </a:r>
          </a:p>
          <a:p>
            <a:pPr marL="137160" lvl="1" indent="-137160" defTabSz="914400">
              <a:spcBef>
                <a:spcPts val="500"/>
              </a:spcBef>
              <a:buClr>
                <a:srgbClr val="B3B3B3"/>
              </a:buClr>
              <a:buSzPct val="60000"/>
              <a:buFont typeface="Wingdings"/>
              <a:buChar char="n"/>
            </a:pPr>
            <a:r>
              <a:rPr lang="en-US" sz="900" dirty="0">
                <a:solidFill>
                  <a:srgbClr val="000000"/>
                </a:solidFill>
                <a:latin typeface="Trade Gothic LT Com"/>
              </a:rPr>
              <a:t>Additionally, interstate pipelines regulated by FERC have been rejected in several cases and are currently on appeal</a:t>
            </a:r>
          </a:p>
        </p:txBody>
      </p:sp>
      <p:sp>
        <p:nvSpPr>
          <p:cNvPr id="2" name="Title 1"/>
          <p:cNvSpPr>
            <a:spLocks noGrp="1"/>
          </p:cNvSpPr>
          <p:nvPr>
            <p:ph type="title"/>
          </p:nvPr>
        </p:nvSpPr>
        <p:spPr/>
        <p:txBody>
          <a:bodyPr/>
          <a:lstStyle/>
          <a:p>
            <a:r>
              <a:rPr lang="en-US" dirty="0"/>
              <a:t>Key Recent Upstream Contract Rejections / Renegotiations</a:t>
            </a:r>
          </a:p>
        </p:txBody>
      </p:sp>
      <p:graphicFrame>
        <p:nvGraphicFramePr>
          <p:cNvPr id="4" name="Table 5">
            <a:extLst>
              <a:ext uri="{FF2B5EF4-FFF2-40B4-BE49-F238E27FC236}">
                <a16:creationId xmlns:a16="http://schemas.microsoft.com/office/drawing/2014/main" id="{4E30B20F-20C2-4D28-93B1-36047C1C88BB}"/>
              </a:ext>
            </a:extLst>
          </p:cNvPr>
          <p:cNvGraphicFramePr>
            <a:graphicFrameLocks noGrp="1"/>
          </p:cNvGraphicFramePr>
          <p:nvPr>
            <p:extLst/>
          </p:nvPr>
        </p:nvGraphicFramePr>
        <p:xfrm>
          <a:off x="1615440" y="1747248"/>
          <a:ext cx="8961119" cy="4732722"/>
        </p:xfrm>
        <a:graphic>
          <a:graphicData uri="http://schemas.openxmlformats.org/drawingml/2006/table">
            <a:tbl>
              <a:tblPr firstRow="1" bandRow="1">
                <a:tableStyleId>{5C22544A-7EE6-4342-B048-85BDC9FD1C3A}</a:tableStyleId>
              </a:tblPr>
              <a:tblGrid>
                <a:gridCol w="1205729">
                  <a:extLst>
                    <a:ext uri="{9D8B030D-6E8A-4147-A177-3AD203B41FA5}">
                      <a16:colId xmlns:a16="http://schemas.microsoft.com/office/drawing/2014/main" val="4089475538"/>
                    </a:ext>
                  </a:extLst>
                </a:gridCol>
                <a:gridCol w="1551078">
                  <a:extLst>
                    <a:ext uri="{9D8B030D-6E8A-4147-A177-3AD203B41FA5}">
                      <a16:colId xmlns:a16="http://schemas.microsoft.com/office/drawing/2014/main" val="3865033225"/>
                    </a:ext>
                  </a:extLst>
                </a:gridCol>
                <a:gridCol w="1551078">
                  <a:extLst>
                    <a:ext uri="{9D8B030D-6E8A-4147-A177-3AD203B41FA5}">
                      <a16:colId xmlns:a16="http://schemas.microsoft.com/office/drawing/2014/main" val="762481089"/>
                    </a:ext>
                  </a:extLst>
                </a:gridCol>
                <a:gridCol w="1551078">
                  <a:extLst>
                    <a:ext uri="{9D8B030D-6E8A-4147-A177-3AD203B41FA5}">
                      <a16:colId xmlns:a16="http://schemas.microsoft.com/office/drawing/2014/main" val="1961386157"/>
                    </a:ext>
                  </a:extLst>
                </a:gridCol>
                <a:gridCol w="1551078">
                  <a:extLst>
                    <a:ext uri="{9D8B030D-6E8A-4147-A177-3AD203B41FA5}">
                      <a16:colId xmlns:a16="http://schemas.microsoft.com/office/drawing/2014/main" val="3977899767"/>
                    </a:ext>
                  </a:extLst>
                </a:gridCol>
                <a:gridCol w="1551078">
                  <a:extLst>
                    <a:ext uri="{9D8B030D-6E8A-4147-A177-3AD203B41FA5}">
                      <a16:colId xmlns:a16="http://schemas.microsoft.com/office/drawing/2014/main" val="125364760"/>
                    </a:ext>
                  </a:extLst>
                </a:gridCol>
              </a:tblGrid>
              <a:tr h="373341">
                <a:tc>
                  <a:txBody>
                    <a:bodyPr/>
                    <a:lstStyle/>
                    <a:p>
                      <a:pPr algn="ctr"/>
                      <a:r>
                        <a:rPr lang="en-US" sz="800" b="1" dirty="0">
                          <a:solidFill>
                            <a:schemeClr val="tx1"/>
                          </a:solidFill>
                          <a:latin typeface="+mn-lt"/>
                        </a:rPr>
                        <a:t>E&amp;P </a:t>
                      </a:r>
                      <a:br>
                        <a:rPr lang="en-US" sz="800" b="1" dirty="0">
                          <a:solidFill>
                            <a:schemeClr val="tx1"/>
                          </a:solidFill>
                          <a:latin typeface="+mn-lt"/>
                        </a:rPr>
                      </a:br>
                      <a:r>
                        <a:rPr lang="en-US" sz="800" b="1" dirty="0">
                          <a:solidFill>
                            <a:schemeClr val="tx1"/>
                          </a:solidFill>
                          <a:latin typeface="+mn-lt"/>
                        </a:rPr>
                        <a:t>Operator</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bg1">
                        <a:lumMod val="95000"/>
                      </a:schemeClr>
                    </a:solidFill>
                  </a:tcPr>
                </a:tc>
                <a:tc>
                  <a:txBody>
                    <a:bodyPr/>
                    <a:lstStyle/>
                    <a:p>
                      <a:pPr algn="ctr"/>
                      <a:endParaRPr lang="en-US" sz="900" dirty="0">
                        <a:solidFill>
                          <a:schemeClr val="tx1"/>
                        </a:solidFill>
                        <a:latin typeface="+mn-lt"/>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algn="ctr"/>
                      <a:endParaRPr lang="en-US" sz="900" dirty="0">
                        <a:solidFill>
                          <a:schemeClr val="tx1"/>
                        </a:solidFill>
                        <a:latin typeface="+mn-lt"/>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algn="ctr"/>
                      <a:endParaRPr lang="en-US" sz="900" dirty="0">
                        <a:solidFill>
                          <a:schemeClr val="tx1"/>
                        </a:solidFill>
                        <a:latin typeface="+mn-lt"/>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algn="ctr"/>
                      <a:endParaRPr lang="en-US" sz="900" dirty="0">
                        <a:solidFill>
                          <a:schemeClr val="tx1"/>
                        </a:solidFill>
                        <a:latin typeface="+mn-lt"/>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algn="ctr"/>
                      <a:endParaRPr lang="en-US" sz="900" dirty="0">
                        <a:solidFill>
                          <a:schemeClr val="tx1"/>
                        </a:solidFill>
                        <a:latin typeface="+mn-lt"/>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extLst>
                  <a:ext uri="{0D108BD9-81ED-4DB2-BD59-A6C34878D82A}">
                    <a16:rowId xmlns:a16="http://schemas.microsoft.com/office/drawing/2014/main" val="3907524188"/>
                  </a:ext>
                </a:extLst>
              </a:tr>
              <a:tr h="373341">
                <a:tc>
                  <a:txBody>
                    <a:bodyPr/>
                    <a:lstStyle/>
                    <a:p>
                      <a:pPr algn="ctr"/>
                      <a:r>
                        <a:rPr lang="en-US" sz="800" b="1" dirty="0">
                          <a:solidFill>
                            <a:schemeClr val="tx1"/>
                          </a:solidFill>
                          <a:latin typeface="+mn-lt"/>
                        </a:rPr>
                        <a:t>Midstream </a:t>
                      </a:r>
                      <a:br>
                        <a:rPr lang="en-US" sz="800" b="1" dirty="0">
                          <a:solidFill>
                            <a:schemeClr val="tx1"/>
                          </a:solidFill>
                          <a:latin typeface="+mn-lt"/>
                        </a:rPr>
                      </a:br>
                      <a:r>
                        <a:rPr lang="en-US" sz="800" b="1" dirty="0">
                          <a:solidFill>
                            <a:schemeClr val="tx1"/>
                          </a:solidFill>
                          <a:latin typeface="+mn-lt"/>
                        </a:rPr>
                        <a:t>Service Provider</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bg1">
                        <a:lumMod val="95000"/>
                      </a:schemeClr>
                    </a:solidFill>
                  </a:tcPr>
                </a:tc>
                <a:tc>
                  <a:txBody>
                    <a:bodyPr/>
                    <a:lstStyle/>
                    <a:p>
                      <a:pPr algn="ctr"/>
                      <a:endParaRPr lang="en-US" sz="900" b="1" dirty="0">
                        <a:latin typeface="+mn-lt"/>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algn="ctr"/>
                      <a:endParaRPr lang="en-US" sz="900" b="1" dirty="0">
                        <a:latin typeface="+mn-lt"/>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algn="ctr"/>
                      <a:endParaRPr lang="en-US" sz="900" b="1" dirty="0">
                        <a:solidFill>
                          <a:schemeClr val="tx1"/>
                        </a:solidFill>
                        <a:latin typeface="+mn-lt"/>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algn="ctr"/>
                      <a:endParaRPr lang="en-US" sz="900" b="1" dirty="0">
                        <a:solidFill>
                          <a:schemeClr val="tx1"/>
                        </a:solidFill>
                        <a:latin typeface="+mn-lt"/>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algn="ctr"/>
                      <a:endParaRPr lang="en-US" sz="900" b="1" dirty="0">
                        <a:latin typeface="+mn-lt"/>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extLst>
                  <a:ext uri="{0D108BD9-81ED-4DB2-BD59-A6C34878D82A}">
                    <a16:rowId xmlns:a16="http://schemas.microsoft.com/office/drawing/2014/main" val="965546727"/>
                  </a:ext>
                </a:extLst>
              </a:tr>
              <a:tr h="210312">
                <a:tc>
                  <a:txBody>
                    <a:bodyPr/>
                    <a:lstStyle/>
                    <a:p>
                      <a:pPr algn="ctr"/>
                      <a:r>
                        <a:rPr lang="en-US" sz="800" b="1" dirty="0">
                          <a:solidFill>
                            <a:schemeClr val="tx1"/>
                          </a:solidFill>
                          <a:latin typeface="+mn-lt"/>
                        </a:rPr>
                        <a:t>Date Filed</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bg1">
                        <a:lumMod val="95000"/>
                      </a:schemeClr>
                    </a:solid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1/27/2020</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5/14/2020</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6/14/2020</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6/28/2020</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11/13/20</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extLst>
                  <a:ext uri="{0D108BD9-81ED-4DB2-BD59-A6C34878D82A}">
                    <a16:rowId xmlns:a16="http://schemas.microsoft.com/office/drawing/2014/main" val="1345206092"/>
                  </a:ext>
                </a:extLst>
              </a:tr>
              <a:tr h="210312">
                <a:tc>
                  <a:txBody>
                    <a:bodyPr/>
                    <a:lstStyle/>
                    <a:p>
                      <a:pPr algn="ctr"/>
                      <a:r>
                        <a:rPr lang="en-US" sz="800" b="1" dirty="0">
                          <a:solidFill>
                            <a:schemeClr val="tx1"/>
                          </a:solidFill>
                          <a:latin typeface="+mn-lt"/>
                        </a:rPr>
                        <a:t>Court</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bg1">
                        <a:lumMod val="95000"/>
                      </a:schemeClr>
                    </a:solid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Delaware</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Texas</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Delaware</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Texas</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Texas</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extLst>
                  <a:ext uri="{0D108BD9-81ED-4DB2-BD59-A6C34878D82A}">
                    <a16:rowId xmlns:a16="http://schemas.microsoft.com/office/drawing/2014/main" val="20908447"/>
                  </a:ext>
                </a:extLst>
              </a:tr>
              <a:tr h="210312">
                <a:tc>
                  <a:txBody>
                    <a:bodyPr/>
                    <a:lstStyle/>
                    <a:p>
                      <a:pPr algn="ctr"/>
                      <a:r>
                        <a:rPr lang="en-US" sz="800" b="1" dirty="0">
                          <a:solidFill>
                            <a:schemeClr val="tx1"/>
                          </a:solidFill>
                          <a:latin typeface="+mn-lt"/>
                        </a:rPr>
                        <a:t>Judge</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bg1">
                        <a:lumMod val="95000"/>
                      </a:schemeClr>
                    </a:solid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Karen Owens</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Marvin </a:t>
                      </a:r>
                      <a:r>
                        <a:rPr lang="en-US" sz="700" kern="1200" dirty="0" err="1">
                          <a:solidFill>
                            <a:srgbClr val="000000"/>
                          </a:solidFill>
                          <a:latin typeface="+mn-lt"/>
                          <a:ea typeface="+mn-ea"/>
                          <a:cs typeface="+mn-cs"/>
                        </a:rPr>
                        <a:t>Isgur</a:t>
                      </a:r>
                      <a:endParaRPr lang="en-US" sz="700" kern="1200" dirty="0">
                        <a:solidFill>
                          <a:srgbClr val="000000"/>
                        </a:solidFill>
                        <a:latin typeface="+mn-lt"/>
                        <a:ea typeface="+mn-ea"/>
                        <a:cs typeface="+mn-cs"/>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Chris </a:t>
                      </a:r>
                      <a:r>
                        <a:rPr lang="en-US" sz="700" kern="1200" dirty="0" err="1">
                          <a:solidFill>
                            <a:srgbClr val="000000"/>
                          </a:solidFill>
                          <a:latin typeface="+mn-lt"/>
                          <a:ea typeface="+mn-ea"/>
                          <a:cs typeface="+mn-cs"/>
                        </a:rPr>
                        <a:t>Sontchi</a:t>
                      </a:r>
                      <a:endParaRPr lang="en-US" sz="700" kern="1200" dirty="0">
                        <a:solidFill>
                          <a:srgbClr val="000000"/>
                        </a:solidFill>
                        <a:latin typeface="+mn-lt"/>
                        <a:ea typeface="+mn-ea"/>
                        <a:cs typeface="+mn-cs"/>
                      </a:endParaRP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David Jones</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dirty="0">
                          <a:solidFill>
                            <a:srgbClr val="000000"/>
                          </a:solidFill>
                          <a:latin typeface="+mn-lt"/>
                          <a:ea typeface="+mn-ea"/>
                          <a:cs typeface="+mn-cs"/>
                        </a:rPr>
                        <a:t>David Jones</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extLst>
                  <a:ext uri="{0D108BD9-81ED-4DB2-BD59-A6C34878D82A}">
                    <a16:rowId xmlns:a16="http://schemas.microsoft.com/office/drawing/2014/main" val="1651822847"/>
                  </a:ext>
                </a:extLst>
              </a:tr>
              <a:tr h="785640">
                <a:tc>
                  <a:txBody>
                    <a:bodyPr/>
                    <a:lstStyle/>
                    <a:p>
                      <a:pPr algn="ctr"/>
                      <a:r>
                        <a:rPr lang="en-US" sz="800" b="1" dirty="0">
                          <a:solidFill>
                            <a:schemeClr val="tx1"/>
                          </a:solidFill>
                          <a:latin typeface="+mn-lt"/>
                        </a:rPr>
                        <a:t>Description</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bg1">
                        <a:lumMod val="95000"/>
                      </a:schemeClr>
                    </a:solid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2 G&amp;P agreements with minimum volume commitment (“L60” and “L63” agreements)</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Firm transportation contract on the Rockies Express pipeline that shipped gas east </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G&amp;P contract with Pinedale LGS that gathered infield volumes; assets previously owned by UPL </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Extraction attempting to reject numerous contracts in bankruptcy</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Focus thus far has been on oil gathering and transportation agreements (Grand Mesa/NGL, Elevation, and ARB Midstream)</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ETC inter-state firm transportation contract for Haynesville assets</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Williams (Access) gathers and processes volumes across the Chesapeake legacy asset base</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Immediately moved to reject 6 of 17 long-haul gas transportation contracts across 4 different midstream operators as well as 3 G&amp;P agreements</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extLst>
                  <a:ext uri="{0D108BD9-81ED-4DB2-BD59-A6C34878D82A}">
                    <a16:rowId xmlns:a16="http://schemas.microsoft.com/office/drawing/2014/main" val="3822927814"/>
                  </a:ext>
                </a:extLst>
              </a:tr>
              <a:tr h="2560320">
                <a:tc>
                  <a:txBody>
                    <a:bodyPr/>
                    <a:lstStyle/>
                    <a:p>
                      <a:pPr algn="ctr"/>
                      <a:r>
                        <a:rPr lang="en-US" sz="800" b="1" dirty="0">
                          <a:solidFill>
                            <a:schemeClr val="tx1"/>
                          </a:solidFill>
                          <a:latin typeface="+mn-lt"/>
                        </a:rPr>
                        <a:t>Commentary</a:t>
                      </a:r>
                    </a:p>
                  </a:txBody>
                  <a:tcPr marL="92303" marR="92303" anchor="ctr">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solidFill>
                      <a:schemeClr val="bg1">
                        <a:lumMod val="95000"/>
                      </a:schemeClr>
                    </a:solid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Week long trial in Delaware court in September</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Of the two gathering agreements, Southland is trying to reject the contract with less-favorable terms </a:t>
                      </a:r>
                    </a:p>
                    <a:p>
                      <a:pPr marL="137160" marR="0" lvl="1" indent="-137160" algn="l" defTabSz="914400" rtl="0" eaLnBrk="1" fontAlgn="auto" latinLnBrk="0" hangingPunct="1">
                        <a:lnSpc>
                          <a:spcPct val="100000"/>
                        </a:lnSpc>
                        <a:spcBef>
                          <a:spcPts val="500"/>
                        </a:spcBef>
                        <a:spcAft>
                          <a:spcPts val="0"/>
                        </a:spcAft>
                        <a:buClr>
                          <a:srgbClr val="B3B3B3"/>
                        </a:buClr>
                        <a:buSzPct val="60000"/>
                        <a:buFont typeface="Wingdings"/>
                        <a:buChar char="n"/>
                        <a:tabLst/>
                        <a:defRPr/>
                      </a:pPr>
                      <a:r>
                        <a:rPr lang="en-US" sz="700" kern="1200" spc="-40" baseline="0" dirty="0">
                          <a:solidFill>
                            <a:srgbClr val="000000"/>
                          </a:solidFill>
                          <a:latin typeface="+mn-lt"/>
                          <a:ea typeface="+mn-ea"/>
                          <a:cs typeface="+mn-cs"/>
                        </a:rPr>
                        <a:t>Bank syndicate arguing to reject the contract as it has transferred value to Williams that would otherwise be subject to liens from their loan</a:t>
                      </a:r>
                    </a:p>
                    <a:p>
                      <a:pPr marL="137160" marR="0" lvl="1" indent="-137160" algn="l" defTabSz="914400" rtl="0" eaLnBrk="1" fontAlgn="auto" latinLnBrk="0" hangingPunct="1">
                        <a:lnSpc>
                          <a:spcPct val="100000"/>
                        </a:lnSpc>
                        <a:spcBef>
                          <a:spcPts val="500"/>
                        </a:spcBef>
                        <a:spcAft>
                          <a:spcPts val="0"/>
                        </a:spcAft>
                        <a:buClr>
                          <a:srgbClr val="B3B3B3"/>
                        </a:buClr>
                        <a:buSzPct val="60000"/>
                        <a:buFont typeface="Wingdings"/>
                        <a:buChar char="n"/>
                        <a:tabLst/>
                        <a:defRPr/>
                      </a:pPr>
                      <a:r>
                        <a:rPr lang="en-US" sz="700" kern="1200" spc="-40" baseline="0" dirty="0">
                          <a:solidFill>
                            <a:srgbClr val="000000"/>
                          </a:solidFill>
                          <a:latin typeface="+mn-lt"/>
                          <a:ea typeface="+mn-ea"/>
                          <a:cs typeface="+mn-cs"/>
                        </a:rPr>
                        <a:t>On November 13, Judge Owens ruled that the “L63” gas gathering agreement does not run with the land and may be rejected</a:t>
                      </a:r>
                    </a:p>
                  </a:txBody>
                  <a:tcPr marL="92303" marR="92303" marT="91440" marB="91440">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marR="0" lvl="1" indent="-137160" algn="l" defTabSz="914400" rtl="0" eaLnBrk="1" fontAlgn="auto" latinLnBrk="0" hangingPunct="1">
                        <a:lnSpc>
                          <a:spcPct val="100000"/>
                        </a:lnSpc>
                        <a:spcBef>
                          <a:spcPts val="500"/>
                        </a:spcBef>
                        <a:spcAft>
                          <a:spcPts val="0"/>
                        </a:spcAft>
                        <a:buClr>
                          <a:srgbClr val="B3B3B3"/>
                        </a:buClr>
                        <a:buSzPct val="60000"/>
                        <a:buFont typeface="Wingdings"/>
                        <a:buChar char="n"/>
                        <a:tabLst/>
                        <a:defRPr/>
                      </a:pPr>
                      <a:r>
                        <a:rPr lang="en-US" sz="700" kern="1200" spc="-40" baseline="0" dirty="0">
                          <a:solidFill>
                            <a:srgbClr val="000000"/>
                          </a:solidFill>
                          <a:latin typeface="+mn-lt"/>
                          <a:ea typeface="+mn-ea"/>
                          <a:cs typeface="+mn-cs"/>
                        </a:rPr>
                        <a:t>Two key elements of the rejection include: (</a:t>
                      </a:r>
                      <a:r>
                        <a:rPr lang="en-US" sz="700" kern="1200" spc="-40" baseline="0" dirty="0" err="1">
                          <a:solidFill>
                            <a:srgbClr val="000000"/>
                          </a:solidFill>
                          <a:latin typeface="+mn-lt"/>
                          <a:ea typeface="+mn-ea"/>
                          <a:cs typeface="+mn-cs"/>
                        </a:rPr>
                        <a:t>i</a:t>
                      </a:r>
                      <a:r>
                        <a:rPr lang="en-US" sz="700" kern="1200" spc="-40" baseline="0" dirty="0">
                          <a:solidFill>
                            <a:srgbClr val="000000"/>
                          </a:solidFill>
                          <a:latin typeface="+mn-lt"/>
                          <a:ea typeface="+mn-ea"/>
                          <a:cs typeface="+mn-cs"/>
                        </a:rPr>
                        <a:t>) satisfaction of the business judgement standard (estate better off) and (ii) no interruption of gas supply to customers as a result of the rejection</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Rockies Express contract was rejected </a:t>
                      </a:r>
                    </a:p>
                    <a:p>
                      <a:pPr marL="137160" marR="0" lvl="1" indent="-137160" algn="l" defTabSz="914400" rtl="0" eaLnBrk="1" fontAlgn="auto" latinLnBrk="0" hangingPunct="1">
                        <a:lnSpc>
                          <a:spcPct val="100000"/>
                        </a:lnSpc>
                        <a:spcBef>
                          <a:spcPts val="500"/>
                        </a:spcBef>
                        <a:spcAft>
                          <a:spcPts val="0"/>
                        </a:spcAft>
                        <a:buClr>
                          <a:srgbClr val="B3B3B3"/>
                        </a:buClr>
                        <a:buSzPct val="60000"/>
                        <a:buFont typeface="Wingdings"/>
                        <a:buChar char="n"/>
                        <a:tabLst/>
                        <a:defRPr/>
                      </a:pPr>
                      <a:r>
                        <a:rPr lang="en-US" sz="700" kern="1200" spc="-40" baseline="0" dirty="0">
                          <a:solidFill>
                            <a:srgbClr val="000000"/>
                          </a:solidFill>
                          <a:latin typeface="+mn-lt"/>
                          <a:ea typeface="+mn-ea"/>
                          <a:cs typeface="+mn-cs"/>
                        </a:rPr>
                        <a:t>Pinedale LGS contract (structured as a leaseback financing) was due to be rejected, however, the system was acquired by UPL in bankruptcy for $18 MM (original lease required annual payments of $20 MM through 2027)</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FERC has filed two appeals: (</a:t>
                      </a:r>
                      <a:r>
                        <a:rPr lang="en-US" sz="700" kern="1200" spc="-40" baseline="0" dirty="0" err="1">
                          <a:solidFill>
                            <a:srgbClr val="000000"/>
                          </a:solidFill>
                          <a:latin typeface="+mn-lt"/>
                          <a:ea typeface="+mn-ea"/>
                          <a:cs typeface="+mn-cs"/>
                        </a:rPr>
                        <a:t>i</a:t>
                      </a:r>
                      <a:r>
                        <a:rPr lang="en-US" sz="700" kern="1200" spc="-40" baseline="0" dirty="0">
                          <a:solidFill>
                            <a:srgbClr val="000000"/>
                          </a:solidFill>
                          <a:latin typeface="+mn-lt"/>
                          <a:ea typeface="+mn-ea"/>
                          <a:cs typeface="+mn-cs"/>
                        </a:rPr>
                        <a:t>) related to the ruling and (ii) related to the bankruptcy courts ability to reject FERC-regulated contracts</a:t>
                      </a:r>
                    </a:p>
                  </a:txBody>
                  <a:tcPr marL="92303" marR="92303" marT="91440" marB="91440">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On October 14, Judge </a:t>
                      </a:r>
                      <a:r>
                        <a:rPr lang="en-US" sz="700" kern="1200" spc="-40" baseline="0" dirty="0" err="1">
                          <a:solidFill>
                            <a:srgbClr val="000000"/>
                          </a:solidFill>
                          <a:latin typeface="+mn-lt"/>
                          <a:ea typeface="+mn-ea"/>
                          <a:cs typeface="+mn-cs"/>
                        </a:rPr>
                        <a:t>Sontchi</a:t>
                      </a:r>
                      <a:r>
                        <a:rPr lang="en-US" sz="700" kern="1200" spc="-40" baseline="0" dirty="0">
                          <a:solidFill>
                            <a:srgbClr val="000000"/>
                          </a:solidFill>
                          <a:latin typeface="+mn-lt"/>
                          <a:ea typeface="+mn-ea"/>
                          <a:cs typeface="+mn-cs"/>
                        </a:rPr>
                        <a:t> ruled that Grand Mesa (NGL), Platte River/DJ South (ARB Midstream), and Elevation contracts do not create covenants “running with the land”</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On November 2, Judge </a:t>
                      </a:r>
                      <a:r>
                        <a:rPr lang="en-US" sz="700" kern="1200" spc="-40" baseline="0" dirty="0" err="1">
                          <a:solidFill>
                            <a:srgbClr val="000000"/>
                          </a:solidFill>
                          <a:latin typeface="+mn-lt"/>
                          <a:ea typeface="+mn-ea"/>
                          <a:cs typeface="+mn-cs"/>
                        </a:rPr>
                        <a:t>Sontchi</a:t>
                      </a:r>
                      <a:r>
                        <a:rPr lang="en-US" sz="700" kern="1200" spc="-40" baseline="0" dirty="0">
                          <a:solidFill>
                            <a:srgbClr val="000000"/>
                          </a:solidFill>
                          <a:latin typeface="+mn-lt"/>
                          <a:ea typeface="+mn-ea"/>
                          <a:cs typeface="+mn-cs"/>
                        </a:rPr>
                        <a:t> granted Extraction’s motion to reject its transportation services agreements, applying the deferential business judgment standard instead of a heightened public interest standard that was requested by midstream counterparties</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Extraction rejected its Grand Mesa and Platte River contracts; however, the company reached an agreement with Elevation prior to ruling that included a settlement with a damage claim</a:t>
                      </a:r>
                    </a:p>
                  </a:txBody>
                  <a:tcPr marL="92303" marR="92303" marT="91440" marB="91440">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On October 28, Judge Jones approved CHK’s motion to reject its gas purchase agreement with ETC, ruling that the contract does not establish a covenant “running with the land”</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Decision currently on appeal</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On November 23, Williams announced an out-of-court settlement with Chesapeake that included Williams taking ownership of certain CHK upstream assets in the Haynesville in return for rate reductions </a:t>
                      </a:r>
                    </a:p>
                  </a:txBody>
                  <a:tcPr marL="92303" marR="92303" marT="91440" marB="91440">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tc>
                  <a:txBody>
                    <a:bodyPr/>
                    <a:lstStyle/>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Plan approval conditioned on 50% reduction of firm transportation reservation fees</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Rejected long-haul contracts include Rockies Express (Tallgrass/P66), ANR Pipeline (TCP), two Texas Gas contracts (TCP), and Rover (ET)</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Filed an adversary proceeding against Midship (Cheniere) seeking punitive damages for an improper draw of letters of credit</a:t>
                      </a:r>
                    </a:p>
                    <a:p>
                      <a:pPr marL="137160" lvl="1" indent="-137160" algn="l" defTabSz="914400" rtl="0" eaLnBrk="1" latinLnBrk="0" hangingPunct="1">
                        <a:spcBef>
                          <a:spcPts val="500"/>
                        </a:spcBef>
                        <a:buClr>
                          <a:srgbClr val="B3B3B3"/>
                        </a:buClr>
                        <a:buSzPct val="60000"/>
                        <a:buFont typeface="Wingdings"/>
                        <a:buChar char="n"/>
                      </a:pPr>
                      <a:r>
                        <a:rPr lang="en-US" sz="700" kern="1200" spc="-40" baseline="0" dirty="0">
                          <a:solidFill>
                            <a:srgbClr val="000000"/>
                          </a:solidFill>
                          <a:latin typeface="+mn-lt"/>
                          <a:ea typeface="+mn-ea"/>
                          <a:cs typeface="+mn-cs"/>
                        </a:rPr>
                        <a:t>Rejected G&amp;P agreements includes Rice Olympus Midstream (</a:t>
                      </a:r>
                      <a:r>
                        <a:rPr lang="en-US" sz="700" kern="1200" spc="-40" baseline="0" dirty="0" err="1">
                          <a:solidFill>
                            <a:srgbClr val="000000"/>
                          </a:solidFill>
                          <a:latin typeface="+mn-lt"/>
                          <a:ea typeface="+mn-ea"/>
                          <a:cs typeface="+mn-cs"/>
                        </a:rPr>
                        <a:t>Equitarns</a:t>
                      </a:r>
                      <a:r>
                        <a:rPr lang="en-US" sz="700" kern="1200" spc="-40" baseline="0" dirty="0">
                          <a:solidFill>
                            <a:srgbClr val="000000"/>
                          </a:solidFill>
                          <a:latin typeface="+mn-lt"/>
                          <a:ea typeface="+mn-ea"/>
                          <a:cs typeface="+mn-cs"/>
                        </a:rPr>
                        <a:t>), Strike Force (</a:t>
                      </a:r>
                      <a:r>
                        <a:rPr lang="en-US" sz="700" kern="1200" spc="-40" baseline="0" dirty="0" err="1">
                          <a:solidFill>
                            <a:srgbClr val="000000"/>
                          </a:solidFill>
                          <a:latin typeface="+mn-lt"/>
                          <a:ea typeface="+mn-ea"/>
                          <a:cs typeface="+mn-cs"/>
                        </a:rPr>
                        <a:t>Equitrans</a:t>
                      </a:r>
                      <a:r>
                        <a:rPr lang="en-US" sz="700" kern="1200" spc="-40" baseline="0" dirty="0">
                          <a:solidFill>
                            <a:srgbClr val="000000"/>
                          </a:solidFill>
                          <a:latin typeface="+mn-lt"/>
                          <a:ea typeface="+mn-ea"/>
                          <a:cs typeface="+mn-cs"/>
                        </a:rPr>
                        <a:t>), and DCP NGL Services (DCP)</a:t>
                      </a:r>
                    </a:p>
                    <a:p>
                      <a:pPr marL="137160" lvl="1" indent="-137160" algn="l" defTabSz="914400" rtl="0" eaLnBrk="1" latinLnBrk="0" hangingPunct="1">
                        <a:spcBef>
                          <a:spcPts val="500"/>
                        </a:spcBef>
                        <a:buClr>
                          <a:srgbClr val="B3B3B3"/>
                        </a:buClr>
                        <a:buSzPct val="60000"/>
                        <a:buFont typeface="Wingdings"/>
                        <a:buChar char="n"/>
                      </a:pPr>
                      <a:endParaRPr lang="en-US" sz="700" kern="1200" spc="-40" baseline="0" dirty="0">
                        <a:solidFill>
                          <a:srgbClr val="000000"/>
                        </a:solidFill>
                        <a:latin typeface="+mn-lt"/>
                        <a:ea typeface="+mn-ea"/>
                        <a:cs typeface="+mn-cs"/>
                      </a:endParaRPr>
                    </a:p>
                  </a:txBody>
                  <a:tcPr marL="92303" marR="92303" marT="91440" marB="91440">
                    <a:lnL w="9525" cap="flat" cmpd="sng" algn="ctr">
                      <a:solidFill>
                        <a:srgbClr val="B3B3B3"/>
                      </a:solidFill>
                      <a:prstDash val="solid"/>
                      <a:round/>
                      <a:headEnd type="none" w="med" len="med"/>
                      <a:tailEnd type="none" w="med" len="med"/>
                    </a:lnL>
                    <a:lnR w="9525" cap="flat" cmpd="sng" algn="ctr">
                      <a:solidFill>
                        <a:srgbClr val="B3B3B3"/>
                      </a:solidFill>
                      <a:prstDash val="solid"/>
                      <a:round/>
                      <a:headEnd type="none" w="med" len="med"/>
                      <a:tailEnd type="none" w="med" len="med"/>
                    </a:lnR>
                    <a:lnT w="9525" cap="flat" cmpd="sng" algn="ctr">
                      <a:solidFill>
                        <a:srgbClr val="B3B3B3"/>
                      </a:solidFill>
                      <a:prstDash val="solid"/>
                      <a:round/>
                      <a:headEnd type="none" w="med" len="med"/>
                      <a:tailEnd type="none" w="med" len="med"/>
                    </a:lnT>
                    <a:lnB w="9525" cap="flat" cmpd="sng" algn="ctr">
                      <a:solidFill>
                        <a:srgbClr val="B3B3B3"/>
                      </a:solidFill>
                      <a:prstDash val="solid"/>
                      <a:round/>
                      <a:headEnd type="none" w="med" len="med"/>
                      <a:tailEnd type="none" w="med" len="med"/>
                    </a:lnB>
                    <a:noFill/>
                  </a:tcPr>
                </a:tc>
                <a:extLst>
                  <a:ext uri="{0D108BD9-81ED-4DB2-BD59-A6C34878D82A}">
                    <a16:rowId xmlns:a16="http://schemas.microsoft.com/office/drawing/2014/main" val="21631612"/>
                  </a:ext>
                </a:extLst>
              </a:tr>
            </a:tbl>
          </a:graphicData>
        </a:graphic>
      </p:graphicFrame>
      <p:pic>
        <p:nvPicPr>
          <p:cNvPr id="11" name="Picture 8" descr="Southland Royalty Company Hunter-Level Sponsor of 2019 Wyoming ...">
            <a:extLst>
              <a:ext uri="{FF2B5EF4-FFF2-40B4-BE49-F238E27FC236}">
                <a16:creationId xmlns:a16="http://schemas.microsoft.com/office/drawing/2014/main" id="{41F1009F-60C1-4FB4-82F7-8D84D5721474}"/>
              </a:ext>
            </a:extLst>
          </p:cNvPr>
          <p:cNvPicPr>
            <a:picLocks noChangeAspect="1" noChangeArrowheads="1"/>
          </p:cNvPicPr>
          <p:nvPr/>
        </p:nvPicPr>
        <p:blipFill>
          <a:blip r:embed="rId5" cstate="print">
            <a:clrChange>
              <a:clrFrom>
                <a:srgbClr val="FDFEFF"/>
              </a:clrFrom>
              <a:clrTo>
                <a:srgbClr val="FDFEFF">
                  <a:alpha val="0"/>
                </a:srgbClr>
              </a:clrTo>
            </a:clrChange>
            <a:extLst>
              <a:ext uri="{28A0092B-C50C-407E-A947-70E740481C1C}">
                <a14:useLocalDpi xmlns:a14="http://schemas.microsoft.com/office/drawing/2010/main" val="0"/>
              </a:ext>
            </a:extLst>
          </a:blip>
          <a:srcRect/>
          <a:stretch>
            <a:fillRect/>
          </a:stretch>
        </p:blipFill>
        <p:spPr bwMode="auto">
          <a:xfrm>
            <a:off x="3357768" y="1769813"/>
            <a:ext cx="467936" cy="338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sapeake Energy releases new logo">
            <a:extLst>
              <a:ext uri="{FF2B5EF4-FFF2-40B4-BE49-F238E27FC236}">
                <a16:creationId xmlns:a16="http://schemas.microsoft.com/office/drawing/2014/main" id="{3FCB1DE1-782F-47A6-80EE-A15B3A1147B3}"/>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8851" y="1829586"/>
            <a:ext cx="928351" cy="2050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traction Oil &amp; Gas">
            <a:extLst>
              <a:ext uri="{FF2B5EF4-FFF2-40B4-BE49-F238E27FC236}">
                <a16:creationId xmlns:a16="http://schemas.microsoft.com/office/drawing/2014/main" id="{C81A998A-9BD7-48DC-B959-56C8F15108D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9557" y="1777329"/>
            <a:ext cx="662991" cy="310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ltra Petroleum Successfully Emerges From In-Court Restructuring">
            <a:extLst>
              <a:ext uri="{FF2B5EF4-FFF2-40B4-BE49-F238E27FC236}">
                <a16:creationId xmlns:a16="http://schemas.microsoft.com/office/drawing/2014/main" id="{77B2724D-E1B5-47C8-8CAB-D6E2031628B7}"/>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8759" y="1769143"/>
            <a:ext cx="255187" cy="3248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illiams Companies - Wikipedia">
            <a:extLst>
              <a:ext uri="{FF2B5EF4-FFF2-40B4-BE49-F238E27FC236}">
                <a16:creationId xmlns:a16="http://schemas.microsoft.com/office/drawing/2014/main" id="{27A76C29-C91C-41E1-96D8-B4932F7F857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3542" y="2183267"/>
            <a:ext cx="476391" cy="2516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Williams Companies - Wikipedia">
            <a:extLst>
              <a:ext uri="{FF2B5EF4-FFF2-40B4-BE49-F238E27FC236}">
                <a16:creationId xmlns:a16="http://schemas.microsoft.com/office/drawing/2014/main" id="{9FDC9D3A-9A31-46C4-B112-2D4AE97D99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3759" y="2177763"/>
            <a:ext cx="476391" cy="2516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Williams Companies - Wikipedia">
            <a:extLst>
              <a:ext uri="{FF2B5EF4-FFF2-40B4-BE49-F238E27FC236}">
                <a16:creationId xmlns:a16="http://schemas.microsoft.com/office/drawing/2014/main" id="{272E1BC8-ABE1-43F9-AC9E-11BE608E08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6429" y="2175542"/>
            <a:ext cx="476391" cy="2516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enntex Midstream Partners, Lp CORRESP Correspondence">
            <a:extLst>
              <a:ext uri="{FF2B5EF4-FFF2-40B4-BE49-F238E27FC236}">
                <a16:creationId xmlns:a16="http://schemas.microsoft.com/office/drawing/2014/main" id="{4797C21E-E740-4885-AA24-B04F4BE7E831}"/>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1387" y="2136759"/>
            <a:ext cx="697484" cy="32924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GL Energy Partners and Meritage Midstream to Form Joint Venture to Develop  Crude Oil Gathering and Water Services in the Powder River Basin | Business  Wire">
            <a:extLst>
              <a:ext uri="{FF2B5EF4-FFF2-40B4-BE49-F238E27FC236}">
                <a16:creationId xmlns:a16="http://schemas.microsoft.com/office/drawing/2014/main" id="{2B326EF8-3241-45B8-8BBD-39827101E116}"/>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7907" y="2145084"/>
            <a:ext cx="634076" cy="31703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allgrass Energy">
            <a:extLst>
              <a:ext uri="{FF2B5EF4-FFF2-40B4-BE49-F238E27FC236}">
                <a16:creationId xmlns:a16="http://schemas.microsoft.com/office/drawing/2014/main" id="{B55881FE-63E6-4E54-B5DE-F3E3F449D91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81878" y="2197590"/>
            <a:ext cx="574613" cy="21433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ay 4, To: Pinedale Residents near Granite Lane &amp; Pinedale South Road.  Changes to the Town Border Station - PDF Free Download">
            <a:extLst>
              <a:ext uri="{FF2B5EF4-FFF2-40B4-BE49-F238E27FC236}">
                <a16:creationId xmlns:a16="http://schemas.microsoft.com/office/drawing/2014/main" id="{412ECC00-316B-4669-A611-4E143C232EAD}"/>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818" y="2187217"/>
            <a:ext cx="564842" cy="2350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ulfport Energy Corporation (GPOR)">
            <a:extLst>
              <a:ext uri="{FF2B5EF4-FFF2-40B4-BE49-F238E27FC236}">
                <a16:creationId xmlns:a16="http://schemas.microsoft.com/office/drawing/2014/main" id="{F8F7E201-1A2D-41CD-9A94-6703ECF73CB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5176" y="1797731"/>
            <a:ext cx="591817" cy="2896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allgrass Energy">
            <a:extLst>
              <a:ext uri="{FF2B5EF4-FFF2-40B4-BE49-F238E27FC236}">
                <a16:creationId xmlns:a16="http://schemas.microsoft.com/office/drawing/2014/main" id="{85CCB23A-50F4-442A-BBCF-3F33C585D5C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19388" y="2131656"/>
            <a:ext cx="574614" cy="2143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TC Pipelines, LP — Home">
            <a:extLst>
              <a:ext uri="{FF2B5EF4-FFF2-40B4-BE49-F238E27FC236}">
                <a16:creationId xmlns:a16="http://schemas.microsoft.com/office/drawing/2014/main" id="{A2103B45-98F1-4E2D-9628-E8EF7FCEA426}"/>
              </a:ext>
            </a:extLst>
          </p:cNvPr>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818" y="2326884"/>
            <a:ext cx="942446" cy="1452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Energy Transfer Operating, L.P. announces pricing of concurrent offerings  of $4.5 billion of senior notes and $1.6 billion of preferred units - Oil &amp;  Gas 360">
            <a:extLst>
              <a:ext uri="{FF2B5EF4-FFF2-40B4-BE49-F238E27FC236}">
                <a16:creationId xmlns:a16="http://schemas.microsoft.com/office/drawing/2014/main" id="{06C0B334-2441-41E9-8607-5043739B589C}"/>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20338" b="15259"/>
          <a:stretch/>
        </p:blipFill>
        <p:spPr bwMode="auto">
          <a:xfrm>
            <a:off x="9835374" y="2127514"/>
            <a:ext cx="644677" cy="2162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heniere Energy, Inc. Provides Operational Update on Sabine Pass Following  Hurricane Laura; Announces $1 Million Donation towards Local Community  Relief Efforts | Business Wire">
            <a:extLst>
              <a:ext uri="{FF2B5EF4-FFF2-40B4-BE49-F238E27FC236}">
                <a16:creationId xmlns:a16="http://schemas.microsoft.com/office/drawing/2014/main" id="{0E066A39-D381-4C17-AB20-2A2FAC3FFEF7}"/>
              </a:ext>
            </a:extLst>
          </p:cNvPr>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000" t="29082" r="9479" b="23887"/>
          <a:stretch/>
        </p:blipFill>
        <p:spPr bwMode="auto">
          <a:xfrm>
            <a:off x="10116767" y="2333798"/>
            <a:ext cx="453762" cy="138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603654C-1C0D-4F79-87BF-B9B11AB6882C}"/>
              </a:ext>
            </a:extLst>
          </p:cNvPr>
          <p:cNvSpPr txBox="1"/>
          <p:nvPr>
            <p:custDataLst>
              <p:tags r:id="rId3"/>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a:solidFill>
                  <a:srgbClr val="000000"/>
                </a:solidFill>
                <a:latin typeface="Trade Gothic LT Com" panose="020B0503040303020004" pitchFamily="34" charset="0"/>
              </a:rPr>
              <a:t>iv</a:t>
            </a:r>
          </a:p>
        </p:txBody>
      </p:sp>
    </p:spTree>
    <p:custDataLst>
      <p:tags r:id="rId1"/>
    </p:custDataLst>
    <p:extLst>
      <p:ext uri="{BB962C8B-B14F-4D97-AF65-F5344CB8AC3E}">
        <p14:creationId xmlns:p14="http://schemas.microsoft.com/office/powerpoint/2010/main" val="3849672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6A528B08-CDA2-4065-AABF-684938251819}"/>
              </a:ext>
            </a:extLst>
          </p:cNvPr>
          <p:cNvGraphicFramePr>
            <a:graphicFrameLocks/>
          </p:cNvGraphicFramePr>
          <p:nvPr/>
        </p:nvGraphicFramePr>
        <p:xfrm>
          <a:off x="3124201" y="2850751"/>
          <a:ext cx="7368537" cy="2802306"/>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a:extLst>
              <a:ext uri="{FF2B5EF4-FFF2-40B4-BE49-F238E27FC236}">
                <a16:creationId xmlns:a16="http://schemas.microsoft.com/office/drawing/2014/main" id="{DF89839E-EF0A-4417-BB58-65B70FBDFD47}"/>
              </a:ext>
            </a:extLst>
          </p:cNvPr>
          <p:cNvSpPr>
            <a:spLocks noGrp="1"/>
          </p:cNvSpPr>
          <p:nvPr>
            <p:ph type="title"/>
          </p:nvPr>
        </p:nvSpPr>
        <p:spPr/>
        <p:txBody>
          <a:bodyPr/>
          <a:lstStyle/>
          <a:p>
            <a:r>
              <a:rPr lang="en-US" dirty="0"/>
              <a:t>Energy Focused Private Capital in North America</a:t>
            </a:r>
          </a:p>
        </p:txBody>
      </p:sp>
      <p:sp>
        <p:nvSpPr>
          <p:cNvPr id="11" name="TextBox 10">
            <a:extLst>
              <a:ext uri="{FF2B5EF4-FFF2-40B4-BE49-F238E27FC236}">
                <a16:creationId xmlns:a16="http://schemas.microsoft.com/office/drawing/2014/main" id="{D0F94E93-4796-4B09-AD15-844122DD552F}"/>
              </a:ext>
            </a:extLst>
          </p:cNvPr>
          <p:cNvSpPr txBox="1">
            <a:spLocks/>
          </p:cNvSpPr>
          <p:nvPr>
            <p:custDataLst>
              <p:tags r:id="rId2"/>
            </p:custDataLst>
          </p:nvPr>
        </p:nvSpPr>
        <p:spPr>
          <a:xfrm>
            <a:off x="1615439" y="822960"/>
            <a:ext cx="8877300" cy="1448292"/>
          </a:xfrm>
          <a:prstGeom prst="rect">
            <a:avLst/>
          </a:prstGeom>
          <a:solidFill>
            <a:srgbClr val="EBF5FF"/>
          </a:solid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4D73A1"/>
                </a:solidFill>
                <a:latin typeface="Trade Gothic LT Com" panose="020B0503040303020004" pitchFamily="34" charset="0"/>
                <a:ea typeface="STKaiti" panose="02010600040101010101" pitchFamily="2" charset="-122"/>
              </a:rPr>
              <a:t>Key Points</a:t>
            </a:r>
          </a:p>
          <a:p>
            <a:pPr marL="137160" lvl="1" indent="-137160" defTabSz="914400">
              <a:spcBef>
                <a:spcPts val="3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ea typeface="STKaiti" panose="02010600040101010101" pitchFamily="2" charset="-122"/>
              </a:rPr>
              <a:t>Key themes influencing the private capital market:</a:t>
            </a:r>
          </a:p>
          <a:p>
            <a:pPr marL="274320" lvl="2" indent="-137160" defTabSz="914400">
              <a:spcBef>
                <a:spcPts val="300"/>
              </a:spcBef>
              <a:buClr>
                <a:srgbClr val="B3B3B3"/>
              </a:buClr>
              <a:buSzPct val="80000"/>
              <a:buFont typeface="Arial" panose="020B0604020202020204" pitchFamily="34" charset="0"/>
              <a:buChar char="─"/>
            </a:pPr>
            <a:r>
              <a:rPr lang="en-US" sz="1000" dirty="0">
                <a:solidFill>
                  <a:srgbClr val="000000"/>
                </a:solidFill>
                <a:latin typeface="Trade Gothic LT Com" panose="020B0503040303020004" pitchFamily="34" charset="0"/>
                <a:ea typeface="STKaiti" panose="02010600040101010101" pitchFamily="2" charset="-122"/>
              </a:rPr>
              <a:t>Energy private equity returns relative to other sectors have been poor</a:t>
            </a:r>
          </a:p>
          <a:p>
            <a:pPr marL="274320" lvl="2" indent="-137160" defTabSz="914400">
              <a:spcBef>
                <a:spcPts val="300"/>
              </a:spcBef>
              <a:buClr>
                <a:srgbClr val="B3B3B3"/>
              </a:buClr>
              <a:buSzPct val="80000"/>
              <a:buFont typeface="Arial" panose="020B0604020202020204" pitchFamily="34" charset="0"/>
              <a:buChar char="─"/>
            </a:pPr>
            <a:r>
              <a:rPr lang="en-US" sz="1000" dirty="0">
                <a:solidFill>
                  <a:srgbClr val="000000"/>
                </a:solidFill>
                <a:latin typeface="Trade Gothic LT Com" panose="020B0503040303020004" pitchFamily="34" charset="0"/>
                <a:ea typeface="STKaiti" panose="02010600040101010101" pitchFamily="2" charset="-122"/>
              </a:rPr>
              <a:t>Energy private equity fund raising has declined dramatically</a:t>
            </a:r>
          </a:p>
          <a:p>
            <a:pPr marL="137160" lvl="1" indent="-137160" defTabSz="914400">
              <a:spcBef>
                <a:spcPts val="3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ea typeface="STKaiti" panose="02010600040101010101" pitchFamily="2" charset="-122"/>
              </a:rPr>
              <a:t>Both dynamics have limited the ability of private equity to compete competitively at auction: (i) no acquisitions of assets &gt;$400 MM in 2020 and (ii) few new teams backed / formed</a:t>
            </a:r>
          </a:p>
          <a:p>
            <a:pPr marL="137160" lvl="1" indent="-137160" defTabSz="914400">
              <a:spcBef>
                <a:spcPts val="300"/>
              </a:spcBef>
              <a:buClr>
                <a:srgbClr val="B3B3B3"/>
              </a:buClr>
              <a:buSzPct val="60000"/>
              <a:buFont typeface="Wingdings" panose="05000000000000000000" pitchFamily="2" charset="2"/>
              <a:buChar char="n"/>
            </a:pPr>
            <a:r>
              <a:rPr lang="en-US" sz="1000" dirty="0">
                <a:solidFill>
                  <a:srgbClr val="000000"/>
                </a:solidFill>
                <a:latin typeface="Trade Gothic LT Com" panose="020B0503040303020004" pitchFamily="34" charset="0"/>
                <a:ea typeface="STKaiti" panose="02010600040101010101" pitchFamily="2" charset="-122"/>
              </a:rPr>
              <a:t>Private equity firms have moved to reduce the number of management teams in their portfolio</a:t>
            </a:r>
          </a:p>
        </p:txBody>
      </p:sp>
      <p:sp>
        <p:nvSpPr>
          <p:cNvPr id="12" name="TextBox 11">
            <a:extLst>
              <a:ext uri="{FF2B5EF4-FFF2-40B4-BE49-F238E27FC236}">
                <a16:creationId xmlns:a16="http://schemas.microsoft.com/office/drawing/2014/main" id="{D02DCD72-CED9-4A7C-BBCB-FC9F69978A6A}"/>
              </a:ext>
            </a:extLst>
          </p:cNvPr>
          <p:cNvSpPr txBox="1"/>
          <p:nvPr>
            <p:custDataLst>
              <p:tags r:id="rId3"/>
            </p:custDataLst>
          </p:nvPr>
        </p:nvSpPr>
        <p:spPr>
          <a:xfrm>
            <a:off x="1615438" y="2380980"/>
            <a:ext cx="8877300" cy="341094"/>
          </a:xfrm>
          <a:prstGeom prst="rect">
            <a:avLst/>
          </a:prstGeom>
          <a:solidFill>
            <a:srgbClr val="4D73A1"/>
          </a:solidFill>
          <a:ln w="9525" cmpd="sng">
            <a:solidFill>
              <a:srgbClr val="B3B3B3"/>
            </a:solidFill>
          </a:ln>
        </p:spPr>
        <p:txBody>
          <a:bodyPr vert="horz" wrap="square" lIns="73152" tIns="73152" rIns="73152" bIns="73152" rtlCol="0" anchor="ctr">
            <a:noAutofit/>
          </a:bodyPr>
          <a:lstStyle/>
          <a:p>
            <a:pPr algn="ctr" defTabSz="914400">
              <a:spcBef>
                <a:spcPts val="1200"/>
              </a:spcBef>
              <a:spcAft>
                <a:spcPts val="300"/>
              </a:spcAft>
            </a:pPr>
            <a:r>
              <a:rPr lang="en-US" sz="1100" b="1" dirty="0">
                <a:solidFill>
                  <a:prstClr val="white"/>
                </a:solidFill>
                <a:latin typeface="Trade Gothic LT Com" panose="020B0503040303020004" pitchFamily="34" charset="0"/>
                <a:ea typeface="STKaiti" panose="02010600040101010101" pitchFamily="2" charset="-122"/>
              </a:rPr>
              <a:t>2017 – 2020 Private Equity Capital Raising ($MM)</a:t>
            </a:r>
          </a:p>
        </p:txBody>
      </p:sp>
      <p:sp>
        <p:nvSpPr>
          <p:cNvPr id="6" name="Rectangle 5">
            <a:extLst>
              <a:ext uri="{FF2B5EF4-FFF2-40B4-BE49-F238E27FC236}">
                <a16:creationId xmlns:a16="http://schemas.microsoft.com/office/drawing/2014/main" id="{5853DBD4-14E7-4864-A2EB-2998C13225F6}"/>
              </a:ext>
            </a:extLst>
          </p:cNvPr>
          <p:cNvSpPr/>
          <p:nvPr/>
        </p:nvSpPr>
        <p:spPr>
          <a:xfrm>
            <a:off x="1615438" y="2380980"/>
            <a:ext cx="8877300" cy="3974100"/>
          </a:xfrm>
          <a:prstGeom prst="rect">
            <a:avLst/>
          </a:prstGeom>
          <a:noFill/>
          <a:ln w="9525">
            <a:solidFill>
              <a:srgbClr val="B3B3B3"/>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defTabSz="914400"/>
            <a:endParaRPr lang="en-US" sz="1100" b="1" dirty="0">
              <a:solidFill>
                <a:prstClr val="white"/>
              </a:solidFill>
              <a:latin typeface="Trade Gothic LT Com"/>
            </a:endParaRPr>
          </a:p>
        </p:txBody>
      </p:sp>
      <p:graphicFrame>
        <p:nvGraphicFramePr>
          <p:cNvPr id="14" name="Table 14">
            <a:extLst>
              <a:ext uri="{FF2B5EF4-FFF2-40B4-BE49-F238E27FC236}">
                <a16:creationId xmlns:a16="http://schemas.microsoft.com/office/drawing/2014/main" id="{36D68FBE-0860-4902-892D-383190ADFBE3}"/>
              </a:ext>
            </a:extLst>
          </p:cNvPr>
          <p:cNvGraphicFramePr>
            <a:graphicFrameLocks noGrp="1"/>
          </p:cNvGraphicFramePr>
          <p:nvPr/>
        </p:nvGraphicFramePr>
        <p:xfrm>
          <a:off x="1781176" y="5521957"/>
          <a:ext cx="8618305" cy="777240"/>
        </p:xfrm>
        <a:graphic>
          <a:graphicData uri="http://schemas.openxmlformats.org/drawingml/2006/table">
            <a:tbl>
              <a:tblPr firstRow="1" bandRow="1">
                <a:tableStyleId>{5C22544A-7EE6-4342-B048-85BDC9FD1C3A}</a:tableStyleId>
              </a:tblPr>
              <a:tblGrid>
                <a:gridCol w="1685925">
                  <a:extLst>
                    <a:ext uri="{9D8B030D-6E8A-4147-A177-3AD203B41FA5}">
                      <a16:colId xmlns:a16="http://schemas.microsoft.com/office/drawing/2014/main" val="1082123475"/>
                    </a:ext>
                  </a:extLst>
                </a:gridCol>
                <a:gridCol w="1733095">
                  <a:extLst>
                    <a:ext uri="{9D8B030D-6E8A-4147-A177-3AD203B41FA5}">
                      <a16:colId xmlns:a16="http://schemas.microsoft.com/office/drawing/2014/main" val="3554934318"/>
                    </a:ext>
                  </a:extLst>
                </a:gridCol>
                <a:gridCol w="1733095">
                  <a:extLst>
                    <a:ext uri="{9D8B030D-6E8A-4147-A177-3AD203B41FA5}">
                      <a16:colId xmlns:a16="http://schemas.microsoft.com/office/drawing/2014/main" val="1549508528"/>
                    </a:ext>
                  </a:extLst>
                </a:gridCol>
                <a:gridCol w="1733095">
                  <a:extLst>
                    <a:ext uri="{9D8B030D-6E8A-4147-A177-3AD203B41FA5}">
                      <a16:colId xmlns:a16="http://schemas.microsoft.com/office/drawing/2014/main" val="2607817149"/>
                    </a:ext>
                  </a:extLst>
                </a:gridCol>
                <a:gridCol w="1733095">
                  <a:extLst>
                    <a:ext uri="{9D8B030D-6E8A-4147-A177-3AD203B41FA5}">
                      <a16:colId xmlns:a16="http://schemas.microsoft.com/office/drawing/2014/main" val="3087758837"/>
                    </a:ext>
                  </a:extLst>
                </a:gridCol>
              </a:tblGrid>
              <a:tr h="0">
                <a:tc>
                  <a:txBody>
                    <a:bodyPr/>
                    <a:lstStyle/>
                    <a:p>
                      <a:pPr algn="ctr"/>
                      <a:endParaRPr lang="en-US" sz="11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algn="ctr"/>
                      <a:r>
                        <a:rPr lang="en-US" sz="1100" b="1" dirty="0"/>
                        <a:t>2017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algn="ctr"/>
                      <a:r>
                        <a:rPr lang="en-US" sz="1100" b="1" dirty="0"/>
                        <a:t>2018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algn="ctr"/>
                      <a:r>
                        <a:rPr lang="en-US" sz="1100" b="1" dirty="0"/>
                        <a:t>2019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algn="ctr"/>
                      <a:r>
                        <a:rPr lang="en-US" sz="1100" b="1" dirty="0"/>
                        <a:t>2020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435608202"/>
                  </a:ext>
                </a:extLst>
              </a:tr>
              <a:tr h="0">
                <a:tc>
                  <a:txBody>
                    <a:bodyPr/>
                    <a:lstStyle/>
                    <a:p>
                      <a:pPr algn="l"/>
                      <a:r>
                        <a:rPr lang="en-US" sz="1100" b="0" dirty="0"/>
                        <a:t>Funds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Trade Gothic LT Com" panose="020B0503040303020004" pitchFamily="34" charset="0"/>
                        </a:rPr>
                        <a:t>15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Trade Gothic LT Com" panose="020B0503040303020004" pitchFamily="34" charset="0"/>
                        </a:rPr>
                        <a:t>13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Trade Gothic LT Com" panose="020B0503040303020004" pitchFamily="34" charset="0"/>
                        </a:rPr>
                        <a:t>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Trade Gothic LT Com" panose="020B0503040303020004" pitchFamily="34" charset="0"/>
                        </a:rPr>
                        <a:t>1</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6699937"/>
                  </a:ext>
                </a:extLst>
              </a:tr>
              <a:tr h="0">
                <a:tc>
                  <a:txBody>
                    <a:bodyPr/>
                    <a:lstStyle/>
                    <a:p>
                      <a:pPr algn="l"/>
                      <a:r>
                        <a:rPr lang="en-US" sz="1100" b="0" dirty="0"/>
                        <a:t>Avg. Size ($MM)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Trade Gothic LT Com" panose="020B0503040303020004" pitchFamily="34" charset="0"/>
                        </a:rPr>
                        <a:t>$1,200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Trade Gothic LT Com" panose="020B0503040303020004" pitchFamily="34" charset="0"/>
                        </a:rPr>
                        <a:t>$894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Trade Gothic LT Com" panose="020B0503040303020004" pitchFamily="34" charset="0"/>
                        </a:rPr>
                        <a:t>$1,132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Trade Gothic LT Com" panose="020B0503040303020004" pitchFamily="34" charset="0"/>
                        </a:rPr>
                        <a:t>$233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45128544"/>
                  </a:ext>
                </a:extLst>
              </a:tr>
            </a:tbl>
          </a:graphicData>
        </a:graphic>
      </p:graphicFrame>
      <p:sp>
        <p:nvSpPr>
          <p:cNvPr id="18" name="TextBox 17">
            <a:extLst>
              <a:ext uri="{FF2B5EF4-FFF2-40B4-BE49-F238E27FC236}">
                <a16:creationId xmlns:a16="http://schemas.microsoft.com/office/drawing/2014/main" id="{6CF9794D-5A5C-461D-B3AF-DF1F7629AD01}"/>
              </a:ext>
            </a:extLst>
          </p:cNvPr>
          <p:cNvSpPr txBox="1"/>
          <p:nvPr>
            <p:custDataLst>
              <p:tags r:id="rId4"/>
            </p:custDataLst>
          </p:nvPr>
        </p:nvSpPr>
        <p:spPr>
          <a:xfrm>
            <a:off x="1688592" y="448056"/>
            <a:ext cx="8961120" cy="338554"/>
          </a:xfrm>
          <a:prstGeom prst="rect">
            <a:avLst/>
          </a:prstGeom>
          <a:noFill/>
        </p:spPr>
        <p:txBody>
          <a:bodyPr vert="horz" wrap="square" lIns="0" tIns="0" rIns="0" bIns="0" rtlCol="0" anchor="t" anchorCtr="0">
            <a:spAutoFit/>
          </a:bodyPr>
          <a:lstStyle/>
          <a:p>
            <a:pPr defTabSz="914400"/>
            <a:r>
              <a:rPr lang="en-US" sz="1100" dirty="0">
                <a:solidFill>
                  <a:srgbClr val="000000"/>
                </a:solidFill>
                <a:latin typeface="Trade Gothic LT Com" panose="020B0503040303020004" pitchFamily="34" charset="0"/>
                <a:ea typeface="STKaiti" panose="02010600040101010101" pitchFamily="2" charset="-122"/>
              </a:rPr>
              <a:t>Challenging Private Equity Capital Raising &amp; Capital Deployment Dynamics</a:t>
            </a:r>
          </a:p>
          <a:p>
            <a:pPr defTabSz="914400"/>
            <a:endParaRPr lang="en-US" sz="1100" dirty="0">
              <a:solidFill>
                <a:srgbClr val="000000"/>
              </a:solidFill>
              <a:latin typeface="Trade Gothic LT Com" panose="020B0503040303020004" pitchFamily="34" charset="0"/>
              <a:ea typeface="STKaiti" panose="02010600040101010101" pitchFamily="2" charset="-122"/>
            </a:endParaRPr>
          </a:p>
        </p:txBody>
      </p:sp>
      <p:sp>
        <p:nvSpPr>
          <p:cNvPr id="9" name="TextBox 8">
            <a:extLst>
              <a:ext uri="{FF2B5EF4-FFF2-40B4-BE49-F238E27FC236}">
                <a16:creationId xmlns:a16="http://schemas.microsoft.com/office/drawing/2014/main" id="{4A206B08-7334-4901-8B3F-14596B18C534}"/>
              </a:ext>
            </a:extLst>
          </p:cNvPr>
          <p:cNvSpPr txBox="1"/>
          <p:nvPr>
            <p:custDataLst>
              <p:tags r:id="rId5"/>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a:solidFill>
                  <a:srgbClr val="000000"/>
                </a:solidFill>
                <a:latin typeface="Trade Gothic LT Com" panose="020B0503040303020004" pitchFamily="34" charset="0"/>
              </a:rPr>
              <a:t>v</a:t>
            </a:r>
          </a:p>
        </p:txBody>
      </p:sp>
    </p:spTree>
    <p:custDataLst>
      <p:tags r:id="rId1"/>
    </p:custDataLst>
    <p:extLst>
      <p:ext uri="{BB962C8B-B14F-4D97-AF65-F5344CB8AC3E}">
        <p14:creationId xmlns:p14="http://schemas.microsoft.com/office/powerpoint/2010/main" val="350812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2447A397-CF9E-4911-8CC3-6EE95C70EA17}"/>
              </a:ext>
            </a:extLst>
          </p:cNvPr>
          <p:cNvGraphicFramePr>
            <a:graphicFrameLocks/>
          </p:cNvGraphicFramePr>
          <p:nvPr/>
        </p:nvGraphicFramePr>
        <p:xfrm>
          <a:off x="7415142" y="3589886"/>
          <a:ext cx="3161418" cy="2831868"/>
        </p:xfrm>
        <a:graphic>
          <a:graphicData uri="http://schemas.openxmlformats.org/drawingml/2006/chart">
            <c:chart xmlns:c="http://schemas.openxmlformats.org/drawingml/2006/chart" xmlns:r="http://schemas.openxmlformats.org/officeDocument/2006/relationships" r:id="rId13"/>
          </a:graphicData>
        </a:graphic>
      </p:graphicFrame>
      <p:sp>
        <p:nvSpPr>
          <p:cNvPr id="22" name="TextBox 21"/>
          <p:cNvSpPr txBox="1">
            <a:spLocks/>
          </p:cNvSpPr>
          <p:nvPr>
            <p:custDataLst>
              <p:tags r:id="rId2"/>
            </p:custDataLst>
          </p:nvPr>
        </p:nvSpPr>
        <p:spPr>
          <a:xfrm>
            <a:off x="7415142" y="3589886"/>
            <a:ext cx="3161418" cy="2831868"/>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000000"/>
                </a:solidFill>
                <a:latin typeface="Trade Gothic LT Com"/>
              </a:rPr>
              <a:t>U.S. </a:t>
            </a:r>
            <a:r>
              <a:rPr lang="en-US" sz="1100" b="1" dirty="0" err="1">
                <a:solidFill>
                  <a:srgbClr val="000000"/>
                </a:solidFill>
                <a:latin typeface="Trade Gothic LT Com"/>
              </a:rPr>
              <a:t>E&amp;P</a:t>
            </a:r>
            <a:r>
              <a:rPr lang="en-US" sz="1100" b="1" dirty="0">
                <a:solidFill>
                  <a:srgbClr val="000000"/>
                </a:solidFill>
                <a:latin typeface="Trade Gothic LT Com"/>
              </a:rPr>
              <a:t> Debt Issuance by Credit Quality ($B)</a:t>
            </a:r>
            <a:r>
              <a:rPr lang="en-US" sz="1100" b="1" baseline="30000" dirty="0">
                <a:solidFill>
                  <a:srgbClr val="000000"/>
                </a:solidFill>
                <a:latin typeface="Trade Gothic LT Com"/>
              </a:rPr>
              <a:t> (2)</a:t>
            </a:r>
            <a:endParaRPr lang="en-US" sz="1100" b="1" baseline="30000" dirty="0">
              <a:solidFill>
                <a:srgbClr val="FF0000"/>
              </a:solidFill>
              <a:latin typeface="Trade Gothic LT Com"/>
            </a:endParaRPr>
          </a:p>
        </p:txBody>
      </p:sp>
      <p:sp>
        <p:nvSpPr>
          <p:cNvPr id="49" name="TextBox 48"/>
          <p:cNvSpPr txBox="1">
            <a:spLocks/>
          </p:cNvSpPr>
          <p:nvPr>
            <p:custDataLst>
              <p:tags r:id="rId3"/>
            </p:custDataLst>
          </p:nvPr>
        </p:nvSpPr>
        <p:spPr>
          <a:xfrm>
            <a:off x="7415142" y="645984"/>
            <a:ext cx="3161418" cy="2831868"/>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000000"/>
                </a:solidFill>
                <a:latin typeface="Trade Gothic LT Com"/>
              </a:rPr>
              <a:t>U.S. </a:t>
            </a:r>
            <a:r>
              <a:rPr lang="en-US" sz="1100" b="1" dirty="0" err="1">
                <a:solidFill>
                  <a:srgbClr val="000000"/>
                </a:solidFill>
                <a:latin typeface="Trade Gothic LT Com"/>
              </a:rPr>
              <a:t>E&amp;P</a:t>
            </a:r>
            <a:r>
              <a:rPr lang="en-US" sz="1100" b="1" dirty="0">
                <a:solidFill>
                  <a:srgbClr val="000000"/>
                </a:solidFill>
                <a:latin typeface="Trade Gothic LT Com"/>
              </a:rPr>
              <a:t> Equity Issuance by Deal Type ($B)</a:t>
            </a:r>
            <a:r>
              <a:rPr lang="en-US" sz="1100" b="1" baseline="30000" dirty="0">
                <a:solidFill>
                  <a:srgbClr val="000000"/>
                </a:solidFill>
                <a:latin typeface="Trade Gothic LT Com"/>
              </a:rPr>
              <a:t> (2)</a:t>
            </a:r>
            <a:endParaRPr lang="en-US" sz="1100" b="1" baseline="30000" dirty="0">
              <a:solidFill>
                <a:srgbClr val="FF0000"/>
              </a:solidFill>
              <a:latin typeface="Trade Gothic LT Com"/>
            </a:endParaRPr>
          </a:p>
        </p:txBody>
      </p:sp>
      <p:sp>
        <p:nvSpPr>
          <p:cNvPr id="51" name="TextBox 50"/>
          <p:cNvSpPr txBox="1">
            <a:spLocks/>
          </p:cNvSpPr>
          <p:nvPr>
            <p:custDataLst>
              <p:tags r:id="rId4"/>
            </p:custDataLst>
          </p:nvPr>
        </p:nvSpPr>
        <p:spPr>
          <a:xfrm>
            <a:off x="4153782" y="645984"/>
            <a:ext cx="3138558" cy="2831868"/>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000000"/>
                </a:solidFill>
                <a:latin typeface="Trade Gothic LT Com"/>
              </a:rPr>
              <a:t>Relative Index Performance </a:t>
            </a:r>
            <a:r>
              <a:rPr lang="en-US" sz="1100" b="1" baseline="30000" dirty="0">
                <a:solidFill>
                  <a:srgbClr val="000000"/>
                </a:solidFill>
                <a:latin typeface="Trade Gothic LT Com"/>
              </a:rPr>
              <a:t>(1)</a:t>
            </a:r>
            <a:endParaRPr lang="en-US" sz="1100" b="1" baseline="30000" dirty="0">
              <a:solidFill>
                <a:srgbClr val="FF0000"/>
              </a:solidFill>
              <a:latin typeface="Trade Gothic LT Com"/>
            </a:endParaRPr>
          </a:p>
        </p:txBody>
      </p:sp>
      <p:sp>
        <p:nvSpPr>
          <p:cNvPr id="23" name="TextBox 22"/>
          <p:cNvSpPr txBox="1">
            <a:spLocks/>
          </p:cNvSpPr>
          <p:nvPr>
            <p:custDataLst>
              <p:tags r:id="rId5"/>
            </p:custDataLst>
          </p:nvPr>
        </p:nvSpPr>
        <p:spPr>
          <a:xfrm>
            <a:off x="4153782" y="3589886"/>
            <a:ext cx="3138558" cy="2831868"/>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000000"/>
                </a:solidFill>
                <a:latin typeface="Trade Gothic LT Com"/>
              </a:rPr>
              <a:t>Yield by Rating</a:t>
            </a:r>
            <a:r>
              <a:rPr lang="en-US" sz="1100" b="1" baseline="30000" dirty="0">
                <a:solidFill>
                  <a:srgbClr val="000000"/>
                </a:solidFill>
                <a:latin typeface="Trade Gothic LT Com"/>
              </a:rPr>
              <a:t> (1)</a:t>
            </a:r>
            <a:endParaRPr lang="en-US" sz="1100" b="1" baseline="30000" dirty="0">
              <a:solidFill>
                <a:srgbClr val="FF0000"/>
              </a:solidFill>
              <a:latin typeface="Trade Gothic LT Com"/>
            </a:endParaRPr>
          </a:p>
        </p:txBody>
      </p:sp>
      <p:graphicFrame>
        <p:nvGraphicFramePr>
          <p:cNvPr id="38" name="Chart 37">
            <a:extLst>
              <a:ext uri="{FF2B5EF4-FFF2-40B4-BE49-F238E27FC236}">
                <a16:creationId xmlns:a16="http://schemas.microsoft.com/office/drawing/2014/main" id="{2C9F011B-B3FB-4FF6-9E93-6D18E7C25F28}"/>
              </a:ext>
            </a:extLst>
          </p:cNvPr>
          <p:cNvGraphicFramePr>
            <a:graphicFrameLocks/>
          </p:cNvGraphicFramePr>
          <p:nvPr/>
        </p:nvGraphicFramePr>
        <p:xfrm>
          <a:off x="4178406" y="3848100"/>
          <a:ext cx="3113934" cy="257365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86" name="Chart 85">
            <a:extLst>
              <a:ext uri="{FF2B5EF4-FFF2-40B4-BE49-F238E27FC236}">
                <a16:creationId xmlns:a16="http://schemas.microsoft.com/office/drawing/2014/main" id="{E35B778F-FDF8-40A5-ABA8-0550CE6317FE}"/>
              </a:ext>
            </a:extLst>
          </p:cNvPr>
          <p:cNvGraphicFramePr>
            <a:graphicFrameLocks/>
          </p:cNvGraphicFramePr>
          <p:nvPr/>
        </p:nvGraphicFramePr>
        <p:xfrm>
          <a:off x="7415142" y="831850"/>
          <a:ext cx="3171162" cy="264600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5" name="Chart 34">
            <a:extLst>
              <a:ext uri="{FF2B5EF4-FFF2-40B4-BE49-F238E27FC236}">
                <a16:creationId xmlns:a16="http://schemas.microsoft.com/office/drawing/2014/main" id="{99D9D26C-7B10-40E7-8E1B-F6B5F5CB57C2}"/>
              </a:ext>
            </a:extLst>
          </p:cNvPr>
          <p:cNvGraphicFramePr>
            <a:graphicFrameLocks/>
          </p:cNvGraphicFramePr>
          <p:nvPr/>
        </p:nvGraphicFramePr>
        <p:xfrm>
          <a:off x="4178406" y="941732"/>
          <a:ext cx="3113934" cy="2536120"/>
        </p:xfrm>
        <a:graphic>
          <a:graphicData uri="http://schemas.openxmlformats.org/drawingml/2006/chart">
            <c:chart xmlns:c="http://schemas.openxmlformats.org/drawingml/2006/chart" xmlns:r="http://schemas.openxmlformats.org/officeDocument/2006/relationships" r:id="rId16"/>
          </a:graphicData>
        </a:graphic>
      </p:graphicFrame>
      <p:sp>
        <p:nvSpPr>
          <p:cNvPr id="2" name="Title 1"/>
          <p:cNvSpPr>
            <a:spLocks noGrp="1"/>
          </p:cNvSpPr>
          <p:nvPr>
            <p:ph type="title"/>
          </p:nvPr>
        </p:nvSpPr>
        <p:spPr/>
        <p:txBody>
          <a:bodyPr/>
          <a:lstStyle/>
          <a:p>
            <a:r>
              <a:rPr lang="en-US" dirty="0"/>
              <a:t>E&amp;P Capital Markets Trends</a:t>
            </a:r>
            <a:endParaRPr lang="en-US" dirty="0">
              <a:solidFill>
                <a:srgbClr val="FF0000"/>
              </a:solidFill>
            </a:endParaRPr>
          </a:p>
        </p:txBody>
      </p:sp>
      <p:sp>
        <p:nvSpPr>
          <p:cNvPr id="42" name="TextBox 41"/>
          <p:cNvSpPr txBox="1">
            <a:spLocks/>
          </p:cNvSpPr>
          <p:nvPr>
            <p:custDataLst>
              <p:tags r:id="rId6"/>
            </p:custDataLst>
          </p:nvPr>
        </p:nvSpPr>
        <p:spPr>
          <a:xfrm>
            <a:off x="1615442" y="645984"/>
            <a:ext cx="2440162" cy="2831868"/>
          </a:xfrm>
          <a:prstGeom prst="rect">
            <a:avLst/>
          </a:prstGeom>
          <a:solidFill>
            <a:srgbClr val="EBF5FF"/>
          </a:solidFill>
          <a:ln w="9525" cmpd="sng">
            <a:solidFill>
              <a:srgbClr val="B3B3B3"/>
            </a:solidFill>
          </a:ln>
        </p:spPr>
        <p:txBody>
          <a:bodyPr vert="horz" wrap="square" lIns="73152" tIns="73152" rIns="73152" bIns="73152" rtlCol="0" anchor="t">
            <a:noAutofit/>
          </a:bodyPr>
          <a:lstStyle/>
          <a:p>
            <a:pPr defTabSz="914400">
              <a:spcBef>
                <a:spcPts val="300"/>
              </a:spcBef>
              <a:spcAft>
                <a:spcPts val="300"/>
              </a:spcAft>
              <a:buClr>
                <a:srgbClr val="B3B3B3"/>
              </a:buClr>
              <a:buSzPct val="60000"/>
            </a:pPr>
            <a:r>
              <a:rPr lang="en-US" sz="1100" b="1" dirty="0">
                <a:solidFill>
                  <a:srgbClr val="4D73A1"/>
                </a:solidFill>
                <a:latin typeface="Trade Gothic LT Com" panose="020B0503040303020004" pitchFamily="34" charset="0"/>
              </a:rPr>
              <a:t>Equity Capital Markets</a:t>
            </a:r>
          </a:p>
          <a:p>
            <a:pPr marL="137160" lvl="1" indent="-137160" defTabSz="914400">
              <a:spcBef>
                <a:spcPts val="500"/>
              </a:spcBef>
              <a:buClr>
                <a:srgbClr val="B3B3B3"/>
              </a:buClr>
              <a:buSzPct val="60000"/>
              <a:buFont typeface="Wingdings"/>
              <a:buChar char="n"/>
            </a:pPr>
            <a:r>
              <a:rPr lang="en-US" sz="1000" dirty="0">
                <a:solidFill>
                  <a:srgbClr val="000000"/>
                </a:solidFill>
                <a:latin typeface="Trade Gothic LT Com"/>
              </a:rPr>
              <a:t>Upstream equities have significantly underperformed the broader public equity market over the last ten years</a:t>
            </a:r>
          </a:p>
          <a:p>
            <a:pPr marL="137160" lvl="1" indent="-137160" defTabSz="914400">
              <a:spcBef>
                <a:spcPts val="500"/>
              </a:spcBef>
              <a:buClr>
                <a:srgbClr val="B3B3B3"/>
              </a:buClr>
              <a:buSzPct val="60000"/>
              <a:buFont typeface="Wingdings"/>
              <a:buChar char="n"/>
            </a:pPr>
            <a:r>
              <a:rPr lang="en-US" sz="1000" dirty="0">
                <a:solidFill>
                  <a:srgbClr val="000000"/>
                </a:solidFill>
                <a:latin typeface="Trade Gothic LT Com"/>
              </a:rPr>
              <a:t>Many generalist money managers have left the space</a:t>
            </a:r>
          </a:p>
          <a:p>
            <a:pPr marL="137160" lvl="1" indent="-137160" defTabSz="914400">
              <a:spcBef>
                <a:spcPts val="500"/>
              </a:spcBef>
              <a:buClr>
                <a:srgbClr val="B3B3B3"/>
              </a:buClr>
              <a:buSzPct val="60000"/>
              <a:buFont typeface="Wingdings"/>
              <a:buChar char="n"/>
            </a:pPr>
            <a:r>
              <a:rPr lang="en-US" sz="1000" dirty="0">
                <a:solidFill>
                  <a:srgbClr val="000000"/>
                </a:solidFill>
                <a:latin typeface="Trade Gothic LT Com"/>
              </a:rPr>
              <a:t>XOP recently reached its lowest point since the 2008 financial crisis during the peak of the pandemic</a:t>
            </a:r>
          </a:p>
          <a:p>
            <a:pPr marL="137160" lvl="1" indent="-137160" defTabSz="914400">
              <a:spcBef>
                <a:spcPts val="500"/>
              </a:spcBef>
              <a:buClr>
                <a:srgbClr val="B3B3B3"/>
              </a:buClr>
              <a:buSzPct val="60000"/>
              <a:buFont typeface="Wingdings"/>
              <a:buChar char="n"/>
            </a:pPr>
            <a:r>
              <a:rPr lang="en-US" sz="1000" dirty="0">
                <a:solidFill>
                  <a:srgbClr val="000000"/>
                </a:solidFill>
                <a:latin typeface="Trade Gothic LT Com"/>
              </a:rPr>
              <a:t>The market for upstream public equity issuances remains challenged</a:t>
            </a:r>
          </a:p>
        </p:txBody>
      </p:sp>
      <p:sp>
        <p:nvSpPr>
          <p:cNvPr id="63" name="TextBox 62"/>
          <p:cNvSpPr txBox="1">
            <a:spLocks/>
          </p:cNvSpPr>
          <p:nvPr>
            <p:custDataLst>
              <p:tags r:id="rId7"/>
            </p:custDataLst>
          </p:nvPr>
        </p:nvSpPr>
        <p:spPr>
          <a:xfrm>
            <a:off x="1615442" y="3589886"/>
            <a:ext cx="2440162" cy="2831868"/>
          </a:xfrm>
          <a:prstGeom prst="rect">
            <a:avLst/>
          </a:prstGeom>
          <a:solidFill>
            <a:srgbClr val="EBF5FF"/>
          </a:solidFill>
          <a:ln w="9525" cmpd="sng">
            <a:solidFill>
              <a:srgbClr val="B3B3B3"/>
            </a:solidFill>
          </a:ln>
        </p:spPr>
        <p:txBody>
          <a:bodyPr vert="horz" wrap="square" lIns="73152" tIns="73152" rIns="73152" bIns="73152" rtlCol="0" anchor="t">
            <a:noAutofit/>
          </a:bodyPr>
          <a:lstStyle/>
          <a:p>
            <a:pPr defTabSz="914400">
              <a:spcBef>
                <a:spcPts val="300"/>
              </a:spcBef>
              <a:spcAft>
                <a:spcPts val="300"/>
              </a:spcAft>
              <a:buClr>
                <a:srgbClr val="B3B3B3"/>
              </a:buClr>
              <a:buSzPct val="60000"/>
            </a:pPr>
            <a:r>
              <a:rPr lang="en-US" sz="1100" b="1" dirty="0">
                <a:solidFill>
                  <a:srgbClr val="4D73A1"/>
                </a:solidFill>
                <a:latin typeface="Trade Gothic LT Com" panose="020B0503040303020004" pitchFamily="34" charset="0"/>
              </a:rPr>
              <a:t>Debt Capital Markets</a:t>
            </a:r>
          </a:p>
          <a:p>
            <a:pPr marL="137160" lvl="1" indent="-137160" defTabSz="914400">
              <a:spcBef>
                <a:spcPts val="500"/>
              </a:spcBef>
              <a:buClr>
                <a:srgbClr val="B3B3B3"/>
              </a:buClr>
              <a:buSzPct val="60000"/>
              <a:buFont typeface="Wingdings"/>
              <a:buChar char="n"/>
            </a:pPr>
            <a:r>
              <a:rPr lang="en-US" sz="1000" dirty="0">
                <a:solidFill>
                  <a:srgbClr val="000000"/>
                </a:solidFill>
                <a:latin typeface="Trade Gothic LT Com" panose="020B0503040303020004" pitchFamily="34" charset="0"/>
              </a:rPr>
              <a:t>Yields have tightened since peaking in March, but new issue activity has been relatively muted</a:t>
            </a:r>
          </a:p>
          <a:p>
            <a:pPr marL="137160" lvl="1" indent="-137160" defTabSz="914400">
              <a:spcBef>
                <a:spcPts val="500"/>
              </a:spcBef>
              <a:buClr>
                <a:srgbClr val="B3B3B3"/>
              </a:buClr>
              <a:buSzPct val="60000"/>
              <a:buFont typeface="Wingdings"/>
              <a:buChar char="n"/>
            </a:pPr>
            <a:r>
              <a:rPr lang="en-US" sz="1000" dirty="0">
                <a:solidFill>
                  <a:srgbClr val="000000"/>
                </a:solidFill>
                <a:latin typeface="Trade Gothic LT Com" panose="020B0503040303020004" pitchFamily="34" charset="0"/>
              </a:rPr>
              <a:t>Yields on OXY new issues in June have tightened 150-200 bps, encouraging a more recent issuance in August at tighter spreads</a:t>
            </a:r>
            <a:endParaRPr lang="en-US" sz="1000" dirty="0">
              <a:solidFill>
                <a:srgbClr val="000000"/>
              </a:solidFill>
              <a:latin typeface="Trade Gothic LT Com"/>
            </a:endParaRPr>
          </a:p>
          <a:p>
            <a:pPr marL="137160" lvl="1" indent="-137160" defTabSz="914400">
              <a:spcBef>
                <a:spcPts val="500"/>
              </a:spcBef>
              <a:buClr>
                <a:srgbClr val="B3B3B3"/>
              </a:buClr>
              <a:buSzPct val="60000"/>
              <a:buFont typeface="Wingdings"/>
              <a:buChar char="n"/>
            </a:pPr>
            <a:r>
              <a:rPr lang="en-US" sz="1000" dirty="0">
                <a:solidFill>
                  <a:srgbClr val="000000"/>
                </a:solidFill>
                <a:latin typeface="Trade Gothic LT Com" panose="020B0503040303020004" pitchFamily="34" charset="0"/>
              </a:rPr>
              <a:t>Significant maturity wall in 2021-2024 should drive near-term activity, although market appetite seems limited to higher quality and more established names to date</a:t>
            </a:r>
          </a:p>
        </p:txBody>
      </p:sp>
      <p:sp>
        <p:nvSpPr>
          <p:cNvPr id="6" name="TextBox 5"/>
          <p:cNvSpPr txBox="1"/>
          <p:nvPr>
            <p:custDataLst>
              <p:tags r:id="rId8"/>
            </p:custDataLst>
          </p:nvPr>
        </p:nvSpPr>
        <p:spPr>
          <a:xfrm>
            <a:off x="1615442" y="6445629"/>
            <a:ext cx="7132320" cy="184666"/>
          </a:xfrm>
          <a:prstGeom prst="rect">
            <a:avLst/>
          </a:prstGeom>
          <a:noFill/>
        </p:spPr>
        <p:txBody>
          <a:bodyPr vert="horz" wrap="square" lIns="0" tIns="0" rIns="0" bIns="0" rtlCol="0" anchor="b" anchorCtr="0">
            <a:spAutoFit/>
          </a:bodyPr>
          <a:lstStyle/>
          <a:p>
            <a:pPr marL="171450" indent="-171450" defTabSz="914400">
              <a:buFontTx/>
              <a:buAutoNum type="arabicParenBoth"/>
            </a:pPr>
            <a:r>
              <a:rPr lang="en-US" sz="600" dirty="0">
                <a:solidFill>
                  <a:prstClr val="black"/>
                </a:solidFill>
                <a:latin typeface="Trade Gothic LT Com" panose="020B0503040303020004" pitchFamily="34" charset="0"/>
              </a:rPr>
              <a:t>Source: Capital IQ as of November 13, 2020.</a:t>
            </a:r>
          </a:p>
          <a:p>
            <a:pPr marL="171450" indent="-171450" defTabSz="914400">
              <a:buFontTx/>
              <a:buAutoNum type="arabicParenBoth"/>
            </a:pPr>
            <a:r>
              <a:rPr lang="en-US" sz="600" dirty="0">
                <a:solidFill>
                  <a:prstClr val="black"/>
                </a:solidFill>
                <a:latin typeface="Trade Gothic LT Com" panose="020B0503040303020004" pitchFamily="34" charset="0"/>
              </a:rPr>
              <a:t>Source: PLS Capitalize as of November 13, 2020.</a:t>
            </a:r>
            <a:endParaRPr lang="en-US" sz="600" dirty="0">
              <a:solidFill>
                <a:prstClr val="black"/>
              </a:solidFill>
              <a:latin typeface="Trade Gothic LT Com"/>
            </a:endParaRPr>
          </a:p>
        </p:txBody>
      </p:sp>
      <p:sp>
        <p:nvSpPr>
          <p:cNvPr id="43" name="TextBox 42"/>
          <p:cNvSpPr txBox="1"/>
          <p:nvPr>
            <p:custDataLst>
              <p:tags r:id="rId9"/>
            </p:custDataLst>
          </p:nvPr>
        </p:nvSpPr>
        <p:spPr>
          <a:xfrm>
            <a:off x="1688592" y="417829"/>
            <a:ext cx="8878824" cy="169277"/>
          </a:xfrm>
          <a:prstGeom prst="rect">
            <a:avLst/>
          </a:prstGeom>
          <a:noFill/>
        </p:spPr>
        <p:txBody>
          <a:bodyPr vert="horz" wrap="square" lIns="0" tIns="0" rIns="0" bIns="0" rtlCol="0" anchor="t" anchorCtr="0">
            <a:spAutoFit/>
          </a:bodyPr>
          <a:lstStyle>
            <a:defPPr>
              <a:defRPr lang="en-US"/>
            </a:defPPr>
            <a:lvl1pPr>
              <a:defRPr sz="1100" i="1">
                <a:solidFill>
                  <a:schemeClr val="tx1">
                    <a:lumMod val="75000"/>
                    <a:lumOff val="25000"/>
                  </a:schemeClr>
                </a:solidFill>
                <a:latin typeface="Trade Gothic LT Com"/>
              </a:defRPr>
            </a:lvl1pPr>
          </a:lstStyle>
          <a:p>
            <a:pPr defTabSz="914400"/>
            <a:r>
              <a:rPr lang="en-US" i="0" dirty="0">
                <a:solidFill>
                  <a:prstClr val="black"/>
                </a:solidFill>
              </a:rPr>
              <a:t>Public Equity and Debt Markets Have Seen an Increase in Activity Since Q2 2020 Oil Collapse</a:t>
            </a:r>
          </a:p>
        </p:txBody>
      </p:sp>
      <p:sp>
        <p:nvSpPr>
          <p:cNvPr id="26" name="TextBox 25"/>
          <p:cNvSpPr txBox="1"/>
          <p:nvPr/>
        </p:nvSpPr>
        <p:spPr>
          <a:xfrm>
            <a:off x="6881911" y="1108315"/>
            <a:ext cx="454764" cy="123111"/>
          </a:xfrm>
          <a:prstGeom prst="rect">
            <a:avLst/>
          </a:prstGeom>
          <a:noFill/>
        </p:spPr>
        <p:txBody>
          <a:bodyPr wrap="square" lIns="0" tIns="0" rIns="0" bIns="0" rtlCol="0">
            <a:spAutoFit/>
          </a:bodyPr>
          <a:lstStyle/>
          <a:p>
            <a:pPr algn="ctr" defTabSz="914400"/>
            <a:r>
              <a:rPr lang="en-US" sz="800" b="1" dirty="0">
                <a:solidFill>
                  <a:srgbClr val="4D73A1"/>
                </a:solidFill>
                <a:latin typeface="Trade Gothic LT Com"/>
              </a:rPr>
              <a:t>+216%</a:t>
            </a:r>
          </a:p>
        </p:txBody>
      </p:sp>
      <p:sp>
        <p:nvSpPr>
          <p:cNvPr id="37" name="TextBox 36"/>
          <p:cNvSpPr txBox="1"/>
          <p:nvPr/>
        </p:nvSpPr>
        <p:spPr>
          <a:xfrm>
            <a:off x="6948621" y="2459157"/>
            <a:ext cx="375838" cy="123111"/>
          </a:xfrm>
          <a:prstGeom prst="rect">
            <a:avLst/>
          </a:prstGeom>
          <a:noFill/>
        </p:spPr>
        <p:txBody>
          <a:bodyPr wrap="square" lIns="0" tIns="0" rIns="0" bIns="0" rtlCol="0">
            <a:spAutoFit/>
          </a:bodyPr>
          <a:lstStyle/>
          <a:p>
            <a:pPr algn="ctr" defTabSz="914400"/>
            <a:r>
              <a:rPr lang="en-US" sz="800" b="1" dirty="0">
                <a:solidFill>
                  <a:srgbClr val="8CB08C"/>
                </a:solidFill>
                <a:latin typeface="Trade Gothic LT Com"/>
              </a:rPr>
              <a:t>(72%)</a:t>
            </a:r>
          </a:p>
        </p:txBody>
      </p:sp>
      <p:pic>
        <p:nvPicPr>
          <p:cNvPr id="1026" name="Picture 2">
            <a:extLst>
              <a:ext uri="{FF2B5EF4-FFF2-40B4-BE49-F238E27FC236}">
                <a16:creationId xmlns:a16="http://schemas.microsoft.com/office/drawing/2014/main" id="{969E8DEB-8EBC-4C99-9904-B7AD75E9EE6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81067" y="4368264"/>
            <a:ext cx="213532" cy="22185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A081162-713A-4189-976A-47C6E79AA8A6}"/>
              </a:ext>
            </a:extLst>
          </p:cNvPr>
          <p:cNvSpPr txBox="1"/>
          <p:nvPr/>
        </p:nvSpPr>
        <p:spPr>
          <a:xfrm>
            <a:off x="7496586" y="2154852"/>
            <a:ext cx="310145" cy="138499"/>
          </a:xfrm>
          <a:prstGeom prst="rect">
            <a:avLst/>
          </a:prstGeom>
          <a:solidFill>
            <a:schemeClr val="bg1"/>
          </a:solidFill>
          <a:ln>
            <a:solidFill>
              <a:schemeClr val="tx2"/>
            </a:solidFill>
          </a:ln>
        </p:spPr>
        <p:txBody>
          <a:bodyPr wrap="square" lIns="0" tIns="0" rIns="0" bIns="0" rtlCol="0">
            <a:spAutoFit/>
          </a:bodyPr>
          <a:lstStyle/>
          <a:p>
            <a:pPr algn="ctr" defTabSz="914400"/>
            <a:r>
              <a:rPr lang="en-US" sz="450" b="1" dirty="0" err="1">
                <a:solidFill>
                  <a:prstClr val="black"/>
                </a:solidFill>
                <a:latin typeface="Trade Gothic LT Com"/>
              </a:rPr>
              <a:t>Alussa</a:t>
            </a:r>
            <a:r>
              <a:rPr lang="en-US" sz="450" b="1" dirty="0">
                <a:solidFill>
                  <a:prstClr val="black"/>
                </a:solidFill>
                <a:latin typeface="Trade Gothic LT Com"/>
              </a:rPr>
              <a:t> Energy Acquisition IPO</a:t>
            </a:r>
          </a:p>
        </p:txBody>
      </p:sp>
      <p:grpSp>
        <p:nvGrpSpPr>
          <p:cNvPr id="85" name="Group 84">
            <a:extLst>
              <a:ext uri="{FF2B5EF4-FFF2-40B4-BE49-F238E27FC236}">
                <a16:creationId xmlns:a16="http://schemas.microsoft.com/office/drawing/2014/main" id="{47B65645-5606-4E44-B866-DCDB0344C655}"/>
              </a:ext>
            </a:extLst>
          </p:cNvPr>
          <p:cNvGrpSpPr/>
          <p:nvPr/>
        </p:nvGrpSpPr>
        <p:grpSpPr>
          <a:xfrm>
            <a:off x="8849687" y="2173765"/>
            <a:ext cx="310145" cy="153888"/>
            <a:chOff x="7299746" y="2407225"/>
            <a:chExt cx="310145" cy="153888"/>
          </a:xfrm>
        </p:grpSpPr>
        <p:sp>
          <p:nvSpPr>
            <p:cNvPr id="34" name="TextBox 33">
              <a:extLst>
                <a:ext uri="{FF2B5EF4-FFF2-40B4-BE49-F238E27FC236}">
                  <a16:creationId xmlns:a16="http://schemas.microsoft.com/office/drawing/2014/main" id="{BF2CFF07-1611-48A6-8298-33785FB50547}"/>
                </a:ext>
              </a:extLst>
            </p:cNvPr>
            <p:cNvSpPr txBox="1"/>
            <p:nvPr/>
          </p:nvSpPr>
          <p:spPr>
            <a:xfrm>
              <a:off x="7299746" y="2407225"/>
              <a:ext cx="310145" cy="153888"/>
            </a:xfrm>
            <a:prstGeom prst="rect">
              <a:avLst/>
            </a:prstGeom>
            <a:solidFill>
              <a:schemeClr val="bg1"/>
            </a:solidFill>
            <a:ln>
              <a:solidFill>
                <a:schemeClr val="tx2"/>
              </a:solidFill>
            </a:ln>
          </p:spPr>
          <p:txBody>
            <a:bodyPr wrap="square" lIns="0" tIns="0" rIns="0" bIns="0" rtlCol="0">
              <a:spAutoFit/>
            </a:bodyPr>
            <a:lstStyle/>
            <a:p>
              <a:pPr algn="ctr" defTabSz="914400"/>
              <a:endParaRPr lang="en-US" sz="500" b="1" dirty="0">
                <a:solidFill>
                  <a:prstClr val="black"/>
                </a:solidFill>
                <a:latin typeface="Trade Gothic LT Com"/>
              </a:endParaRPr>
            </a:p>
            <a:p>
              <a:pPr algn="ctr" defTabSz="914400"/>
              <a:endParaRPr lang="en-US" sz="500" b="1" dirty="0">
                <a:solidFill>
                  <a:prstClr val="black"/>
                </a:solidFill>
                <a:latin typeface="Trade Gothic LT Com"/>
              </a:endParaRPr>
            </a:p>
          </p:txBody>
        </p:sp>
        <p:pic>
          <p:nvPicPr>
            <p:cNvPr id="10" name="Picture 9">
              <a:extLst>
                <a:ext uri="{FF2B5EF4-FFF2-40B4-BE49-F238E27FC236}">
                  <a16:creationId xmlns:a16="http://schemas.microsoft.com/office/drawing/2014/main" id="{2B59E09C-EE6F-4E24-8574-A77CB95DBF7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21240" y="2444995"/>
              <a:ext cx="276389" cy="95763"/>
            </a:xfrm>
            <a:prstGeom prst="rect">
              <a:avLst/>
            </a:prstGeom>
          </p:spPr>
        </p:pic>
      </p:grpSp>
      <p:grpSp>
        <p:nvGrpSpPr>
          <p:cNvPr id="87" name="Group 86">
            <a:extLst>
              <a:ext uri="{FF2B5EF4-FFF2-40B4-BE49-F238E27FC236}">
                <a16:creationId xmlns:a16="http://schemas.microsoft.com/office/drawing/2014/main" id="{F9A3E5B1-1B82-4F8E-8ACA-209574B17BD4}"/>
              </a:ext>
            </a:extLst>
          </p:cNvPr>
          <p:cNvGrpSpPr/>
          <p:nvPr/>
        </p:nvGrpSpPr>
        <p:grpSpPr>
          <a:xfrm>
            <a:off x="9497144" y="2230354"/>
            <a:ext cx="310145" cy="153888"/>
            <a:chOff x="10842386" y="393192"/>
            <a:chExt cx="310145" cy="153888"/>
          </a:xfrm>
        </p:grpSpPr>
        <p:sp>
          <p:nvSpPr>
            <p:cNvPr id="89" name="TextBox 88">
              <a:extLst>
                <a:ext uri="{FF2B5EF4-FFF2-40B4-BE49-F238E27FC236}">
                  <a16:creationId xmlns:a16="http://schemas.microsoft.com/office/drawing/2014/main" id="{4BF3636A-66E1-4B8F-8E76-FE03F8BF95E0}"/>
                </a:ext>
              </a:extLst>
            </p:cNvPr>
            <p:cNvSpPr txBox="1"/>
            <p:nvPr/>
          </p:nvSpPr>
          <p:spPr>
            <a:xfrm>
              <a:off x="10842386" y="393192"/>
              <a:ext cx="310145" cy="153888"/>
            </a:xfrm>
            <a:prstGeom prst="rect">
              <a:avLst/>
            </a:prstGeom>
            <a:solidFill>
              <a:schemeClr val="bg1"/>
            </a:solidFill>
            <a:ln>
              <a:solidFill>
                <a:schemeClr val="tx2"/>
              </a:solidFill>
            </a:ln>
          </p:spPr>
          <p:txBody>
            <a:bodyPr wrap="square" lIns="0" tIns="0" rIns="0" bIns="0" rtlCol="0">
              <a:spAutoFit/>
            </a:bodyPr>
            <a:lstStyle/>
            <a:p>
              <a:pPr algn="ctr" defTabSz="914400"/>
              <a:endParaRPr lang="en-US" sz="500" b="1" dirty="0">
                <a:solidFill>
                  <a:prstClr val="black"/>
                </a:solidFill>
                <a:latin typeface="Trade Gothic LT Com"/>
              </a:endParaRPr>
            </a:p>
            <a:p>
              <a:pPr algn="ctr" defTabSz="914400"/>
              <a:endParaRPr lang="en-US" sz="500" b="1" dirty="0">
                <a:solidFill>
                  <a:prstClr val="black"/>
                </a:solidFill>
                <a:latin typeface="Trade Gothic LT Com"/>
              </a:endParaRPr>
            </a:p>
          </p:txBody>
        </p:sp>
        <p:pic>
          <p:nvPicPr>
            <p:cNvPr id="1028" name="Picture 4" descr="Southwestern Energy - SWN - Stock Price &amp; News | The Motley Fool">
              <a:extLst>
                <a:ext uri="{FF2B5EF4-FFF2-40B4-BE49-F238E27FC236}">
                  <a16:creationId xmlns:a16="http://schemas.microsoft.com/office/drawing/2014/main" id="{EE85C8C6-F3AB-4FB5-AFFD-AB83210C698A}"/>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725" b="29212"/>
            <a:stretch/>
          </p:blipFill>
          <p:spPr bwMode="auto">
            <a:xfrm>
              <a:off x="10880887" y="417828"/>
              <a:ext cx="252189" cy="113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025E5B96-141D-4A84-BE74-11B5D5C1EA0A}"/>
              </a:ext>
            </a:extLst>
          </p:cNvPr>
          <p:cNvGrpSpPr/>
          <p:nvPr/>
        </p:nvGrpSpPr>
        <p:grpSpPr>
          <a:xfrm>
            <a:off x="9964582" y="1820614"/>
            <a:ext cx="310145" cy="153888"/>
            <a:chOff x="10090530" y="713232"/>
            <a:chExt cx="310145" cy="153888"/>
          </a:xfrm>
        </p:grpSpPr>
        <p:sp>
          <p:nvSpPr>
            <p:cNvPr id="94" name="TextBox 93">
              <a:extLst>
                <a:ext uri="{FF2B5EF4-FFF2-40B4-BE49-F238E27FC236}">
                  <a16:creationId xmlns:a16="http://schemas.microsoft.com/office/drawing/2014/main" id="{835BEAF8-7848-41CC-BE5C-D84A2FCFD98A}"/>
                </a:ext>
              </a:extLst>
            </p:cNvPr>
            <p:cNvSpPr txBox="1"/>
            <p:nvPr/>
          </p:nvSpPr>
          <p:spPr>
            <a:xfrm>
              <a:off x="10090530" y="713232"/>
              <a:ext cx="310145" cy="153888"/>
            </a:xfrm>
            <a:prstGeom prst="rect">
              <a:avLst/>
            </a:prstGeom>
            <a:solidFill>
              <a:schemeClr val="bg1"/>
            </a:solidFill>
            <a:ln>
              <a:solidFill>
                <a:schemeClr val="tx2"/>
              </a:solidFill>
            </a:ln>
          </p:spPr>
          <p:txBody>
            <a:bodyPr wrap="square" lIns="0" tIns="0" rIns="0" bIns="0" rtlCol="0">
              <a:spAutoFit/>
            </a:bodyPr>
            <a:lstStyle/>
            <a:p>
              <a:pPr algn="ctr" defTabSz="914400"/>
              <a:endParaRPr lang="en-US" sz="500" b="1" dirty="0">
                <a:solidFill>
                  <a:prstClr val="black"/>
                </a:solidFill>
                <a:latin typeface="Trade Gothic LT Com"/>
              </a:endParaRPr>
            </a:p>
            <a:p>
              <a:pPr algn="ctr" defTabSz="914400"/>
              <a:endParaRPr lang="en-US" sz="500" b="1" dirty="0">
                <a:solidFill>
                  <a:prstClr val="black"/>
                </a:solidFill>
                <a:latin typeface="Trade Gothic LT Com"/>
              </a:endParaRPr>
            </a:p>
          </p:txBody>
        </p:sp>
        <p:pic>
          <p:nvPicPr>
            <p:cNvPr id="1030" name="Picture 6" descr="EQT Reports Second Quarter 2020 Results">
              <a:extLst>
                <a:ext uri="{FF2B5EF4-FFF2-40B4-BE49-F238E27FC236}">
                  <a16:creationId xmlns:a16="http://schemas.microsoft.com/office/drawing/2014/main" id="{37C54E5E-9479-4B24-BAD7-8B9ED14D4343}"/>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14782" b="15380"/>
            <a:stretch/>
          </p:blipFill>
          <p:spPr bwMode="auto">
            <a:xfrm>
              <a:off x="10129031" y="737868"/>
              <a:ext cx="252189" cy="92252"/>
            </a:xfrm>
            <a:prstGeom prst="rect">
              <a:avLst/>
            </a:prstGeom>
            <a:noFill/>
            <a:extLst>
              <a:ext uri="{909E8E84-426E-40DD-AFC4-6F175D3DCCD1}">
                <a14:hiddenFill xmlns:a14="http://schemas.microsoft.com/office/drawing/2010/main">
                  <a:solidFill>
                    <a:srgbClr val="FFFFFF"/>
                  </a:solidFill>
                </a14:hiddenFill>
              </a:ext>
            </a:extLst>
          </p:spPr>
        </p:pic>
      </p:grpSp>
      <p:sp>
        <p:nvSpPr>
          <p:cNvPr id="117" name="TextBox 116">
            <a:extLst>
              <a:ext uri="{FF2B5EF4-FFF2-40B4-BE49-F238E27FC236}">
                <a16:creationId xmlns:a16="http://schemas.microsoft.com/office/drawing/2014/main" id="{A297973A-6D7F-499D-8921-D1FD8C86F249}"/>
              </a:ext>
            </a:extLst>
          </p:cNvPr>
          <p:cNvSpPr txBox="1"/>
          <p:nvPr/>
        </p:nvSpPr>
        <p:spPr>
          <a:xfrm>
            <a:off x="6909428" y="5338129"/>
            <a:ext cx="375838" cy="123111"/>
          </a:xfrm>
          <a:prstGeom prst="rect">
            <a:avLst/>
          </a:prstGeom>
          <a:noFill/>
        </p:spPr>
        <p:txBody>
          <a:bodyPr wrap="square" lIns="0" tIns="0" rIns="0" bIns="0" rtlCol="0">
            <a:spAutoFit/>
          </a:bodyPr>
          <a:lstStyle/>
          <a:p>
            <a:pPr algn="ctr" defTabSz="914400"/>
            <a:r>
              <a:rPr lang="en-US" sz="800" b="1" dirty="0">
                <a:solidFill>
                  <a:srgbClr val="8CB08C"/>
                </a:solidFill>
                <a:latin typeface="Trade Gothic LT Com"/>
              </a:rPr>
              <a:t>4.7%</a:t>
            </a:r>
          </a:p>
        </p:txBody>
      </p:sp>
      <p:sp>
        <p:nvSpPr>
          <p:cNvPr id="123" name="TextBox 122">
            <a:extLst>
              <a:ext uri="{FF2B5EF4-FFF2-40B4-BE49-F238E27FC236}">
                <a16:creationId xmlns:a16="http://schemas.microsoft.com/office/drawing/2014/main" id="{00988616-97AD-493F-B140-4AD4AAB762F8}"/>
              </a:ext>
            </a:extLst>
          </p:cNvPr>
          <p:cNvSpPr txBox="1"/>
          <p:nvPr/>
        </p:nvSpPr>
        <p:spPr>
          <a:xfrm>
            <a:off x="6909428" y="5488489"/>
            <a:ext cx="375838" cy="123111"/>
          </a:xfrm>
          <a:prstGeom prst="rect">
            <a:avLst/>
          </a:prstGeom>
          <a:noFill/>
        </p:spPr>
        <p:txBody>
          <a:bodyPr wrap="square" lIns="0" tIns="0" rIns="0" bIns="0" rtlCol="0">
            <a:spAutoFit/>
          </a:bodyPr>
          <a:lstStyle/>
          <a:p>
            <a:pPr algn="ctr" defTabSz="914400"/>
            <a:r>
              <a:rPr lang="en-US" sz="800" b="1" dirty="0">
                <a:solidFill>
                  <a:srgbClr val="94B6D2"/>
                </a:solidFill>
                <a:latin typeface="Trade Gothic LT Com"/>
              </a:rPr>
              <a:t>2.0%</a:t>
            </a:r>
          </a:p>
        </p:txBody>
      </p:sp>
      <p:sp>
        <p:nvSpPr>
          <p:cNvPr id="124" name="TextBox 123">
            <a:extLst>
              <a:ext uri="{FF2B5EF4-FFF2-40B4-BE49-F238E27FC236}">
                <a16:creationId xmlns:a16="http://schemas.microsoft.com/office/drawing/2014/main" id="{FDECD13C-F01C-4D60-9552-A1F63529E8D1}"/>
              </a:ext>
            </a:extLst>
          </p:cNvPr>
          <p:cNvSpPr txBox="1"/>
          <p:nvPr/>
        </p:nvSpPr>
        <p:spPr>
          <a:xfrm>
            <a:off x="6909428" y="5033232"/>
            <a:ext cx="375838" cy="123111"/>
          </a:xfrm>
          <a:prstGeom prst="rect">
            <a:avLst/>
          </a:prstGeom>
          <a:noFill/>
        </p:spPr>
        <p:txBody>
          <a:bodyPr wrap="square" lIns="0" tIns="0" rIns="0" bIns="0" rtlCol="0">
            <a:spAutoFit/>
          </a:bodyPr>
          <a:lstStyle/>
          <a:p>
            <a:pPr algn="ctr" defTabSz="914400"/>
            <a:r>
              <a:rPr lang="en-US" sz="800" b="1" dirty="0">
                <a:solidFill>
                  <a:srgbClr val="4D73A1"/>
                </a:solidFill>
                <a:latin typeface="Trade Gothic LT Com"/>
              </a:rPr>
              <a:t>11.2%</a:t>
            </a:r>
          </a:p>
        </p:txBody>
      </p:sp>
      <p:sp>
        <p:nvSpPr>
          <p:cNvPr id="8" name="TextBox 7">
            <a:extLst>
              <a:ext uri="{FF2B5EF4-FFF2-40B4-BE49-F238E27FC236}">
                <a16:creationId xmlns:a16="http://schemas.microsoft.com/office/drawing/2014/main" id="{2FFC98D4-CAF4-4190-9861-0B30E1D2653D}"/>
              </a:ext>
            </a:extLst>
          </p:cNvPr>
          <p:cNvSpPr txBox="1"/>
          <p:nvPr>
            <p:custDataLst>
              <p:tags r:id="rId10"/>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a:solidFill>
                  <a:srgbClr val="000000"/>
                </a:solidFill>
                <a:latin typeface="Trade Gothic LT Com" panose="020B0503040303020004" pitchFamily="34" charset="0"/>
              </a:rPr>
              <a:t>vi</a:t>
            </a:r>
          </a:p>
        </p:txBody>
      </p:sp>
    </p:spTree>
    <p:custDataLst>
      <p:tags r:id="rId1"/>
    </p:custDataLst>
    <p:extLst>
      <p:ext uri="{BB962C8B-B14F-4D97-AF65-F5344CB8AC3E}">
        <p14:creationId xmlns:p14="http://schemas.microsoft.com/office/powerpoint/2010/main" val="1060994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Chart 65">
            <a:extLst>
              <a:ext uri="{FF2B5EF4-FFF2-40B4-BE49-F238E27FC236}">
                <a16:creationId xmlns:a16="http://schemas.microsoft.com/office/drawing/2014/main" id="{A76FB767-C7D5-45F6-9C15-843789212F82}"/>
              </a:ext>
            </a:extLst>
          </p:cNvPr>
          <p:cNvGraphicFramePr>
            <a:graphicFrameLocks/>
          </p:cNvGraphicFramePr>
          <p:nvPr>
            <p:extLst/>
          </p:nvPr>
        </p:nvGraphicFramePr>
        <p:xfrm>
          <a:off x="1615434" y="2213494"/>
          <a:ext cx="8982898" cy="4130701"/>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36">
            <a:extLst>
              <a:ext uri="{FF2B5EF4-FFF2-40B4-BE49-F238E27FC236}">
                <a16:creationId xmlns:a16="http://schemas.microsoft.com/office/drawing/2014/main" id="{FD5D3880-96F5-460A-9425-4427CE9A80D0}"/>
              </a:ext>
            </a:extLst>
          </p:cNvPr>
          <p:cNvSpPr txBox="1"/>
          <p:nvPr>
            <p:custDataLst>
              <p:tags r:id="rId2"/>
            </p:custDataLst>
          </p:nvPr>
        </p:nvSpPr>
        <p:spPr>
          <a:xfrm>
            <a:off x="1615434" y="2213494"/>
            <a:ext cx="8950240" cy="4130701"/>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000000"/>
                </a:solidFill>
                <a:latin typeface="Trade Gothic LT Com" panose="020B0503040303020004" pitchFamily="34" charset="0"/>
              </a:rPr>
              <a:t>Upstream M&amp;A Volume ($B)</a:t>
            </a:r>
          </a:p>
        </p:txBody>
      </p:sp>
      <p:sp>
        <p:nvSpPr>
          <p:cNvPr id="2" name="Title 1">
            <a:extLst>
              <a:ext uri="{FF2B5EF4-FFF2-40B4-BE49-F238E27FC236}">
                <a16:creationId xmlns:a16="http://schemas.microsoft.com/office/drawing/2014/main" id="{BAAE407D-DB7A-400B-879A-16FA848DBC03}"/>
              </a:ext>
            </a:extLst>
          </p:cNvPr>
          <p:cNvSpPr>
            <a:spLocks noGrp="1"/>
          </p:cNvSpPr>
          <p:nvPr>
            <p:ph type="title"/>
          </p:nvPr>
        </p:nvSpPr>
        <p:spPr>
          <a:xfrm>
            <a:off x="1616074" y="179388"/>
            <a:ext cx="8877300" cy="246221"/>
          </a:xfrm>
        </p:spPr>
        <p:txBody>
          <a:bodyPr/>
          <a:lstStyle/>
          <a:p>
            <a:r>
              <a:rPr lang="en-US" dirty="0"/>
              <a:t>A&amp;D Volume at Historic Lows</a:t>
            </a:r>
          </a:p>
        </p:txBody>
      </p:sp>
      <p:sp>
        <p:nvSpPr>
          <p:cNvPr id="14" name="TextBox 13">
            <a:extLst>
              <a:ext uri="{FF2B5EF4-FFF2-40B4-BE49-F238E27FC236}">
                <a16:creationId xmlns:a16="http://schemas.microsoft.com/office/drawing/2014/main" id="{5C47E2E7-0233-4D63-925E-A2BC06D3BD7D}"/>
              </a:ext>
            </a:extLst>
          </p:cNvPr>
          <p:cNvSpPr txBox="1"/>
          <p:nvPr>
            <p:custDataLst>
              <p:tags r:id="rId3"/>
            </p:custDataLst>
          </p:nvPr>
        </p:nvSpPr>
        <p:spPr>
          <a:xfrm>
            <a:off x="1615440" y="6437384"/>
            <a:ext cx="7132320" cy="92333"/>
          </a:xfrm>
          <a:prstGeom prst="rect">
            <a:avLst/>
          </a:prstGeom>
          <a:noFill/>
        </p:spPr>
        <p:txBody>
          <a:bodyPr vert="horz" wrap="square" lIns="0" tIns="0" rIns="0" bIns="0" rtlCol="0" anchor="b" anchorCtr="0">
            <a:spAutoFit/>
          </a:bodyPr>
          <a:lstStyle/>
          <a:p>
            <a:pPr marL="171450" indent="-171450" defTabSz="914400">
              <a:buFontTx/>
              <a:buAutoNum type="arabicParenBoth"/>
            </a:pPr>
            <a:r>
              <a:rPr lang="en-US" sz="600" dirty="0">
                <a:solidFill>
                  <a:prstClr val="black"/>
                </a:solidFill>
                <a:latin typeface="Trade Gothic LT Com" panose="020B0503040303020004" pitchFamily="34" charset="0"/>
              </a:rPr>
              <a:t>Source: PLS. Includes deals with disclosed value greater than $5 MM.</a:t>
            </a:r>
          </a:p>
        </p:txBody>
      </p:sp>
      <p:sp>
        <p:nvSpPr>
          <p:cNvPr id="40" name="TextBox 39">
            <a:extLst>
              <a:ext uri="{FF2B5EF4-FFF2-40B4-BE49-F238E27FC236}">
                <a16:creationId xmlns:a16="http://schemas.microsoft.com/office/drawing/2014/main" id="{535EEF38-5CF7-41F5-A789-1A970D229AA7}"/>
              </a:ext>
            </a:extLst>
          </p:cNvPr>
          <p:cNvSpPr txBox="1"/>
          <p:nvPr>
            <p:custDataLst>
              <p:tags r:id="rId4"/>
            </p:custDataLst>
          </p:nvPr>
        </p:nvSpPr>
        <p:spPr>
          <a:xfrm>
            <a:off x="1615440" y="577290"/>
            <a:ext cx="8961120" cy="1537362"/>
          </a:xfrm>
          <a:prstGeom prst="rect">
            <a:avLst/>
          </a:prstGeom>
          <a:solidFill>
            <a:srgbClr val="EBF5FF"/>
          </a:solid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200" b="1" dirty="0">
                <a:solidFill>
                  <a:srgbClr val="4D73A1"/>
                </a:solidFill>
                <a:latin typeface="Trade Gothic LT Com" panose="020B0503040303020004" pitchFamily="34" charset="0"/>
              </a:rPr>
              <a:t>Key Points</a:t>
            </a:r>
          </a:p>
          <a:p>
            <a:pPr marL="137160" lvl="1" indent="-137160" defTabSz="914400">
              <a:spcBef>
                <a:spcPts val="300"/>
              </a:spcBef>
              <a:buClr>
                <a:srgbClr val="B3B3B3"/>
              </a:buClr>
              <a:buSzPct val="60000"/>
              <a:buFont typeface="Wingdings" panose="05000000000000000000" pitchFamily="2" charset="2"/>
              <a:buChar char="n"/>
            </a:pPr>
            <a:r>
              <a:rPr lang="en-US" sz="1200" dirty="0">
                <a:solidFill>
                  <a:srgbClr val="000000"/>
                </a:solidFill>
                <a:latin typeface="Trade Gothic LT Com" panose="020B0503040303020004" pitchFamily="34" charset="0"/>
              </a:rPr>
              <a:t>The trend of public-to-public consolidation is likely to continue as investors remain focused on cost reductions and synergies and improving balance sheets</a:t>
            </a:r>
          </a:p>
          <a:p>
            <a:pPr marL="274320" lvl="2" indent="-137160" defTabSz="914400">
              <a:spcBef>
                <a:spcPts val="500"/>
              </a:spcBef>
              <a:buClr>
                <a:srgbClr val="B3B3B3"/>
              </a:buClr>
              <a:buSzPct val="80000"/>
              <a:buFont typeface="Arial" panose="020B0604020202020204" pitchFamily="34" charset="0"/>
              <a:buChar char="─"/>
            </a:pPr>
            <a:r>
              <a:rPr lang="en-US" sz="1200" dirty="0">
                <a:solidFill>
                  <a:srgbClr val="000000"/>
                </a:solidFill>
                <a:latin typeface="Trade Gothic LT Com" panose="020B0503040303020004" pitchFamily="34" charset="0"/>
              </a:rPr>
              <a:t>Gauging investor response, social or operational issues, as well as leverage concerns have posed challenges</a:t>
            </a:r>
          </a:p>
          <a:p>
            <a:pPr marL="137160" lvl="1" indent="-137160" defTabSz="914400">
              <a:spcBef>
                <a:spcPts val="300"/>
              </a:spcBef>
              <a:buClr>
                <a:srgbClr val="B3B3B3"/>
              </a:buClr>
              <a:buSzPct val="60000"/>
              <a:buFont typeface="Wingdings" panose="05000000000000000000" pitchFamily="2" charset="2"/>
              <a:buChar char="n"/>
            </a:pPr>
            <a:r>
              <a:rPr lang="en-US" sz="1200" dirty="0">
                <a:solidFill>
                  <a:srgbClr val="000000"/>
                </a:solidFill>
                <a:latin typeface="Trade Gothic LT Com" panose="020B0503040303020004" pitchFamily="34" charset="0"/>
              </a:rPr>
              <a:t>Private consolidation is also taking place; similar cost reduction objectives while creating highly attractive acquisition targets / catalysts for public businesses</a:t>
            </a:r>
          </a:p>
        </p:txBody>
      </p:sp>
      <p:cxnSp>
        <p:nvCxnSpPr>
          <p:cNvPr id="67" name="Straight Connector 66">
            <a:extLst>
              <a:ext uri="{FF2B5EF4-FFF2-40B4-BE49-F238E27FC236}">
                <a16:creationId xmlns:a16="http://schemas.microsoft.com/office/drawing/2014/main" id="{F627229A-B971-4506-94B5-4881D6C3A229}"/>
              </a:ext>
            </a:extLst>
          </p:cNvPr>
          <p:cNvCxnSpPr>
            <a:cxnSpLocks/>
            <a:stCxn id="80" idx="2"/>
          </p:cNvCxnSpPr>
          <p:nvPr/>
        </p:nvCxnSpPr>
        <p:spPr>
          <a:xfrm flipH="1">
            <a:off x="7533761" y="3543370"/>
            <a:ext cx="259762" cy="1350468"/>
          </a:xfrm>
          <a:prstGeom prst="line">
            <a:avLst/>
          </a:prstGeom>
          <a:ln w="15875">
            <a:solidFill>
              <a:srgbClr val="C0C0C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E2104FB-D458-430A-8367-AF8E65D1C98A}"/>
              </a:ext>
            </a:extLst>
          </p:cNvPr>
          <p:cNvCxnSpPr>
            <a:cxnSpLocks/>
            <a:stCxn id="72" idx="2"/>
          </p:cNvCxnSpPr>
          <p:nvPr/>
        </p:nvCxnSpPr>
        <p:spPr>
          <a:xfrm>
            <a:off x="5239761" y="2990599"/>
            <a:ext cx="0" cy="1119756"/>
          </a:xfrm>
          <a:prstGeom prst="line">
            <a:avLst/>
          </a:prstGeom>
          <a:ln w="15875">
            <a:solidFill>
              <a:srgbClr val="C0C0C0"/>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3A693EE-CDBF-4665-BBD1-004CB6F52AB8}"/>
              </a:ext>
            </a:extLst>
          </p:cNvPr>
          <p:cNvCxnSpPr>
            <a:cxnSpLocks/>
            <a:stCxn id="78" idx="2"/>
          </p:cNvCxnSpPr>
          <p:nvPr/>
        </p:nvCxnSpPr>
        <p:spPr>
          <a:xfrm flipH="1">
            <a:off x="5964405" y="3254500"/>
            <a:ext cx="259762" cy="1639339"/>
          </a:xfrm>
          <a:prstGeom prst="line">
            <a:avLst/>
          </a:prstGeom>
          <a:ln w="15875">
            <a:solidFill>
              <a:srgbClr val="C0C0C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F80942E-284F-485A-A4A8-3089EDE9FFDC}"/>
              </a:ext>
            </a:extLst>
          </p:cNvPr>
          <p:cNvCxnSpPr>
            <a:cxnSpLocks/>
            <a:stCxn id="79" idx="2"/>
          </p:cNvCxnSpPr>
          <p:nvPr/>
        </p:nvCxnSpPr>
        <p:spPr>
          <a:xfrm flipH="1">
            <a:off x="7033253" y="2954273"/>
            <a:ext cx="760270" cy="411083"/>
          </a:xfrm>
          <a:prstGeom prst="line">
            <a:avLst/>
          </a:prstGeom>
          <a:ln w="15875">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9529B253-19AC-475B-9E42-81FE0C00071B}"/>
              </a:ext>
            </a:extLst>
          </p:cNvPr>
          <p:cNvSpPr/>
          <p:nvPr/>
        </p:nvSpPr>
        <p:spPr>
          <a:xfrm>
            <a:off x="3719733" y="2807065"/>
            <a:ext cx="843762" cy="183534"/>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BP / BHP: $10.5 B</a:t>
            </a:r>
          </a:p>
        </p:txBody>
      </p:sp>
      <p:sp>
        <p:nvSpPr>
          <p:cNvPr id="72" name="Rectangle 71">
            <a:extLst>
              <a:ext uri="{FF2B5EF4-FFF2-40B4-BE49-F238E27FC236}">
                <a16:creationId xmlns:a16="http://schemas.microsoft.com/office/drawing/2014/main" id="{43E28337-94AC-452C-8515-002A76305A20}"/>
              </a:ext>
            </a:extLst>
          </p:cNvPr>
          <p:cNvSpPr/>
          <p:nvPr/>
        </p:nvSpPr>
        <p:spPr>
          <a:xfrm>
            <a:off x="4785873" y="2807065"/>
            <a:ext cx="907776" cy="183534"/>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FANG / EGN: $9.2 B</a:t>
            </a:r>
          </a:p>
        </p:txBody>
      </p:sp>
      <p:cxnSp>
        <p:nvCxnSpPr>
          <p:cNvPr id="73" name="Straight Connector 72">
            <a:extLst>
              <a:ext uri="{FF2B5EF4-FFF2-40B4-BE49-F238E27FC236}">
                <a16:creationId xmlns:a16="http://schemas.microsoft.com/office/drawing/2014/main" id="{6228FD88-F4C2-4012-9D01-79A613A4EE16}"/>
              </a:ext>
            </a:extLst>
          </p:cNvPr>
          <p:cNvCxnSpPr>
            <a:cxnSpLocks/>
            <a:stCxn id="74" idx="2"/>
          </p:cNvCxnSpPr>
          <p:nvPr/>
        </p:nvCxnSpPr>
        <p:spPr>
          <a:xfrm>
            <a:off x="3104012" y="2981724"/>
            <a:ext cx="1037602" cy="1717276"/>
          </a:xfrm>
          <a:prstGeom prst="line">
            <a:avLst/>
          </a:prstGeom>
          <a:ln w="15875">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59706390-5C73-4562-BEE0-3448409206EC}"/>
              </a:ext>
            </a:extLst>
          </p:cNvPr>
          <p:cNvSpPr/>
          <p:nvPr/>
        </p:nvSpPr>
        <p:spPr>
          <a:xfrm>
            <a:off x="2646812" y="2798190"/>
            <a:ext cx="914400" cy="183534"/>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CXO / RSPP: $9.5 B</a:t>
            </a:r>
          </a:p>
        </p:txBody>
      </p:sp>
      <p:grpSp>
        <p:nvGrpSpPr>
          <p:cNvPr id="75" name="Group 74">
            <a:extLst>
              <a:ext uri="{FF2B5EF4-FFF2-40B4-BE49-F238E27FC236}">
                <a16:creationId xmlns:a16="http://schemas.microsoft.com/office/drawing/2014/main" id="{39B1E1D5-182D-4E9E-9069-FE94827F8A5C}"/>
              </a:ext>
            </a:extLst>
          </p:cNvPr>
          <p:cNvGrpSpPr/>
          <p:nvPr/>
        </p:nvGrpSpPr>
        <p:grpSpPr>
          <a:xfrm>
            <a:off x="5770280" y="2805727"/>
            <a:ext cx="907777" cy="448773"/>
            <a:chOff x="6261352" y="1493515"/>
            <a:chExt cx="1044707" cy="448773"/>
          </a:xfrm>
        </p:grpSpPr>
        <p:sp>
          <p:nvSpPr>
            <p:cNvPr id="76" name="Rectangle 75">
              <a:extLst>
                <a:ext uri="{FF2B5EF4-FFF2-40B4-BE49-F238E27FC236}">
                  <a16:creationId xmlns:a16="http://schemas.microsoft.com/office/drawing/2014/main" id="{B81EC6E2-5F26-4AF6-9114-BA2847CE5543}"/>
                </a:ext>
              </a:extLst>
            </p:cNvPr>
            <p:cNvSpPr/>
            <p:nvPr/>
          </p:nvSpPr>
          <p:spPr>
            <a:xfrm>
              <a:off x="6261353" y="1493515"/>
              <a:ext cx="1044706" cy="151681"/>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XEC / REN: $1.6 B</a:t>
              </a:r>
            </a:p>
          </p:txBody>
        </p:sp>
        <p:sp>
          <p:nvSpPr>
            <p:cNvPr id="77" name="Rectangle 76">
              <a:extLst>
                <a:ext uri="{FF2B5EF4-FFF2-40B4-BE49-F238E27FC236}">
                  <a16:creationId xmlns:a16="http://schemas.microsoft.com/office/drawing/2014/main" id="{C9D843B2-552E-4486-90D8-D4536B2560F3}"/>
                </a:ext>
              </a:extLst>
            </p:cNvPr>
            <p:cNvSpPr/>
            <p:nvPr/>
          </p:nvSpPr>
          <p:spPr>
            <a:xfrm>
              <a:off x="6261352" y="1642061"/>
              <a:ext cx="1044706" cy="151681"/>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ECA / NFX: $7.7 B</a:t>
              </a:r>
            </a:p>
          </p:txBody>
        </p:sp>
        <p:sp>
          <p:nvSpPr>
            <p:cNvPr id="78" name="Rectangle 77">
              <a:extLst>
                <a:ext uri="{FF2B5EF4-FFF2-40B4-BE49-F238E27FC236}">
                  <a16:creationId xmlns:a16="http://schemas.microsoft.com/office/drawing/2014/main" id="{2DCAB5D9-1DBD-4F7F-8F09-2A7B0AF25310}"/>
                </a:ext>
              </a:extLst>
            </p:cNvPr>
            <p:cNvSpPr/>
            <p:nvPr/>
          </p:nvSpPr>
          <p:spPr>
            <a:xfrm>
              <a:off x="6261352" y="1790607"/>
              <a:ext cx="1044706" cy="151681"/>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CHK / WRD: $4.0 B</a:t>
              </a:r>
            </a:p>
          </p:txBody>
        </p:sp>
      </p:grpSp>
      <p:sp>
        <p:nvSpPr>
          <p:cNvPr id="79" name="Rectangle 78">
            <a:extLst>
              <a:ext uri="{FF2B5EF4-FFF2-40B4-BE49-F238E27FC236}">
                <a16:creationId xmlns:a16="http://schemas.microsoft.com/office/drawing/2014/main" id="{BE6C75B6-FB6B-48CD-BB5F-5ABADF961F8C}"/>
              </a:ext>
            </a:extLst>
          </p:cNvPr>
          <p:cNvSpPr/>
          <p:nvPr/>
        </p:nvSpPr>
        <p:spPr>
          <a:xfrm>
            <a:off x="7350998" y="2802592"/>
            <a:ext cx="885050" cy="151681"/>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OXY / APC: $57.0 B</a:t>
            </a:r>
          </a:p>
        </p:txBody>
      </p:sp>
      <p:sp>
        <p:nvSpPr>
          <p:cNvPr id="80" name="Rectangle 79">
            <a:extLst>
              <a:ext uri="{FF2B5EF4-FFF2-40B4-BE49-F238E27FC236}">
                <a16:creationId xmlns:a16="http://schemas.microsoft.com/office/drawing/2014/main" id="{FED58CFA-B5AE-4A78-B959-534F48177821}"/>
              </a:ext>
            </a:extLst>
          </p:cNvPr>
          <p:cNvSpPr/>
          <p:nvPr/>
        </p:nvSpPr>
        <p:spPr>
          <a:xfrm>
            <a:off x="7336729" y="3391690"/>
            <a:ext cx="913588" cy="151681"/>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CPE / CRZO: $3.2 B</a:t>
            </a:r>
          </a:p>
        </p:txBody>
      </p:sp>
      <p:cxnSp>
        <p:nvCxnSpPr>
          <p:cNvPr id="81" name="Straight Connector 80">
            <a:extLst>
              <a:ext uri="{FF2B5EF4-FFF2-40B4-BE49-F238E27FC236}">
                <a16:creationId xmlns:a16="http://schemas.microsoft.com/office/drawing/2014/main" id="{4ED8874D-4286-440C-9CD6-6F164960B90D}"/>
              </a:ext>
            </a:extLst>
          </p:cNvPr>
          <p:cNvCxnSpPr>
            <a:cxnSpLocks/>
            <a:stCxn id="71" idx="2"/>
          </p:cNvCxnSpPr>
          <p:nvPr/>
        </p:nvCxnSpPr>
        <p:spPr>
          <a:xfrm>
            <a:off x="4141614" y="2990600"/>
            <a:ext cx="557386" cy="2324351"/>
          </a:xfrm>
          <a:prstGeom prst="line">
            <a:avLst/>
          </a:prstGeom>
          <a:ln w="15875">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AB7CD136-565B-49D4-9D1A-87F28FE164CF}"/>
              </a:ext>
            </a:extLst>
          </p:cNvPr>
          <p:cNvSpPr/>
          <p:nvPr/>
        </p:nvSpPr>
        <p:spPr>
          <a:xfrm>
            <a:off x="8355864" y="3806275"/>
            <a:ext cx="913588" cy="151681"/>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SWN / MR: $0.9 B</a:t>
            </a:r>
          </a:p>
        </p:txBody>
      </p:sp>
      <p:sp>
        <p:nvSpPr>
          <p:cNvPr id="83" name="Rectangle 82">
            <a:extLst>
              <a:ext uri="{FF2B5EF4-FFF2-40B4-BE49-F238E27FC236}">
                <a16:creationId xmlns:a16="http://schemas.microsoft.com/office/drawing/2014/main" id="{32D46DE1-0696-4163-AD76-0713A6D95039}"/>
              </a:ext>
            </a:extLst>
          </p:cNvPr>
          <p:cNvSpPr/>
          <p:nvPr/>
        </p:nvSpPr>
        <p:spPr>
          <a:xfrm>
            <a:off x="8355864" y="3654594"/>
            <a:ext cx="913588" cy="151681"/>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CVX / NBL: $13 B</a:t>
            </a:r>
          </a:p>
        </p:txBody>
      </p:sp>
      <p:sp>
        <p:nvSpPr>
          <p:cNvPr id="84" name="Rectangle 83">
            <a:extLst>
              <a:ext uri="{FF2B5EF4-FFF2-40B4-BE49-F238E27FC236}">
                <a16:creationId xmlns:a16="http://schemas.microsoft.com/office/drawing/2014/main" id="{354D0F5F-3C80-4946-B7DA-A53D481E1F93}"/>
              </a:ext>
            </a:extLst>
          </p:cNvPr>
          <p:cNvSpPr/>
          <p:nvPr/>
        </p:nvSpPr>
        <p:spPr>
          <a:xfrm>
            <a:off x="8355864" y="3958675"/>
            <a:ext cx="913588" cy="151681"/>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DVN / WPX: $5.6 B</a:t>
            </a:r>
          </a:p>
        </p:txBody>
      </p:sp>
      <p:cxnSp>
        <p:nvCxnSpPr>
          <p:cNvPr id="85" name="Straight Connector 84">
            <a:extLst>
              <a:ext uri="{FF2B5EF4-FFF2-40B4-BE49-F238E27FC236}">
                <a16:creationId xmlns:a16="http://schemas.microsoft.com/office/drawing/2014/main" id="{637ABCC2-5C8B-4823-AEEA-F23F1895B00C}"/>
              </a:ext>
            </a:extLst>
          </p:cNvPr>
          <p:cNvCxnSpPr>
            <a:cxnSpLocks/>
            <a:stCxn id="84" idx="2"/>
          </p:cNvCxnSpPr>
          <p:nvPr/>
        </p:nvCxnSpPr>
        <p:spPr>
          <a:xfrm>
            <a:off x="8812658" y="4110356"/>
            <a:ext cx="521692" cy="677545"/>
          </a:xfrm>
          <a:prstGeom prst="line">
            <a:avLst/>
          </a:prstGeom>
          <a:ln w="15875">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BE116D5F-96F8-4C05-927B-425B3A9D3D73}"/>
              </a:ext>
            </a:extLst>
          </p:cNvPr>
          <p:cNvSpPr/>
          <p:nvPr/>
        </p:nvSpPr>
        <p:spPr>
          <a:xfrm>
            <a:off x="9334350" y="3654594"/>
            <a:ext cx="913588" cy="151681"/>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COP / CXO: $13.3 B</a:t>
            </a:r>
          </a:p>
        </p:txBody>
      </p:sp>
      <p:sp>
        <p:nvSpPr>
          <p:cNvPr id="87" name="Rectangle 86">
            <a:extLst>
              <a:ext uri="{FF2B5EF4-FFF2-40B4-BE49-F238E27FC236}">
                <a16:creationId xmlns:a16="http://schemas.microsoft.com/office/drawing/2014/main" id="{2C077FD7-F803-42E5-BBE2-C66A45F0340D}"/>
              </a:ext>
            </a:extLst>
          </p:cNvPr>
          <p:cNvSpPr/>
          <p:nvPr/>
        </p:nvSpPr>
        <p:spPr>
          <a:xfrm>
            <a:off x="9334350" y="3806994"/>
            <a:ext cx="913588" cy="151681"/>
          </a:xfrm>
          <a:prstGeom prst="rect">
            <a:avLst/>
          </a:prstGeom>
          <a:solidFill>
            <a:srgbClr val="EBEBEB"/>
          </a:solidFill>
          <a:ln w="15875">
            <a:solidFill>
              <a:srgbClr val="C0C0C0"/>
            </a:solidFill>
            <a:prstDash val="sysDash"/>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defTabSz="914400"/>
            <a:r>
              <a:rPr lang="en-US" sz="700" b="1" dirty="0">
                <a:solidFill>
                  <a:prstClr val="black"/>
                </a:solidFill>
                <a:latin typeface="Trade Gothic LT Com"/>
              </a:rPr>
              <a:t>PXD / PE: $7.6 B</a:t>
            </a:r>
          </a:p>
        </p:txBody>
      </p:sp>
      <p:cxnSp>
        <p:nvCxnSpPr>
          <p:cNvPr id="88" name="Straight Connector 87">
            <a:extLst>
              <a:ext uri="{FF2B5EF4-FFF2-40B4-BE49-F238E27FC236}">
                <a16:creationId xmlns:a16="http://schemas.microsoft.com/office/drawing/2014/main" id="{32B70B5F-6590-4F43-8276-70E794FEB17E}"/>
              </a:ext>
            </a:extLst>
          </p:cNvPr>
          <p:cNvCxnSpPr>
            <a:cxnSpLocks/>
            <a:stCxn id="87" idx="2"/>
          </p:cNvCxnSpPr>
          <p:nvPr/>
        </p:nvCxnSpPr>
        <p:spPr>
          <a:xfrm>
            <a:off x="9791144" y="3958675"/>
            <a:ext cx="57706" cy="677545"/>
          </a:xfrm>
          <a:prstGeom prst="line">
            <a:avLst/>
          </a:prstGeom>
          <a:ln w="15875">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43F5527-12E9-494E-A71F-86D8691CDE2A}"/>
              </a:ext>
            </a:extLst>
          </p:cNvPr>
          <p:cNvSpPr txBox="1"/>
          <p:nvPr>
            <p:custDataLst>
              <p:tags r:id="rId5"/>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a:solidFill>
                  <a:srgbClr val="000000"/>
                </a:solidFill>
                <a:latin typeface="Trade Gothic LT Com" panose="020B0503040303020004" pitchFamily="34" charset="0"/>
              </a:rPr>
              <a:t>vii</a:t>
            </a:r>
          </a:p>
        </p:txBody>
      </p:sp>
    </p:spTree>
    <p:custDataLst>
      <p:tags r:id="rId1"/>
    </p:custDataLst>
    <p:extLst>
      <p:ext uri="{BB962C8B-B14F-4D97-AF65-F5344CB8AC3E}">
        <p14:creationId xmlns:p14="http://schemas.microsoft.com/office/powerpoint/2010/main" val="311307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0890" y="2472612"/>
            <a:ext cx="9181322" cy="1569660"/>
          </a:xfrm>
          <a:prstGeom prst="rect">
            <a:avLst/>
          </a:prstGeom>
        </p:spPr>
        <p:txBody>
          <a:bodyPr wrap="square">
            <a:spAutoFit/>
          </a:bodyPr>
          <a:lstStyle/>
          <a:p>
            <a:pPr algn="ctr"/>
            <a:r>
              <a:rPr lang="en-US" sz="4800" b="1" dirty="0">
                <a:effectLst>
                  <a:outerShdw blurRad="38100" dist="38100" dir="2700000" algn="tl">
                    <a:srgbClr val="000000">
                      <a:alpha val="43137"/>
                    </a:srgbClr>
                  </a:outerShdw>
                </a:effectLst>
              </a:rPr>
              <a:t>I.     </a:t>
            </a:r>
            <a:endParaRPr lang="en-US" sz="4800" b="1" dirty="0" smtClean="0">
              <a:effectLst>
                <a:outerShdw blurRad="38100" dist="38100" dir="2700000" algn="tl">
                  <a:srgbClr val="000000">
                    <a:alpha val="43137"/>
                  </a:srgbClr>
                </a:outerShdw>
              </a:effectLst>
            </a:endParaRPr>
          </a:p>
          <a:p>
            <a:pPr algn="ctr"/>
            <a:r>
              <a:rPr lang="en-US" sz="4800" b="1" dirty="0" smtClean="0">
                <a:effectLst>
                  <a:outerShdw blurRad="38100" dist="38100" dir="2700000" algn="tl">
                    <a:srgbClr val="000000">
                      <a:alpha val="43137"/>
                    </a:srgbClr>
                  </a:outerShdw>
                </a:effectLst>
              </a:rPr>
              <a:t>Introduction </a:t>
            </a:r>
            <a:r>
              <a:rPr lang="en-US" sz="4800" b="1" dirty="0">
                <a:effectLst>
                  <a:outerShdw blurRad="38100" dist="38100" dir="2700000" algn="tl">
                    <a:srgbClr val="000000">
                      <a:alpha val="43137"/>
                    </a:srgbClr>
                  </a:outerShdw>
                </a:effectLst>
              </a:rPr>
              <a:t>of Our Panelists</a:t>
            </a:r>
          </a:p>
        </p:txBody>
      </p:sp>
    </p:spTree>
    <p:extLst>
      <p:ext uri="{BB962C8B-B14F-4D97-AF65-F5344CB8AC3E}">
        <p14:creationId xmlns:p14="http://schemas.microsoft.com/office/powerpoint/2010/main" val="3019474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616074" y="179387"/>
            <a:ext cx="7470648" cy="246220"/>
          </a:xfrm>
        </p:spPr>
        <p:txBody>
          <a:bodyPr>
            <a:spAutoFit/>
          </a:bodyPr>
          <a:lstStyle/>
          <a:p>
            <a:r>
              <a:rPr lang="en-US" dirty="0"/>
              <a:t>Framing the Discussion Around the Future of the Upstream Business Model</a:t>
            </a:r>
          </a:p>
        </p:txBody>
      </p:sp>
      <p:sp>
        <p:nvSpPr>
          <p:cNvPr id="4" name="TextBox 3"/>
          <p:cNvSpPr txBox="1">
            <a:spLocks/>
          </p:cNvSpPr>
          <p:nvPr>
            <p:custDataLst>
              <p:tags r:id="rId2"/>
            </p:custDataLst>
          </p:nvPr>
        </p:nvSpPr>
        <p:spPr>
          <a:xfrm>
            <a:off x="3110191" y="822960"/>
            <a:ext cx="7466368" cy="1770888"/>
          </a:xfrm>
          <a:prstGeom prst="rect">
            <a:avLst/>
          </a:prstGeom>
          <a:noFill/>
          <a:ln w="9525" cmpd="sng">
            <a:noFill/>
          </a:ln>
        </p:spPr>
        <p:txBody>
          <a:bodyPr vert="horz" wrap="square" lIns="73152" tIns="73152" rIns="73152" bIns="73152" rtlCol="0" anchor="ctr">
            <a:noAutofit/>
          </a:bodyPr>
          <a:lstStyle/>
          <a:p>
            <a:pPr marL="0" lvl="1" defTabSz="914400">
              <a:spcBef>
                <a:spcPts val="600"/>
              </a:spcBef>
              <a:spcAft>
                <a:spcPts val="600"/>
              </a:spcAft>
              <a:buClr>
                <a:srgbClr val="B3B3B3"/>
              </a:buClr>
              <a:buSzPct val="60000"/>
            </a:pPr>
            <a:r>
              <a:rPr lang="en-US" sz="1200" b="1" dirty="0">
                <a:solidFill>
                  <a:srgbClr val="000000"/>
                </a:solidFill>
                <a:latin typeface="Trade Gothic LT Com" panose="020B0503040303020004" pitchFamily="34" charset="0"/>
                <a:ea typeface="STKaiti" panose="02010600040101010101" pitchFamily="2" charset="-122"/>
              </a:rPr>
              <a:t>Public equity performance across the space has been poor</a:t>
            </a:r>
          </a:p>
          <a:p>
            <a:pPr marL="0" lvl="1" defTabSz="914400">
              <a:spcBef>
                <a:spcPts val="600"/>
              </a:spcBef>
              <a:spcAft>
                <a:spcPts val="600"/>
              </a:spcAft>
              <a:buClr>
                <a:srgbClr val="B3B3B3"/>
              </a:buClr>
              <a:buSzPct val="60000"/>
            </a:pPr>
            <a:r>
              <a:rPr lang="en-US" sz="1200" b="1" dirty="0">
                <a:solidFill>
                  <a:srgbClr val="000000"/>
                </a:solidFill>
                <a:latin typeface="Trade Gothic LT Com" panose="020B0503040303020004" pitchFamily="34" charset="0"/>
                <a:ea typeface="STKaiti" panose="02010600040101010101" pitchFamily="2" charset="-122"/>
              </a:rPr>
              <a:t>PE funds have largely been “marked to market”, which is impacting fund raising and capital deployment</a:t>
            </a:r>
          </a:p>
          <a:p>
            <a:pPr marL="0" lvl="1" defTabSz="914400">
              <a:spcBef>
                <a:spcPts val="600"/>
              </a:spcBef>
              <a:spcAft>
                <a:spcPts val="600"/>
              </a:spcAft>
              <a:buClr>
                <a:srgbClr val="B3B3B3"/>
              </a:buClr>
              <a:buSzPct val="60000"/>
            </a:pPr>
            <a:r>
              <a:rPr lang="en-US" sz="1200" b="1" dirty="0">
                <a:solidFill>
                  <a:srgbClr val="000000"/>
                </a:solidFill>
                <a:latin typeface="Trade Gothic LT Com" panose="020B0503040303020004" pitchFamily="34" charset="0"/>
                <a:ea typeface="STKaiti" panose="02010600040101010101" pitchFamily="2" charset="-122"/>
              </a:rPr>
              <a:t>M&amp;A activity increasing across all types of combination: private/private, private/public, and public/public</a:t>
            </a:r>
          </a:p>
          <a:p>
            <a:pPr marL="0" lvl="1" defTabSz="914400">
              <a:spcBef>
                <a:spcPts val="600"/>
              </a:spcBef>
              <a:spcAft>
                <a:spcPts val="600"/>
              </a:spcAft>
              <a:buClr>
                <a:srgbClr val="B3B3B3"/>
              </a:buClr>
              <a:buSzPct val="60000"/>
            </a:pPr>
            <a:r>
              <a:rPr lang="en-US" sz="1200" b="1" dirty="0">
                <a:solidFill>
                  <a:srgbClr val="000000"/>
                </a:solidFill>
                <a:latin typeface="Trade Gothic LT Com" panose="020B0503040303020004" pitchFamily="34" charset="0"/>
                <a:ea typeface="STKaiti" panose="02010600040101010101" pitchFamily="2" charset="-122"/>
              </a:rPr>
              <a:t>Constructive fundamental backdrop for both oil and gas – asset declines are </a:t>
            </a:r>
            <a:r>
              <a:rPr lang="en-US" sz="1200" b="1" i="1" dirty="0">
                <a:solidFill>
                  <a:srgbClr val="000000"/>
                </a:solidFill>
                <a:latin typeface="Trade Gothic LT Com" panose="020B0503040303020004" pitchFamily="34" charset="0"/>
                <a:ea typeface="STKaiti" panose="02010600040101010101" pitchFamily="2" charset="-122"/>
              </a:rPr>
              <a:t>real, </a:t>
            </a:r>
            <a:r>
              <a:rPr lang="en-US" sz="1200" b="1" dirty="0">
                <a:solidFill>
                  <a:srgbClr val="000000"/>
                </a:solidFill>
                <a:latin typeface="Trade Gothic LT Com" panose="020B0503040303020004" pitchFamily="34" charset="0"/>
                <a:ea typeface="STKaiti" panose="02010600040101010101" pitchFamily="2" charset="-122"/>
              </a:rPr>
              <a:t>shortage of capital is </a:t>
            </a:r>
            <a:r>
              <a:rPr lang="en-US" sz="1200" b="1" i="1" dirty="0">
                <a:solidFill>
                  <a:srgbClr val="000000"/>
                </a:solidFill>
                <a:latin typeface="Trade Gothic LT Com" panose="020B0503040303020004" pitchFamily="34" charset="0"/>
                <a:ea typeface="STKaiti" panose="02010600040101010101" pitchFamily="2" charset="-122"/>
              </a:rPr>
              <a:t>real, </a:t>
            </a:r>
            <a:r>
              <a:rPr lang="en-US" sz="1200" b="1" dirty="0">
                <a:solidFill>
                  <a:srgbClr val="000000"/>
                </a:solidFill>
                <a:latin typeface="Trade Gothic LT Com" panose="020B0503040303020004" pitchFamily="34" charset="0"/>
                <a:ea typeface="STKaiti" panose="02010600040101010101" pitchFamily="2" charset="-122"/>
              </a:rPr>
              <a:t>and economic inventory at the current strip is </a:t>
            </a:r>
            <a:r>
              <a:rPr lang="en-US" sz="1200" b="1" i="1" dirty="0">
                <a:solidFill>
                  <a:srgbClr val="000000"/>
                </a:solidFill>
                <a:latin typeface="Trade Gothic LT Com" panose="020B0503040303020004" pitchFamily="34" charset="0"/>
                <a:ea typeface="STKaiti" panose="02010600040101010101" pitchFamily="2" charset="-122"/>
              </a:rPr>
              <a:t>limited</a:t>
            </a:r>
          </a:p>
        </p:txBody>
      </p:sp>
      <p:sp>
        <p:nvSpPr>
          <p:cNvPr id="9" name="TextBox 8">
            <a:extLst>
              <a:ext uri="{FF2B5EF4-FFF2-40B4-BE49-F238E27FC236}">
                <a16:creationId xmlns:a16="http://schemas.microsoft.com/office/drawing/2014/main" id="{DABE11CB-C655-4BFD-ADFA-0D36E1BB4E31}"/>
              </a:ext>
            </a:extLst>
          </p:cNvPr>
          <p:cNvSpPr txBox="1"/>
          <p:nvPr>
            <p:custDataLst>
              <p:tags r:id="rId3"/>
            </p:custDataLst>
          </p:nvPr>
        </p:nvSpPr>
        <p:spPr>
          <a:xfrm>
            <a:off x="1615441" y="822960"/>
            <a:ext cx="1385022" cy="1770888"/>
          </a:xfrm>
          <a:prstGeom prst="rect">
            <a:avLst/>
          </a:prstGeom>
          <a:solidFill>
            <a:srgbClr val="EBF5FF"/>
          </a:solidFill>
          <a:ln w="9525" cmpd="sng">
            <a:solidFill>
              <a:srgbClr val="B3B3B3"/>
            </a:solidFill>
          </a:ln>
        </p:spPr>
        <p:txBody>
          <a:bodyPr vert="horz" wrap="square" lIns="73152" tIns="73152" rIns="73152" bIns="73152" rtlCol="0" anchor="ctr">
            <a:noAutofit/>
          </a:bodyPr>
          <a:lstStyle/>
          <a:p>
            <a:pPr algn="ctr" defTabSz="914400">
              <a:spcBef>
                <a:spcPts val="1200"/>
              </a:spcBef>
              <a:spcAft>
                <a:spcPts val="300"/>
              </a:spcAft>
            </a:pPr>
            <a:r>
              <a:rPr lang="en-US" sz="1100" b="1" dirty="0">
                <a:solidFill>
                  <a:srgbClr val="4D73A1"/>
                </a:solidFill>
                <a:latin typeface="Trade Gothic LT Com" panose="020B0503040303020004" pitchFamily="34" charset="0"/>
                <a:ea typeface="STKaiti" panose="02010600040101010101" pitchFamily="2" charset="-122"/>
              </a:rPr>
              <a:t>Market </a:t>
            </a:r>
            <a:br>
              <a:rPr lang="en-US" sz="1100" b="1" dirty="0">
                <a:solidFill>
                  <a:srgbClr val="4D73A1"/>
                </a:solidFill>
                <a:latin typeface="Trade Gothic LT Com" panose="020B0503040303020004" pitchFamily="34" charset="0"/>
                <a:ea typeface="STKaiti" panose="02010600040101010101" pitchFamily="2" charset="-122"/>
              </a:rPr>
            </a:br>
            <a:r>
              <a:rPr lang="en-US" sz="1100" b="1" dirty="0">
                <a:solidFill>
                  <a:srgbClr val="4D73A1"/>
                </a:solidFill>
                <a:latin typeface="Trade Gothic LT Com" panose="020B0503040303020004" pitchFamily="34" charset="0"/>
                <a:ea typeface="STKaiti" panose="02010600040101010101" pitchFamily="2" charset="-122"/>
              </a:rPr>
              <a:t>Overlay</a:t>
            </a:r>
            <a:endParaRPr lang="en-US" sz="1000" dirty="0">
              <a:solidFill>
                <a:srgbClr val="000000"/>
              </a:solidFill>
              <a:latin typeface="Trade Gothic LT Com" panose="020B0503040303020004" pitchFamily="34" charset="0"/>
              <a:ea typeface="STKaiti" panose="02010600040101010101" pitchFamily="2" charset="-122"/>
            </a:endParaRPr>
          </a:p>
        </p:txBody>
      </p:sp>
      <p:sp>
        <p:nvSpPr>
          <p:cNvPr id="17" name="TextBox 16">
            <a:extLst>
              <a:ext uri="{FF2B5EF4-FFF2-40B4-BE49-F238E27FC236}">
                <a16:creationId xmlns:a16="http://schemas.microsoft.com/office/drawing/2014/main" id="{1B38D8B8-D8C3-4520-A14C-0A2BB78AD5CB}"/>
              </a:ext>
            </a:extLst>
          </p:cNvPr>
          <p:cNvSpPr txBox="1"/>
          <p:nvPr>
            <p:custDataLst>
              <p:tags r:id="rId4"/>
            </p:custDataLst>
          </p:nvPr>
        </p:nvSpPr>
        <p:spPr>
          <a:xfrm>
            <a:off x="1615441" y="2703576"/>
            <a:ext cx="1385022" cy="1770888"/>
          </a:xfrm>
          <a:prstGeom prst="rect">
            <a:avLst/>
          </a:prstGeom>
          <a:solidFill>
            <a:srgbClr val="EBF5FF"/>
          </a:solidFill>
          <a:ln w="9525" cmpd="sng">
            <a:solidFill>
              <a:srgbClr val="B3B3B3"/>
            </a:solidFill>
          </a:ln>
        </p:spPr>
        <p:txBody>
          <a:bodyPr vert="horz" wrap="square" lIns="73152" tIns="73152" rIns="73152" bIns="73152" rtlCol="0" anchor="ctr">
            <a:noAutofit/>
          </a:bodyPr>
          <a:lstStyle/>
          <a:p>
            <a:pPr algn="ctr" defTabSz="914400">
              <a:spcBef>
                <a:spcPts val="1200"/>
              </a:spcBef>
              <a:spcAft>
                <a:spcPts val="300"/>
              </a:spcAft>
            </a:pPr>
            <a:r>
              <a:rPr lang="en-US" sz="1100" b="1" dirty="0">
                <a:solidFill>
                  <a:srgbClr val="4D73A1"/>
                </a:solidFill>
                <a:latin typeface="Trade Gothic LT Com" panose="020B0503040303020004" pitchFamily="34" charset="0"/>
                <a:ea typeface="STKaiti" panose="02010600040101010101" pitchFamily="2" charset="-122"/>
              </a:rPr>
              <a:t>Investor </a:t>
            </a:r>
            <a:br>
              <a:rPr lang="en-US" sz="1100" b="1" dirty="0">
                <a:solidFill>
                  <a:srgbClr val="4D73A1"/>
                </a:solidFill>
                <a:latin typeface="Trade Gothic LT Com" panose="020B0503040303020004" pitchFamily="34" charset="0"/>
                <a:ea typeface="STKaiti" panose="02010600040101010101" pitchFamily="2" charset="-122"/>
              </a:rPr>
            </a:br>
            <a:r>
              <a:rPr lang="en-US" sz="1100" b="1" dirty="0">
                <a:solidFill>
                  <a:srgbClr val="4D73A1"/>
                </a:solidFill>
                <a:latin typeface="Trade Gothic LT Com" panose="020B0503040303020004" pitchFamily="34" charset="0"/>
                <a:ea typeface="STKaiti" panose="02010600040101010101" pitchFamily="2" charset="-122"/>
              </a:rPr>
              <a:t>Positioning</a:t>
            </a:r>
            <a:endParaRPr lang="en-US" sz="1000" dirty="0">
              <a:solidFill>
                <a:srgbClr val="000000"/>
              </a:solidFill>
              <a:latin typeface="Trade Gothic LT Com" panose="020B0503040303020004" pitchFamily="34" charset="0"/>
              <a:ea typeface="STKaiti" panose="02010600040101010101" pitchFamily="2" charset="-122"/>
            </a:endParaRPr>
          </a:p>
        </p:txBody>
      </p:sp>
      <p:sp>
        <p:nvSpPr>
          <p:cNvPr id="18" name="TextBox 17">
            <a:extLst>
              <a:ext uri="{FF2B5EF4-FFF2-40B4-BE49-F238E27FC236}">
                <a16:creationId xmlns:a16="http://schemas.microsoft.com/office/drawing/2014/main" id="{FE0B5F25-2842-4CB0-9791-F31431C4B840}"/>
              </a:ext>
            </a:extLst>
          </p:cNvPr>
          <p:cNvSpPr txBox="1"/>
          <p:nvPr>
            <p:custDataLst>
              <p:tags r:id="rId5"/>
            </p:custDataLst>
          </p:nvPr>
        </p:nvSpPr>
        <p:spPr>
          <a:xfrm>
            <a:off x="1615441" y="4584192"/>
            <a:ext cx="1385022" cy="1770888"/>
          </a:xfrm>
          <a:prstGeom prst="rect">
            <a:avLst/>
          </a:prstGeom>
          <a:solidFill>
            <a:srgbClr val="EBF5FF"/>
          </a:solidFill>
          <a:ln w="9525" cmpd="sng">
            <a:solidFill>
              <a:srgbClr val="B3B3B3"/>
            </a:solidFill>
          </a:ln>
        </p:spPr>
        <p:txBody>
          <a:bodyPr vert="horz" wrap="square" lIns="73152" tIns="73152" rIns="73152" bIns="73152" rtlCol="0" anchor="ctr">
            <a:noAutofit/>
          </a:bodyPr>
          <a:lstStyle/>
          <a:p>
            <a:pPr algn="ctr" defTabSz="914400">
              <a:spcBef>
                <a:spcPts val="1200"/>
              </a:spcBef>
              <a:spcAft>
                <a:spcPts val="300"/>
              </a:spcAft>
            </a:pPr>
            <a:r>
              <a:rPr lang="en-US" sz="1100" b="1" dirty="0">
                <a:solidFill>
                  <a:srgbClr val="4D73A1"/>
                </a:solidFill>
                <a:latin typeface="Trade Gothic LT Com" panose="020B0503040303020004" pitchFamily="34" charset="0"/>
                <a:ea typeface="STKaiti" panose="02010600040101010101" pitchFamily="2" charset="-122"/>
              </a:rPr>
              <a:t>Key Issues </a:t>
            </a:r>
            <a:br>
              <a:rPr lang="en-US" sz="1100" b="1" dirty="0">
                <a:solidFill>
                  <a:srgbClr val="4D73A1"/>
                </a:solidFill>
                <a:latin typeface="Trade Gothic LT Com" panose="020B0503040303020004" pitchFamily="34" charset="0"/>
                <a:ea typeface="STKaiti" panose="02010600040101010101" pitchFamily="2" charset="-122"/>
              </a:rPr>
            </a:br>
            <a:r>
              <a:rPr lang="en-US" sz="1100" b="1" dirty="0">
                <a:solidFill>
                  <a:srgbClr val="4D73A1"/>
                </a:solidFill>
                <a:latin typeface="Trade Gothic LT Com" panose="020B0503040303020004" pitchFamily="34" charset="0"/>
                <a:ea typeface="STKaiti" panose="02010600040101010101" pitchFamily="2" charset="-122"/>
              </a:rPr>
              <a:t>for Consideration</a:t>
            </a:r>
            <a:endParaRPr lang="en-US" sz="1000" dirty="0">
              <a:solidFill>
                <a:srgbClr val="000000"/>
              </a:solidFill>
              <a:latin typeface="Trade Gothic LT Com" panose="020B0503040303020004" pitchFamily="34" charset="0"/>
              <a:ea typeface="STKaiti" panose="02010600040101010101" pitchFamily="2" charset="-122"/>
            </a:endParaRPr>
          </a:p>
        </p:txBody>
      </p:sp>
      <p:sp>
        <p:nvSpPr>
          <p:cNvPr id="10" name="Arrow: Down 9">
            <a:extLst>
              <a:ext uri="{FF2B5EF4-FFF2-40B4-BE49-F238E27FC236}">
                <a16:creationId xmlns:a16="http://schemas.microsoft.com/office/drawing/2014/main" id="{E59DC800-4B97-4F5C-8EDA-7AED7DE42C6B}"/>
              </a:ext>
            </a:extLst>
          </p:cNvPr>
          <p:cNvSpPr/>
          <p:nvPr/>
        </p:nvSpPr>
        <p:spPr>
          <a:xfrm>
            <a:off x="1800838" y="2315362"/>
            <a:ext cx="998289" cy="667451"/>
          </a:xfrm>
          <a:prstGeom prst="downArrow">
            <a:avLst/>
          </a:prstGeom>
          <a:solidFill>
            <a:schemeClr val="accent3"/>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defTabSz="914400"/>
            <a:endParaRPr lang="en-US" sz="1100" b="1" dirty="0">
              <a:solidFill>
                <a:prstClr val="white"/>
              </a:solidFill>
              <a:latin typeface="Trade Gothic LT Com"/>
            </a:endParaRPr>
          </a:p>
        </p:txBody>
      </p:sp>
      <p:sp>
        <p:nvSpPr>
          <p:cNvPr id="19" name="Arrow: Down 18">
            <a:extLst>
              <a:ext uri="{FF2B5EF4-FFF2-40B4-BE49-F238E27FC236}">
                <a16:creationId xmlns:a16="http://schemas.microsoft.com/office/drawing/2014/main" id="{C777B62A-6AA0-4119-8FD7-FBAD2291BB7C}"/>
              </a:ext>
            </a:extLst>
          </p:cNvPr>
          <p:cNvSpPr/>
          <p:nvPr>
            <p:custDataLst>
              <p:tags r:id="rId6"/>
            </p:custDataLst>
          </p:nvPr>
        </p:nvSpPr>
        <p:spPr>
          <a:xfrm>
            <a:off x="1800837" y="4195604"/>
            <a:ext cx="998289" cy="667451"/>
          </a:xfrm>
          <a:prstGeom prst="downArrow">
            <a:avLst/>
          </a:prstGeom>
          <a:solidFill>
            <a:schemeClr val="accent3"/>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defTabSz="914400"/>
            <a:endParaRPr lang="en-US" sz="1100" b="1" dirty="0">
              <a:solidFill>
                <a:prstClr val="white"/>
              </a:solidFill>
              <a:latin typeface="Trade Gothic LT Com"/>
            </a:endParaRPr>
          </a:p>
        </p:txBody>
      </p:sp>
      <p:sp>
        <p:nvSpPr>
          <p:cNvPr id="122" name="TextBox 121">
            <a:extLst>
              <a:ext uri="{FF2B5EF4-FFF2-40B4-BE49-F238E27FC236}">
                <a16:creationId xmlns:a16="http://schemas.microsoft.com/office/drawing/2014/main" id="{9C3FFA4C-128E-451C-BC6E-5E67018678AD}"/>
              </a:ext>
            </a:extLst>
          </p:cNvPr>
          <p:cNvSpPr txBox="1">
            <a:spLocks/>
          </p:cNvSpPr>
          <p:nvPr>
            <p:custDataLst>
              <p:tags r:id="rId7"/>
            </p:custDataLst>
          </p:nvPr>
        </p:nvSpPr>
        <p:spPr>
          <a:xfrm>
            <a:off x="3110191" y="2703576"/>
            <a:ext cx="7466368" cy="1770888"/>
          </a:xfrm>
          <a:prstGeom prst="rect">
            <a:avLst/>
          </a:prstGeom>
          <a:noFill/>
          <a:ln w="9525" cmpd="sng">
            <a:noFill/>
          </a:ln>
        </p:spPr>
        <p:txBody>
          <a:bodyPr vert="horz" wrap="square" lIns="73152" tIns="73152" rIns="73152" bIns="73152" rtlCol="0" anchor="ctr">
            <a:noAutofit/>
          </a:bodyPr>
          <a:lstStyle/>
          <a:p>
            <a:pPr marL="0" lvl="1" defTabSz="914400">
              <a:spcBef>
                <a:spcPts val="600"/>
              </a:spcBef>
              <a:spcAft>
                <a:spcPts val="600"/>
              </a:spcAft>
              <a:buClr>
                <a:srgbClr val="B3B3B3"/>
              </a:buClr>
              <a:buSzPct val="60000"/>
            </a:pPr>
            <a:r>
              <a:rPr lang="en-US" sz="1200" b="1" dirty="0">
                <a:solidFill>
                  <a:prstClr val="black"/>
                </a:solidFill>
                <a:latin typeface="Trade Gothic LT Com" panose="020B0503040303020004" pitchFamily="34" charset="0"/>
                <a:ea typeface="STKaiti" panose="02010600040101010101" pitchFamily="2" charset="-122"/>
              </a:rPr>
              <a:t>Support is building for distribution oriented public and private vehicles</a:t>
            </a:r>
          </a:p>
          <a:p>
            <a:pPr marL="0" lvl="1" defTabSz="914400">
              <a:spcBef>
                <a:spcPts val="600"/>
              </a:spcBef>
              <a:spcAft>
                <a:spcPts val="600"/>
              </a:spcAft>
              <a:buClr>
                <a:srgbClr val="B3B3B3"/>
              </a:buClr>
              <a:buSzPct val="60000"/>
            </a:pPr>
            <a:r>
              <a:rPr lang="en-US" sz="1200" b="1" dirty="0">
                <a:solidFill>
                  <a:prstClr val="black"/>
                </a:solidFill>
                <a:latin typeface="Trade Gothic LT Com" panose="020B0503040303020004" pitchFamily="34" charset="0"/>
                <a:ea typeface="STKaiti" panose="02010600040101010101" pitchFamily="2" charset="-122"/>
              </a:rPr>
              <a:t>Income oriented strategies are the lone bright spot in PE fund raising – willing to deploy capital to buy assets as well participate in consolidation to create large, low leverage, and efficient distribution vehicles</a:t>
            </a:r>
          </a:p>
          <a:p>
            <a:pPr marL="0" lvl="1" defTabSz="914400">
              <a:spcBef>
                <a:spcPts val="600"/>
              </a:spcBef>
              <a:spcAft>
                <a:spcPts val="600"/>
              </a:spcAft>
              <a:buClr>
                <a:srgbClr val="B3B3B3"/>
              </a:buClr>
              <a:buSzPct val="60000"/>
            </a:pPr>
            <a:r>
              <a:rPr lang="en-US" sz="1200" b="1" dirty="0">
                <a:solidFill>
                  <a:prstClr val="black"/>
                </a:solidFill>
                <a:latin typeface="Trade Gothic LT Com" panose="020B0503040303020004" pitchFamily="34" charset="0"/>
                <a:ea typeface="STKaiti" panose="02010600040101010101" pitchFamily="2" charset="-122"/>
              </a:rPr>
              <a:t>Large and small businesses are focused on utilizing their currency, particularly to improve leverage</a:t>
            </a:r>
          </a:p>
          <a:p>
            <a:pPr marL="0" lvl="1" defTabSz="914400">
              <a:spcBef>
                <a:spcPts val="600"/>
              </a:spcBef>
              <a:spcAft>
                <a:spcPts val="600"/>
              </a:spcAft>
              <a:buClr>
                <a:srgbClr val="B3B3B3"/>
              </a:buClr>
              <a:buSzPct val="60000"/>
            </a:pPr>
            <a:r>
              <a:rPr lang="en-US" sz="1200" b="1" dirty="0">
                <a:solidFill>
                  <a:prstClr val="black"/>
                </a:solidFill>
                <a:latin typeface="Trade Gothic LT Com" panose="020B0503040303020004" pitchFamily="34" charset="0"/>
                <a:ea typeface="STKaiti" panose="02010600040101010101" pitchFamily="2" charset="-122"/>
              </a:rPr>
              <a:t>Deep inventory of opportunities / partners across all basins (and likely to increase as RBL banks pull back)</a:t>
            </a:r>
          </a:p>
        </p:txBody>
      </p:sp>
      <p:cxnSp>
        <p:nvCxnSpPr>
          <p:cNvPr id="124" name="Straight Connector 123">
            <a:extLst>
              <a:ext uri="{FF2B5EF4-FFF2-40B4-BE49-F238E27FC236}">
                <a16:creationId xmlns:a16="http://schemas.microsoft.com/office/drawing/2014/main" id="{45EAEEF2-31B6-4171-8529-1BD471F83BC5}"/>
              </a:ext>
            </a:extLst>
          </p:cNvPr>
          <p:cNvCxnSpPr>
            <a:cxnSpLocks/>
          </p:cNvCxnSpPr>
          <p:nvPr/>
        </p:nvCxnSpPr>
        <p:spPr>
          <a:xfrm>
            <a:off x="3110191" y="2630615"/>
            <a:ext cx="7347584" cy="36195"/>
          </a:xfrm>
          <a:prstGeom prst="line">
            <a:avLst/>
          </a:prstGeom>
          <a:ln w="9525">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B566706-CFFF-4F0D-B192-1134B3C696F3}"/>
              </a:ext>
            </a:extLst>
          </p:cNvPr>
          <p:cNvCxnSpPr>
            <a:cxnSpLocks/>
          </p:cNvCxnSpPr>
          <p:nvPr/>
        </p:nvCxnSpPr>
        <p:spPr>
          <a:xfrm>
            <a:off x="3110191" y="4511231"/>
            <a:ext cx="7347584" cy="36195"/>
          </a:xfrm>
          <a:prstGeom prst="line">
            <a:avLst/>
          </a:prstGeom>
          <a:ln w="9525">
            <a:solidFill>
              <a:srgbClr val="C0C0C0"/>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4665510-2ED6-4A6B-90E4-EC84E3481795}"/>
              </a:ext>
            </a:extLst>
          </p:cNvPr>
          <p:cNvSpPr txBox="1">
            <a:spLocks/>
          </p:cNvSpPr>
          <p:nvPr>
            <p:custDataLst>
              <p:tags r:id="rId8"/>
            </p:custDataLst>
          </p:nvPr>
        </p:nvSpPr>
        <p:spPr>
          <a:xfrm>
            <a:off x="3110191" y="4584192"/>
            <a:ext cx="7466368" cy="1770888"/>
          </a:xfrm>
          <a:prstGeom prst="rect">
            <a:avLst/>
          </a:prstGeom>
          <a:noFill/>
          <a:ln w="9525" cmpd="sng">
            <a:noFill/>
          </a:ln>
        </p:spPr>
        <p:txBody>
          <a:bodyPr vert="horz" wrap="square" lIns="73152" tIns="73152" rIns="73152" bIns="73152" rtlCol="0" anchor="ctr">
            <a:noAutofit/>
          </a:bodyPr>
          <a:lstStyle/>
          <a:p>
            <a:pPr marL="0" lvl="1" defTabSz="914400">
              <a:spcBef>
                <a:spcPts val="600"/>
              </a:spcBef>
              <a:spcAft>
                <a:spcPts val="600"/>
              </a:spcAft>
              <a:buClr>
                <a:srgbClr val="B3B3B3"/>
              </a:buClr>
              <a:buSzPct val="60000"/>
            </a:pPr>
            <a:r>
              <a:rPr lang="en-US" sz="1200" b="1" dirty="0">
                <a:solidFill>
                  <a:prstClr val="black"/>
                </a:solidFill>
                <a:latin typeface="Trade Gothic LT Com" panose="020B0503040303020004" pitchFamily="34" charset="0"/>
                <a:ea typeface="STKaiti" panose="02010600040101010101" pitchFamily="2" charset="-122"/>
              </a:rPr>
              <a:t>Capital scarcity exists and appears set to continue for the foreseeable future – accessing that capital (either publicly or privately) offers significant advantages</a:t>
            </a:r>
          </a:p>
          <a:p>
            <a:pPr marL="0" lvl="1" defTabSz="914400">
              <a:spcBef>
                <a:spcPts val="600"/>
              </a:spcBef>
              <a:spcAft>
                <a:spcPts val="600"/>
              </a:spcAft>
              <a:buClr>
                <a:srgbClr val="B3B3B3"/>
              </a:buClr>
              <a:buSzPct val="60000"/>
            </a:pPr>
            <a:r>
              <a:rPr lang="en-US" sz="1200" b="1" dirty="0">
                <a:solidFill>
                  <a:prstClr val="black"/>
                </a:solidFill>
                <a:latin typeface="Trade Gothic LT Com" panose="020B0503040303020004" pitchFamily="34" charset="0"/>
                <a:ea typeface="STKaiti" panose="02010600040101010101" pitchFamily="2" charset="-122"/>
              </a:rPr>
              <a:t>Consolidation will continue – focus shifting to smaller-cap independents as well as private sponsors and their portfolio businesses</a:t>
            </a:r>
          </a:p>
          <a:p>
            <a:pPr marL="0" lvl="1" defTabSz="914400">
              <a:spcBef>
                <a:spcPts val="600"/>
              </a:spcBef>
              <a:spcAft>
                <a:spcPts val="600"/>
              </a:spcAft>
              <a:buClr>
                <a:srgbClr val="B3B3B3"/>
              </a:buClr>
              <a:buSzPct val="60000"/>
            </a:pPr>
            <a:r>
              <a:rPr lang="en-US" sz="1200" b="1" dirty="0">
                <a:solidFill>
                  <a:prstClr val="black"/>
                </a:solidFill>
                <a:latin typeface="Trade Gothic LT Com" panose="020B0503040303020004" pitchFamily="34" charset="0"/>
                <a:ea typeface="STKaiti" panose="02010600040101010101" pitchFamily="2" charset="-122"/>
              </a:rPr>
              <a:t>Public investors have a new model in mind and companies are pivoting their businesses to match</a:t>
            </a:r>
          </a:p>
        </p:txBody>
      </p:sp>
      <p:sp>
        <p:nvSpPr>
          <p:cNvPr id="7" name="TextBox 6">
            <a:extLst>
              <a:ext uri="{FF2B5EF4-FFF2-40B4-BE49-F238E27FC236}">
                <a16:creationId xmlns:a16="http://schemas.microsoft.com/office/drawing/2014/main" id="{BAE0EDC7-AAE1-4DBD-A338-E5B25375A234}"/>
              </a:ext>
            </a:extLst>
          </p:cNvPr>
          <p:cNvSpPr txBox="1"/>
          <p:nvPr>
            <p:custDataLst>
              <p:tags r:id="rId9"/>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a:solidFill>
                  <a:srgbClr val="000000"/>
                </a:solidFill>
                <a:latin typeface="Trade Gothic LT Com" panose="020B0503040303020004" pitchFamily="34" charset="0"/>
              </a:rPr>
              <a:t>viii</a:t>
            </a:r>
          </a:p>
        </p:txBody>
      </p:sp>
    </p:spTree>
    <p:custDataLst>
      <p:tags r:id="rId1"/>
    </p:custDataLst>
    <p:extLst>
      <p:ext uri="{BB962C8B-B14F-4D97-AF65-F5344CB8AC3E}">
        <p14:creationId xmlns:p14="http://schemas.microsoft.com/office/powerpoint/2010/main" val="423431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a:extLst>
              <a:ext uri="{FF2B5EF4-FFF2-40B4-BE49-F238E27FC236}">
                <a16:creationId xmlns:a16="http://schemas.microsoft.com/office/drawing/2014/main" id="{BC2EE1B3-8584-4F2C-A2A3-D684EE54F515}"/>
              </a:ext>
            </a:extLst>
          </p:cNvPr>
          <p:cNvGraphicFramePr>
            <a:graphicFrameLocks/>
          </p:cNvGraphicFramePr>
          <p:nvPr>
            <p:extLst/>
          </p:nvPr>
        </p:nvGraphicFramePr>
        <p:xfrm>
          <a:off x="7603821" y="3400796"/>
          <a:ext cx="2796185" cy="2275237"/>
        </p:xfrm>
        <a:graphic>
          <a:graphicData uri="http://schemas.openxmlformats.org/drawingml/2006/chart">
            <c:chart xmlns:c="http://schemas.openxmlformats.org/drawingml/2006/chart" xmlns:r="http://schemas.openxmlformats.org/officeDocument/2006/relationships" r:id="rId6"/>
          </a:graphicData>
        </a:graphic>
      </p:graphicFrame>
      <p:sp>
        <p:nvSpPr>
          <p:cNvPr id="16" name="Title 1"/>
          <p:cNvSpPr>
            <a:spLocks noGrp="1"/>
          </p:cNvSpPr>
          <p:nvPr>
            <p:ph type="title"/>
          </p:nvPr>
        </p:nvSpPr>
        <p:spPr>
          <a:xfrm>
            <a:off x="1616074" y="179387"/>
            <a:ext cx="8878824" cy="246220"/>
          </a:xfrm>
        </p:spPr>
        <p:txBody>
          <a:bodyPr>
            <a:spAutoFit/>
          </a:bodyPr>
          <a:lstStyle/>
          <a:p>
            <a:r>
              <a:rPr lang="en-US" dirty="0"/>
              <a:t>Key Tenets of the New Upstream Business Model</a:t>
            </a:r>
          </a:p>
        </p:txBody>
      </p:sp>
      <p:sp>
        <p:nvSpPr>
          <p:cNvPr id="17" name="TextBox 16">
            <a:extLst>
              <a:ext uri="{FF2B5EF4-FFF2-40B4-BE49-F238E27FC236}">
                <a16:creationId xmlns:a16="http://schemas.microsoft.com/office/drawing/2014/main" id="{FE04256E-E413-4FD9-9B4B-FD585A95FD9D}"/>
              </a:ext>
            </a:extLst>
          </p:cNvPr>
          <p:cNvSpPr txBox="1">
            <a:spLocks/>
          </p:cNvSpPr>
          <p:nvPr>
            <p:custDataLst>
              <p:tags r:id="rId2"/>
            </p:custDataLst>
          </p:nvPr>
        </p:nvSpPr>
        <p:spPr>
          <a:xfrm>
            <a:off x="1884727" y="822960"/>
            <a:ext cx="8608012" cy="2108460"/>
          </a:xfrm>
          <a:prstGeom prst="rect">
            <a:avLst/>
          </a:prstGeom>
          <a:noFill/>
          <a:ln w="9525" cmpd="sng">
            <a:noFill/>
          </a:ln>
        </p:spPr>
        <p:txBody>
          <a:bodyPr vert="horz" wrap="square" lIns="73152" tIns="73152" rIns="73152" bIns="73152" rtlCol="0" anchor="t">
            <a:noAutofit/>
          </a:bodyPr>
          <a:lstStyle/>
          <a:p>
            <a:pPr marL="0" lvl="1" defTabSz="914400">
              <a:spcBef>
                <a:spcPts val="1500"/>
              </a:spcBef>
              <a:spcAft>
                <a:spcPts val="1500"/>
              </a:spcAft>
              <a:buClr>
                <a:srgbClr val="B3B3B3"/>
              </a:buClr>
              <a:buSzPct val="60000"/>
            </a:pPr>
            <a:r>
              <a:rPr lang="en-US" sz="1200" b="1" dirty="0">
                <a:solidFill>
                  <a:srgbClr val="000000"/>
                </a:solidFill>
                <a:latin typeface="Trade Gothic LT Com" panose="020B0503040303020004" pitchFamily="34" charset="0"/>
                <a:ea typeface="STKaiti" panose="02010600040101010101" pitchFamily="2" charset="-122"/>
              </a:rPr>
              <a:t>Upstream businesses can offer compelling yield relative to what is on offer in the public market</a:t>
            </a:r>
          </a:p>
          <a:p>
            <a:pPr marL="0" lvl="1" defTabSz="914400">
              <a:spcBef>
                <a:spcPts val="1500"/>
              </a:spcBef>
              <a:spcAft>
                <a:spcPts val="1500"/>
              </a:spcAft>
              <a:buClr>
                <a:srgbClr val="B3B3B3"/>
              </a:buClr>
              <a:buSzPct val="60000"/>
            </a:pPr>
            <a:r>
              <a:rPr lang="en-US" sz="1200" b="1" dirty="0">
                <a:solidFill>
                  <a:srgbClr val="000000"/>
                </a:solidFill>
                <a:latin typeface="Trade Gothic LT Com" panose="020B0503040303020004" pitchFamily="34" charset="0"/>
                <a:ea typeface="STKaiti" panose="02010600040101010101" pitchFamily="2" charset="-122"/>
              </a:rPr>
              <a:t>Several upstream businesses have re-engineered their businesses to take advantage of this (and more are in process)</a:t>
            </a:r>
          </a:p>
          <a:p>
            <a:pPr marL="0" lvl="1" defTabSz="914400">
              <a:spcBef>
                <a:spcPts val="1500"/>
              </a:spcBef>
              <a:spcAft>
                <a:spcPts val="1500"/>
              </a:spcAft>
              <a:buClr>
                <a:srgbClr val="B3B3B3"/>
              </a:buClr>
              <a:buSzPct val="60000"/>
            </a:pPr>
            <a:r>
              <a:rPr lang="en-US" sz="1200" b="1" dirty="0">
                <a:solidFill>
                  <a:srgbClr val="000000"/>
                </a:solidFill>
                <a:latin typeface="Trade Gothic LT Com" panose="020B0503040303020004" pitchFamily="34" charset="0"/>
                <a:ea typeface="STKaiti" panose="02010600040101010101" pitchFamily="2" charset="-122"/>
              </a:rPr>
              <a:t>Large public companies are increasingly stating their dividend policy publicly based on investor feedback</a:t>
            </a:r>
          </a:p>
          <a:p>
            <a:pPr marL="0" lvl="1" defTabSz="914400">
              <a:spcBef>
                <a:spcPts val="1500"/>
              </a:spcBef>
              <a:spcAft>
                <a:spcPts val="1500"/>
              </a:spcAft>
              <a:buClr>
                <a:srgbClr val="B3B3B3"/>
              </a:buClr>
              <a:buSzPct val="60000"/>
            </a:pPr>
            <a:r>
              <a:rPr lang="en-US" sz="1200" b="1" dirty="0">
                <a:solidFill>
                  <a:srgbClr val="8CB08C">
                    <a:lumMod val="50000"/>
                  </a:srgbClr>
                </a:solidFill>
                <a:latin typeface="Trade Gothic LT Com" panose="020B0503040303020004" pitchFamily="34" charset="0"/>
                <a:ea typeface="STKaiti" panose="02010600040101010101" pitchFamily="2" charset="-122"/>
              </a:rPr>
              <a:t>Constructing businesses around sustainable cash flow and dividends will be a key driver of M&amp;A activity going forward</a:t>
            </a:r>
          </a:p>
          <a:p>
            <a:pPr marL="0" lvl="1" defTabSz="914400">
              <a:spcBef>
                <a:spcPts val="1500"/>
              </a:spcBef>
              <a:spcAft>
                <a:spcPts val="1500"/>
              </a:spcAft>
              <a:buClr>
                <a:srgbClr val="B3B3B3"/>
              </a:buClr>
              <a:buSzPct val="60000"/>
            </a:pPr>
            <a:endParaRPr lang="en-US" sz="1200" b="1" dirty="0">
              <a:solidFill>
                <a:srgbClr val="000000"/>
              </a:solidFill>
              <a:latin typeface="Trade Gothic LT Com"/>
            </a:endParaRPr>
          </a:p>
        </p:txBody>
      </p:sp>
      <p:sp>
        <p:nvSpPr>
          <p:cNvPr id="18" name="Oval 17">
            <a:extLst>
              <a:ext uri="{FF2B5EF4-FFF2-40B4-BE49-F238E27FC236}">
                <a16:creationId xmlns:a16="http://schemas.microsoft.com/office/drawing/2014/main" id="{890013AF-5518-40CC-A963-85DAAF6026BA}"/>
              </a:ext>
            </a:extLst>
          </p:cNvPr>
          <p:cNvSpPr/>
          <p:nvPr/>
        </p:nvSpPr>
        <p:spPr>
          <a:xfrm>
            <a:off x="1666613" y="854019"/>
            <a:ext cx="246888" cy="246220"/>
          </a:xfrm>
          <a:prstGeom prst="ellipse">
            <a:avLst/>
          </a:prstGeom>
          <a:solidFill>
            <a:schemeClr val="bg1">
              <a:lumMod val="50000"/>
            </a:schemeClr>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1100" b="1" dirty="0">
                <a:solidFill>
                  <a:prstClr val="white"/>
                </a:solidFill>
                <a:latin typeface="Trade Gothic LT Com"/>
              </a:rPr>
              <a:t>1</a:t>
            </a:r>
          </a:p>
        </p:txBody>
      </p:sp>
      <p:sp>
        <p:nvSpPr>
          <p:cNvPr id="19" name="Oval 18">
            <a:extLst>
              <a:ext uri="{FF2B5EF4-FFF2-40B4-BE49-F238E27FC236}">
                <a16:creationId xmlns:a16="http://schemas.microsoft.com/office/drawing/2014/main" id="{05D22D06-CA2E-40A4-8278-9454BC8E8DC1}"/>
              </a:ext>
            </a:extLst>
          </p:cNvPr>
          <p:cNvSpPr/>
          <p:nvPr/>
        </p:nvSpPr>
        <p:spPr>
          <a:xfrm>
            <a:off x="1666613" y="1421536"/>
            <a:ext cx="246888" cy="246220"/>
          </a:xfrm>
          <a:prstGeom prst="ellipse">
            <a:avLst/>
          </a:prstGeom>
          <a:solidFill>
            <a:schemeClr val="bg1">
              <a:lumMod val="50000"/>
            </a:schemeClr>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1100" b="1" dirty="0">
                <a:solidFill>
                  <a:prstClr val="white"/>
                </a:solidFill>
                <a:latin typeface="Trade Gothic LT Com"/>
              </a:rPr>
              <a:t>2</a:t>
            </a:r>
          </a:p>
        </p:txBody>
      </p:sp>
      <p:sp>
        <p:nvSpPr>
          <p:cNvPr id="20" name="Oval 19">
            <a:extLst>
              <a:ext uri="{FF2B5EF4-FFF2-40B4-BE49-F238E27FC236}">
                <a16:creationId xmlns:a16="http://schemas.microsoft.com/office/drawing/2014/main" id="{7901F2D8-3EA6-4F02-B6CB-1A3EF42C8950}"/>
              </a:ext>
            </a:extLst>
          </p:cNvPr>
          <p:cNvSpPr/>
          <p:nvPr/>
        </p:nvSpPr>
        <p:spPr>
          <a:xfrm>
            <a:off x="1666613" y="1989053"/>
            <a:ext cx="246888" cy="246220"/>
          </a:xfrm>
          <a:prstGeom prst="ellipse">
            <a:avLst/>
          </a:prstGeom>
          <a:solidFill>
            <a:schemeClr val="bg1">
              <a:lumMod val="50000"/>
            </a:schemeClr>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1100" b="1" dirty="0">
                <a:solidFill>
                  <a:prstClr val="white"/>
                </a:solidFill>
                <a:latin typeface="Trade Gothic LT Com"/>
              </a:rPr>
              <a:t>3</a:t>
            </a:r>
          </a:p>
        </p:txBody>
      </p:sp>
      <p:sp>
        <p:nvSpPr>
          <p:cNvPr id="21" name="Oval 20">
            <a:extLst>
              <a:ext uri="{FF2B5EF4-FFF2-40B4-BE49-F238E27FC236}">
                <a16:creationId xmlns:a16="http://schemas.microsoft.com/office/drawing/2014/main" id="{DC8F8BF0-3748-4D4C-B232-C1C74544E191}"/>
              </a:ext>
            </a:extLst>
          </p:cNvPr>
          <p:cNvSpPr/>
          <p:nvPr/>
        </p:nvSpPr>
        <p:spPr>
          <a:xfrm>
            <a:off x="1666613" y="2556571"/>
            <a:ext cx="246888" cy="246220"/>
          </a:xfrm>
          <a:prstGeom prst="ellipse">
            <a:avLst/>
          </a:prstGeom>
          <a:solidFill>
            <a:schemeClr val="accent3"/>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1100" b="1" dirty="0">
                <a:solidFill>
                  <a:prstClr val="white"/>
                </a:solidFill>
                <a:latin typeface="Trade Gothic LT Com"/>
              </a:rPr>
              <a:t>4</a:t>
            </a:r>
          </a:p>
        </p:txBody>
      </p:sp>
      <p:cxnSp>
        <p:nvCxnSpPr>
          <p:cNvPr id="4" name="Straight Connector 3">
            <a:extLst>
              <a:ext uri="{FF2B5EF4-FFF2-40B4-BE49-F238E27FC236}">
                <a16:creationId xmlns:a16="http://schemas.microsoft.com/office/drawing/2014/main" id="{FAF63305-ED80-4910-AA7F-69BF95BE6073}"/>
              </a:ext>
            </a:extLst>
          </p:cNvPr>
          <p:cNvCxnSpPr>
            <a:cxnSpLocks/>
          </p:cNvCxnSpPr>
          <p:nvPr/>
        </p:nvCxnSpPr>
        <p:spPr>
          <a:xfrm flipH="1">
            <a:off x="1791994" y="2986377"/>
            <a:ext cx="8608012" cy="0"/>
          </a:xfrm>
          <a:prstGeom prst="line">
            <a:avLst/>
          </a:prstGeom>
          <a:ln w="9525">
            <a:solidFill>
              <a:srgbClr val="C0C0C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151E1CE-A7BC-48E0-8E78-1964B7917308}"/>
              </a:ext>
            </a:extLst>
          </p:cNvPr>
          <p:cNvSpPr/>
          <p:nvPr/>
        </p:nvSpPr>
        <p:spPr>
          <a:xfrm>
            <a:off x="1791995" y="3161256"/>
            <a:ext cx="2796185" cy="239539"/>
          </a:xfrm>
          <a:prstGeom prst="rect">
            <a:avLst/>
          </a:prstGeom>
          <a:solidFill>
            <a:srgbClr val="4D73A1"/>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1100" b="1" dirty="0">
                <a:solidFill>
                  <a:prstClr val="white"/>
                </a:solidFill>
                <a:latin typeface="Trade Gothic LT Com"/>
              </a:rPr>
              <a:t>Size Matters</a:t>
            </a:r>
            <a:r>
              <a:rPr lang="en-US" sz="1100" b="1" baseline="30000" dirty="0">
                <a:solidFill>
                  <a:prstClr val="white"/>
                </a:solidFill>
                <a:latin typeface="Trade Gothic LT Com"/>
              </a:rPr>
              <a:t>(2)</a:t>
            </a:r>
          </a:p>
        </p:txBody>
      </p:sp>
      <p:sp>
        <p:nvSpPr>
          <p:cNvPr id="25" name="Rectangle 24">
            <a:extLst>
              <a:ext uri="{FF2B5EF4-FFF2-40B4-BE49-F238E27FC236}">
                <a16:creationId xmlns:a16="http://schemas.microsoft.com/office/drawing/2014/main" id="{4672C833-A5B3-4B1D-9F0A-73EF251FD0AA}"/>
              </a:ext>
            </a:extLst>
          </p:cNvPr>
          <p:cNvSpPr/>
          <p:nvPr/>
        </p:nvSpPr>
        <p:spPr>
          <a:xfrm>
            <a:off x="4697908" y="3161256"/>
            <a:ext cx="2796185" cy="239539"/>
          </a:xfrm>
          <a:prstGeom prst="rect">
            <a:avLst/>
          </a:prstGeom>
          <a:solidFill>
            <a:srgbClr val="4D73A1"/>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1100" b="1" dirty="0">
                <a:solidFill>
                  <a:prstClr val="white"/>
                </a:solidFill>
                <a:latin typeface="Trade Gothic LT Com"/>
              </a:rPr>
              <a:t>Industry Still Over-Levered</a:t>
            </a:r>
          </a:p>
        </p:txBody>
      </p:sp>
      <p:sp>
        <p:nvSpPr>
          <p:cNvPr id="26" name="Rectangle 25">
            <a:extLst>
              <a:ext uri="{FF2B5EF4-FFF2-40B4-BE49-F238E27FC236}">
                <a16:creationId xmlns:a16="http://schemas.microsoft.com/office/drawing/2014/main" id="{D0D5448E-D810-4DCD-961E-ABC979F2B546}"/>
              </a:ext>
            </a:extLst>
          </p:cNvPr>
          <p:cNvSpPr/>
          <p:nvPr/>
        </p:nvSpPr>
        <p:spPr>
          <a:xfrm>
            <a:off x="7603821" y="3161256"/>
            <a:ext cx="2796185" cy="239539"/>
          </a:xfrm>
          <a:prstGeom prst="rect">
            <a:avLst/>
          </a:prstGeom>
          <a:solidFill>
            <a:srgbClr val="4D73A1"/>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1100" b="1" dirty="0">
                <a:solidFill>
                  <a:prstClr val="white"/>
                </a:solidFill>
                <a:latin typeface="Trade Gothic LT Com"/>
              </a:rPr>
              <a:t>Few Businesses Have Sustainable Yields</a:t>
            </a:r>
            <a:endParaRPr lang="en-US" sz="1100" b="1" baseline="30000" dirty="0">
              <a:solidFill>
                <a:prstClr val="white"/>
              </a:solidFill>
              <a:latin typeface="Trade Gothic LT Com"/>
            </a:endParaRPr>
          </a:p>
        </p:txBody>
      </p:sp>
      <p:sp>
        <p:nvSpPr>
          <p:cNvPr id="27" name="Rectangle 26">
            <a:extLst>
              <a:ext uri="{FF2B5EF4-FFF2-40B4-BE49-F238E27FC236}">
                <a16:creationId xmlns:a16="http://schemas.microsoft.com/office/drawing/2014/main" id="{E002BA14-15F5-42F1-8EBE-A67168F01246}"/>
              </a:ext>
            </a:extLst>
          </p:cNvPr>
          <p:cNvSpPr/>
          <p:nvPr/>
        </p:nvSpPr>
        <p:spPr>
          <a:xfrm>
            <a:off x="1791995" y="3400795"/>
            <a:ext cx="2796185" cy="2797530"/>
          </a:xfrm>
          <a:prstGeom prst="rect">
            <a:avLst/>
          </a:prstGeom>
          <a:no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endParaRPr lang="en-US" sz="1100" b="1" dirty="0">
              <a:solidFill>
                <a:prstClr val="white"/>
              </a:solidFill>
              <a:latin typeface="Trade Gothic LT Com"/>
            </a:endParaRPr>
          </a:p>
        </p:txBody>
      </p:sp>
      <p:sp>
        <p:nvSpPr>
          <p:cNvPr id="29" name="Rectangle 28">
            <a:extLst>
              <a:ext uri="{FF2B5EF4-FFF2-40B4-BE49-F238E27FC236}">
                <a16:creationId xmlns:a16="http://schemas.microsoft.com/office/drawing/2014/main" id="{BF1C9B72-89BE-4AE9-9607-3559514473AE}"/>
              </a:ext>
            </a:extLst>
          </p:cNvPr>
          <p:cNvSpPr/>
          <p:nvPr/>
        </p:nvSpPr>
        <p:spPr>
          <a:xfrm>
            <a:off x="4697908" y="3400795"/>
            <a:ext cx="2796185" cy="2797530"/>
          </a:xfrm>
          <a:prstGeom prst="rect">
            <a:avLst/>
          </a:prstGeom>
          <a:no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endParaRPr lang="en-US" sz="1100" b="1" dirty="0">
              <a:solidFill>
                <a:prstClr val="white"/>
              </a:solidFill>
              <a:latin typeface="Trade Gothic LT Com"/>
            </a:endParaRPr>
          </a:p>
        </p:txBody>
      </p:sp>
      <p:sp>
        <p:nvSpPr>
          <p:cNvPr id="31" name="Rectangle 30">
            <a:extLst>
              <a:ext uri="{FF2B5EF4-FFF2-40B4-BE49-F238E27FC236}">
                <a16:creationId xmlns:a16="http://schemas.microsoft.com/office/drawing/2014/main" id="{15C76C4F-8C53-4181-9C5B-9B2BCE36EC44}"/>
              </a:ext>
            </a:extLst>
          </p:cNvPr>
          <p:cNvSpPr/>
          <p:nvPr/>
        </p:nvSpPr>
        <p:spPr>
          <a:xfrm>
            <a:off x="7603821" y="3400795"/>
            <a:ext cx="2796185" cy="2797530"/>
          </a:xfrm>
          <a:prstGeom prst="rect">
            <a:avLst/>
          </a:prstGeom>
          <a:no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endParaRPr lang="en-US" sz="1100" b="1" dirty="0">
              <a:solidFill>
                <a:prstClr val="white"/>
              </a:solidFill>
              <a:latin typeface="Trade Gothic LT Com"/>
            </a:endParaRPr>
          </a:p>
        </p:txBody>
      </p:sp>
      <p:cxnSp>
        <p:nvCxnSpPr>
          <p:cNvPr id="36" name="Straight Connector 35">
            <a:extLst>
              <a:ext uri="{FF2B5EF4-FFF2-40B4-BE49-F238E27FC236}">
                <a16:creationId xmlns:a16="http://schemas.microsoft.com/office/drawing/2014/main" id="{8CB20288-34EC-4681-B08B-CAB12098F7A4}"/>
              </a:ext>
            </a:extLst>
          </p:cNvPr>
          <p:cNvCxnSpPr>
            <a:cxnSpLocks/>
          </p:cNvCxnSpPr>
          <p:nvPr/>
        </p:nvCxnSpPr>
        <p:spPr>
          <a:xfrm flipH="1">
            <a:off x="1955646" y="5368308"/>
            <a:ext cx="246888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28FDC6-7D14-40F3-ACD2-9EF833283CA2}"/>
              </a:ext>
            </a:extLst>
          </p:cNvPr>
          <p:cNvCxnSpPr>
            <a:cxnSpLocks/>
          </p:cNvCxnSpPr>
          <p:nvPr/>
        </p:nvCxnSpPr>
        <p:spPr>
          <a:xfrm flipH="1">
            <a:off x="4861559" y="5368308"/>
            <a:ext cx="246888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335FAFD-577C-45F6-9BCC-7E1076AD8018}"/>
              </a:ext>
            </a:extLst>
          </p:cNvPr>
          <p:cNvSpPr txBox="1"/>
          <p:nvPr>
            <p:custDataLst>
              <p:tags r:id="rId3"/>
            </p:custDataLst>
          </p:nvPr>
        </p:nvSpPr>
        <p:spPr>
          <a:xfrm>
            <a:off x="1693164" y="6394291"/>
            <a:ext cx="7881491" cy="276999"/>
          </a:xfrm>
          <a:prstGeom prst="rect">
            <a:avLst/>
          </a:prstGeom>
          <a:noFill/>
        </p:spPr>
        <p:txBody>
          <a:bodyPr vert="horz" wrap="square" lIns="0" tIns="0" rIns="0" bIns="0" rtlCol="0" anchor="b" anchorCtr="0">
            <a:spAutoFit/>
          </a:bodyPr>
          <a:lstStyle/>
          <a:p>
            <a:pPr marL="171450" indent="-171450" defTabSz="914400">
              <a:buFontTx/>
              <a:buAutoNum type="arabicParenBoth"/>
            </a:pPr>
            <a:r>
              <a:rPr lang="en-US" sz="600" dirty="0">
                <a:solidFill>
                  <a:prstClr val="black"/>
                </a:solidFill>
                <a:latin typeface="Trade Gothic LT Com" panose="020B0503040303020004" pitchFamily="34" charset="0"/>
                <a:ea typeface="STKaiti" panose="02010600040101010101" pitchFamily="2" charset="-122"/>
              </a:rPr>
              <a:t>Large-cap includes: COP, EOG, HES, OXY and PXD; mid-cap includes: AR, APA, COG, XEC, CNX, CRK, CXO, CLR, DVN, FANG, EQT, MRO, MGY, MUR, OVV, PE, PDCE, RRC, SWN and WPX; small-cap includes: BRY, BCEI, CPE, CDEV, DEN, DGO, ESTE, LPI, MTDR, NOG, PVAC, QEP, SM and TALO.</a:t>
            </a:r>
          </a:p>
          <a:p>
            <a:pPr marL="171450" indent="-171450" defTabSz="914400">
              <a:buFontTx/>
              <a:buAutoNum type="arabicParenBoth"/>
            </a:pPr>
            <a:r>
              <a:rPr lang="en-US" sz="600" dirty="0">
                <a:solidFill>
                  <a:prstClr val="black"/>
                </a:solidFill>
                <a:latin typeface="Trade Gothic LT Com" panose="020B0503040303020004" pitchFamily="34" charset="0"/>
                <a:ea typeface="STKaiti" panose="02010600040101010101" pitchFamily="2" charset="-122"/>
              </a:rPr>
              <a:t>Multiples calculated using market value of debt and equity.</a:t>
            </a:r>
          </a:p>
          <a:p>
            <a:pPr marL="171450" indent="-171450" defTabSz="914400">
              <a:buFontTx/>
              <a:buAutoNum type="arabicParenBoth"/>
            </a:pPr>
            <a:endParaRPr lang="en-US" sz="600" dirty="0">
              <a:solidFill>
                <a:prstClr val="black"/>
              </a:solidFill>
              <a:latin typeface="Trade Gothic LT Com" panose="020B0503040303020004" pitchFamily="34" charset="0"/>
              <a:ea typeface="STKaiti" panose="02010600040101010101" pitchFamily="2" charset="-122"/>
            </a:endParaRPr>
          </a:p>
        </p:txBody>
      </p:sp>
      <p:grpSp>
        <p:nvGrpSpPr>
          <p:cNvPr id="9" name="Group 8">
            <a:extLst>
              <a:ext uri="{FF2B5EF4-FFF2-40B4-BE49-F238E27FC236}">
                <a16:creationId xmlns:a16="http://schemas.microsoft.com/office/drawing/2014/main" id="{C7758167-FD42-4BA6-B126-20C94A74E1BE}"/>
              </a:ext>
            </a:extLst>
          </p:cNvPr>
          <p:cNvGrpSpPr/>
          <p:nvPr/>
        </p:nvGrpSpPr>
        <p:grpSpPr>
          <a:xfrm>
            <a:off x="2190347" y="5601287"/>
            <a:ext cx="2025230" cy="338554"/>
            <a:chOff x="666347" y="5601287"/>
            <a:chExt cx="2025230" cy="338554"/>
          </a:xfrm>
        </p:grpSpPr>
        <p:sp>
          <p:nvSpPr>
            <p:cNvPr id="51" name="TextBox 50">
              <a:extLst>
                <a:ext uri="{FF2B5EF4-FFF2-40B4-BE49-F238E27FC236}">
                  <a16:creationId xmlns:a16="http://schemas.microsoft.com/office/drawing/2014/main" id="{0925E7D8-B1DE-43C5-B224-30B1B393A1A6}"/>
                </a:ext>
              </a:extLst>
            </p:cNvPr>
            <p:cNvSpPr txBox="1"/>
            <p:nvPr/>
          </p:nvSpPr>
          <p:spPr>
            <a:xfrm>
              <a:off x="666347" y="5601287"/>
              <a:ext cx="448915" cy="338554"/>
            </a:xfrm>
            <a:prstGeom prst="rect">
              <a:avLst/>
            </a:prstGeom>
            <a:noFill/>
          </p:spPr>
          <p:txBody>
            <a:bodyPr wrap="square" lIns="0" tIns="0" rIns="0" bIns="0" rtlCol="0">
              <a:spAutoFit/>
            </a:bodyPr>
            <a:lstStyle/>
            <a:p>
              <a:pPr algn="ctr" defTabSz="914400"/>
              <a:r>
                <a:rPr lang="en-US" sz="1100" b="1" i="1" dirty="0">
                  <a:solidFill>
                    <a:prstClr val="black"/>
                  </a:solidFill>
                  <a:latin typeface="Trade Gothic LT Com"/>
                </a:rPr>
                <a:t>Small-</a:t>
              </a:r>
            </a:p>
            <a:p>
              <a:pPr algn="ctr" defTabSz="914400"/>
              <a:r>
                <a:rPr lang="en-US" sz="1100" b="1" i="1" dirty="0">
                  <a:solidFill>
                    <a:prstClr val="black"/>
                  </a:solidFill>
                  <a:latin typeface="Trade Gothic LT Com"/>
                </a:rPr>
                <a:t>Cap</a:t>
              </a:r>
              <a:r>
                <a:rPr lang="en-US" sz="1100" b="1" i="1" baseline="30000" dirty="0">
                  <a:solidFill>
                    <a:prstClr val="black"/>
                  </a:solidFill>
                  <a:latin typeface="Trade Gothic LT Com"/>
                </a:rPr>
                <a:t> (1)</a:t>
              </a:r>
            </a:p>
          </p:txBody>
        </p:sp>
        <p:sp>
          <p:nvSpPr>
            <p:cNvPr id="52" name="TextBox 51">
              <a:extLst>
                <a:ext uri="{FF2B5EF4-FFF2-40B4-BE49-F238E27FC236}">
                  <a16:creationId xmlns:a16="http://schemas.microsoft.com/office/drawing/2014/main" id="{0368E123-F343-48EA-8FC3-763C1E58AA2C}"/>
                </a:ext>
              </a:extLst>
            </p:cNvPr>
            <p:cNvSpPr txBox="1"/>
            <p:nvPr/>
          </p:nvSpPr>
          <p:spPr>
            <a:xfrm>
              <a:off x="1460262" y="5601287"/>
              <a:ext cx="448915" cy="338554"/>
            </a:xfrm>
            <a:prstGeom prst="rect">
              <a:avLst/>
            </a:prstGeom>
            <a:noFill/>
          </p:spPr>
          <p:txBody>
            <a:bodyPr wrap="square" lIns="0" tIns="0" rIns="0" bIns="0" rtlCol="0">
              <a:spAutoFit/>
            </a:bodyPr>
            <a:lstStyle/>
            <a:p>
              <a:pPr algn="ctr" defTabSz="914400"/>
              <a:r>
                <a:rPr lang="en-US" sz="1100" b="1" i="1" dirty="0">
                  <a:solidFill>
                    <a:prstClr val="black"/>
                  </a:solidFill>
                  <a:latin typeface="Trade Gothic LT Com"/>
                </a:rPr>
                <a:t>Mid-</a:t>
              </a:r>
            </a:p>
            <a:p>
              <a:pPr algn="ctr" defTabSz="914400"/>
              <a:r>
                <a:rPr lang="en-US" sz="1100" b="1" i="1" dirty="0">
                  <a:solidFill>
                    <a:prstClr val="black"/>
                  </a:solidFill>
                  <a:latin typeface="Trade Gothic LT Com"/>
                </a:rPr>
                <a:t>Cap</a:t>
              </a:r>
              <a:r>
                <a:rPr lang="en-US" sz="1100" b="1" i="1" baseline="30000" dirty="0">
                  <a:solidFill>
                    <a:prstClr val="black"/>
                  </a:solidFill>
                  <a:latin typeface="Trade Gothic LT Com"/>
                </a:rPr>
                <a:t> (1)</a:t>
              </a:r>
            </a:p>
          </p:txBody>
        </p:sp>
        <p:sp>
          <p:nvSpPr>
            <p:cNvPr id="53" name="TextBox 52">
              <a:extLst>
                <a:ext uri="{FF2B5EF4-FFF2-40B4-BE49-F238E27FC236}">
                  <a16:creationId xmlns:a16="http://schemas.microsoft.com/office/drawing/2014/main" id="{9BD13544-96DA-4206-8E01-2FC0AE3CC355}"/>
                </a:ext>
              </a:extLst>
            </p:cNvPr>
            <p:cNvSpPr txBox="1"/>
            <p:nvPr/>
          </p:nvSpPr>
          <p:spPr>
            <a:xfrm>
              <a:off x="2242662" y="5601287"/>
              <a:ext cx="448915" cy="338554"/>
            </a:xfrm>
            <a:prstGeom prst="rect">
              <a:avLst/>
            </a:prstGeom>
            <a:noFill/>
          </p:spPr>
          <p:txBody>
            <a:bodyPr wrap="square" lIns="0" tIns="0" rIns="0" bIns="0" rtlCol="0">
              <a:spAutoFit/>
            </a:bodyPr>
            <a:lstStyle/>
            <a:p>
              <a:pPr algn="ctr" defTabSz="914400"/>
              <a:r>
                <a:rPr lang="en-US" sz="1100" b="1" i="1" dirty="0">
                  <a:solidFill>
                    <a:prstClr val="black"/>
                  </a:solidFill>
                  <a:latin typeface="Trade Gothic LT Com"/>
                </a:rPr>
                <a:t>Large-</a:t>
              </a:r>
            </a:p>
            <a:p>
              <a:pPr algn="ctr" defTabSz="914400"/>
              <a:r>
                <a:rPr lang="en-US" sz="1100" b="1" i="1" dirty="0">
                  <a:solidFill>
                    <a:prstClr val="black"/>
                  </a:solidFill>
                  <a:latin typeface="Trade Gothic LT Com"/>
                </a:rPr>
                <a:t>Cap</a:t>
              </a:r>
              <a:r>
                <a:rPr lang="en-US" sz="1100" b="1" i="1" baseline="30000" dirty="0">
                  <a:solidFill>
                    <a:prstClr val="black"/>
                  </a:solidFill>
                  <a:latin typeface="Trade Gothic LT Com"/>
                </a:rPr>
                <a:t> (1)</a:t>
              </a:r>
            </a:p>
          </p:txBody>
        </p:sp>
      </p:grpSp>
      <p:sp>
        <p:nvSpPr>
          <p:cNvPr id="24" name="TextBox 23">
            <a:extLst>
              <a:ext uri="{FF2B5EF4-FFF2-40B4-BE49-F238E27FC236}">
                <a16:creationId xmlns:a16="http://schemas.microsoft.com/office/drawing/2014/main" id="{24108035-7604-443E-8BFB-FC051B1FFE7C}"/>
              </a:ext>
            </a:extLst>
          </p:cNvPr>
          <p:cNvSpPr txBox="1"/>
          <p:nvPr/>
        </p:nvSpPr>
        <p:spPr>
          <a:xfrm>
            <a:off x="2644140" y="3439682"/>
            <a:ext cx="1066800" cy="138499"/>
          </a:xfrm>
          <a:prstGeom prst="rect">
            <a:avLst/>
          </a:prstGeom>
          <a:noFill/>
        </p:spPr>
        <p:txBody>
          <a:bodyPr wrap="square" lIns="0" tIns="0" rIns="0" bIns="0" rtlCol="0">
            <a:spAutoFit/>
          </a:bodyPr>
          <a:lstStyle/>
          <a:p>
            <a:pPr defTabSz="914400"/>
            <a:r>
              <a:rPr lang="en-US" sz="900" b="1" i="1" u="sng" dirty="0">
                <a:solidFill>
                  <a:prstClr val="black"/>
                </a:solidFill>
                <a:latin typeface="Trade Gothic LT Com"/>
              </a:rPr>
              <a:t>TEV / 2021 EBITDA</a:t>
            </a:r>
          </a:p>
        </p:txBody>
      </p:sp>
      <p:sp>
        <p:nvSpPr>
          <p:cNvPr id="56" name="TextBox 55">
            <a:extLst>
              <a:ext uri="{FF2B5EF4-FFF2-40B4-BE49-F238E27FC236}">
                <a16:creationId xmlns:a16="http://schemas.microsoft.com/office/drawing/2014/main" id="{8C8E23BA-1193-4F46-9F14-172E7218F7A9}"/>
              </a:ext>
            </a:extLst>
          </p:cNvPr>
          <p:cNvSpPr txBox="1"/>
          <p:nvPr/>
        </p:nvSpPr>
        <p:spPr>
          <a:xfrm>
            <a:off x="5559574" y="3439682"/>
            <a:ext cx="1066800" cy="138499"/>
          </a:xfrm>
          <a:prstGeom prst="rect">
            <a:avLst/>
          </a:prstGeom>
          <a:noFill/>
        </p:spPr>
        <p:txBody>
          <a:bodyPr wrap="square" lIns="0" tIns="0" rIns="0" bIns="0" rtlCol="0">
            <a:spAutoFit/>
          </a:bodyPr>
          <a:lstStyle/>
          <a:p>
            <a:pPr algn="ctr" defTabSz="914400"/>
            <a:r>
              <a:rPr lang="en-US" sz="900" b="1" i="1" u="sng" dirty="0">
                <a:solidFill>
                  <a:prstClr val="black"/>
                </a:solidFill>
                <a:latin typeface="Trade Gothic LT Com"/>
              </a:rPr>
              <a:t>LTM Net Leverage</a:t>
            </a:r>
          </a:p>
        </p:txBody>
      </p:sp>
      <p:sp>
        <p:nvSpPr>
          <p:cNvPr id="57" name="TextBox 56">
            <a:extLst>
              <a:ext uri="{FF2B5EF4-FFF2-40B4-BE49-F238E27FC236}">
                <a16:creationId xmlns:a16="http://schemas.microsoft.com/office/drawing/2014/main" id="{7F21AB67-75A3-440F-A6BD-9452CD13B6AA}"/>
              </a:ext>
            </a:extLst>
          </p:cNvPr>
          <p:cNvSpPr txBox="1"/>
          <p:nvPr/>
        </p:nvSpPr>
        <p:spPr>
          <a:xfrm>
            <a:off x="8562650" y="3439682"/>
            <a:ext cx="1129758" cy="138499"/>
          </a:xfrm>
          <a:prstGeom prst="rect">
            <a:avLst/>
          </a:prstGeom>
          <a:noFill/>
        </p:spPr>
        <p:txBody>
          <a:bodyPr wrap="square" lIns="0" tIns="0" rIns="0" bIns="0" rtlCol="0">
            <a:spAutoFit/>
          </a:bodyPr>
          <a:lstStyle/>
          <a:p>
            <a:pPr algn="ctr" defTabSz="914400"/>
            <a:r>
              <a:rPr lang="en-US" sz="900" b="1" i="1" u="sng" dirty="0">
                <a:solidFill>
                  <a:prstClr val="black"/>
                </a:solidFill>
                <a:latin typeface="Trade Gothic LT Com"/>
              </a:rPr>
              <a:t>Current Dividend Yield</a:t>
            </a:r>
          </a:p>
        </p:txBody>
      </p:sp>
      <p:graphicFrame>
        <p:nvGraphicFramePr>
          <p:cNvPr id="43" name="Chart 42">
            <a:extLst>
              <a:ext uri="{FF2B5EF4-FFF2-40B4-BE49-F238E27FC236}">
                <a16:creationId xmlns:a16="http://schemas.microsoft.com/office/drawing/2014/main" id="{78E8D413-199B-4192-903E-53B963CC6A95}"/>
              </a:ext>
            </a:extLst>
          </p:cNvPr>
          <p:cNvGraphicFramePr>
            <a:graphicFrameLocks/>
          </p:cNvGraphicFramePr>
          <p:nvPr>
            <p:extLst/>
          </p:nvPr>
        </p:nvGraphicFramePr>
        <p:xfrm>
          <a:off x="1884728" y="3434156"/>
          <a:ext cx="2649527" cy="20711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4" name="Chart 53">
            <a:extLst>
              <a:ext uri="{FF2B5EF4-FFF2-40B4-BE49-F238E27FC236}">
                <a16:creationId xmlns:a16="http://schemas.microsoft.com/office/drawing/2014/main" id="{95AA3598-5E02-4B84-BA20-91A953127BFA}"/>
              </a:ext>
            </a:extLst>
          </p:cNvPr>
          <p:cNvGraphicFramePr>
            <a:graphicFrameLocks/>
          </p:cNvGraphicFramePr>
          <p:nvPr>
            <p:extLst/>
          </p:nvPr>
        </p:nvGraphicFramePr>
        <p:xfrm>
          <a:off x="4697908" y="3400796"/>
          <a:ext cx="2796185" cy="2107331"/>
        </p:xfrm>
        <a:graphic>
          <a:graphicData uri="http://schemas.openxmlformats.org/drawingml/2006/chart">
            <c:chart xmlns:c="http://schemas.openxmlformats.org/drawingml/2006/chart" xmlns:r="http://schemas.openxmlformats.org/officeDocument/2006/relationships" r:id="rId8"/>
          </a:graphicData>
        </a:graphic>
      </p:graphicFrame>
      <p:grpSp>
        <p:nvGrpSpPr>
          <p:cNvPr id="32" name="Group 31">
            <a:extLst>
              <a:ext uri="{FF2B5EF4-FFF2-40B4-BE49-F238E27FC236}">
                <a16:creationId xmlns:a16="http://schemas.microsoft.com/office/drawing/2014/main" id="{42EAE2D3-FDEB-436F-B619-C7BD4B7C6A19}"/>
              </a:ext>
            </a:extLst>
          </p:cNvPr>
          <p:cNvGrpSpPr/>
          <p:nvPr/>
        </p:nvGrpSpPr>
        <p:grpSpPr>
          <a:xfrm>
            <a:off x="5080359" y="5596249"/>
            <a:ext cx="2025230" cy="338554"/>
            <a:chOff x="3556359" y="5596249"/>
            <a:chExt cx="2025230" cy="338554"/>
          </a:xfrm>
        </p:grpSpPr>
        <p:sp>
          <p:nvSpPr>
            <p:cNvPr id="58" name="TextBox 57">
              <a:extLst>
                <a:ext uri="{FF2B5EF4-FFF2-40B4-BE49-F238E27FC236}">
                  <a16:creationId xmlns:a16="http://schemas.microsoft.com/office/drawing/2014/main" id="{35F33161-60E1-4AD6-80D9-F1AEB02D052A}"/>
                </a:ext>
              </a:extLst>
            </p:cNvPr>
            <p:cNvSpPr txBox="1"/>
            <p:nvPr/>
          </p:nvSpPr>
          <p:spPr>
            <a:xfrm>
              <a:off x="5132674" y="5596249"/>
              <a:ext cx="448915" cy="338554"/>
            </a:xfrm>
            <a:prstGeom prst="rect">
              <a:avLst/>
            </a:prstGeom>
            <a:noFill/>
          </p:spPr>
          <p:txBody>
            <a:bodyPr wrap="square" lIns="0" tIns="0" rIns="0" bIns="0" rtlCol="0">
              <a:spAutoFit/>
            </a:bodyPr>
            <a:lstStyle/>
            <a:p>
              <a:pPr algn="ctr" defTabSz="914400"/>
              <a:r>
                <a:rPr lang="en-US" sz="1100" b="1" i="1" dirty="0">
                  <a:solidFill>
                    <a:prstClr val="black"/>
                  </a:solidFill>
                  <a:latin typeface="Trade Gothic LT Com"/>
                </a:rPr>
                <a:t>Small-</a:t>
              </a:r>
            </a:p>
            <a:p>
              <a:pPr algn="ctr" defTabSz="914400"/>
              <a:r>
                <a:rPr lang="en-US" sz="1100" b="1" i="1" dirty="0">
                  <a:solidFill>
                    <a:prstClr val="black"/>
                  </a:solidFill>
                  <a:latin typeface="Trade Gothic LT Com"/>
                </a:rPr>
                <a:t>Cap</a:t>
              </a:r>
              <a:r>
                <a:rPr lang="en-US" sz="1100" b="1" i="1" baseline="30000" dirty="0">
                  <a:solidFill>
                    <a:prstClr val="black"/>
                  </a:solidFill>
                  <a:latin typeface="Trade Gothic LT Com"/>
                </a:rPr>
                <a:t> (1)</a:t>
              </a:r>
            </a:p>
          </p:txBody>
        </p:sp>
        <p:sp>
          <p:nvSpPr>
            <p:cNvPr id="59" name="TextBox 58">
              <a:extLst>
                <a:ext uri="{FF2B5EF4-FFF2-40B4-BE49-F238E27FC236}">
                  <a16:creationId xmlns:a16="http://schemas.microsoft.com/office/drawing/2014/main" id="{62F91F1A-A93A-4CE7-B361-D59AEC70DDD0}"/>
                </a:ext>
              </a:extLst>
            </p:cNvPr>
            <p:cNvSpPr txBox="1"/>
            <p:nvPr/>
          </p:nvSpPr>
          <p:spPr>
            <a:xfrm>
              <a:off x="4350274" y="5596249"/>
              <a:ext cx="448915" cy="338554"/>
            </a:xfrm>
            <a:prstGeom prst="rect">
              <a:avLst/>
            </a:prstGeom>
            <a:noFill/>
          </p:spPr>
          <p:txBody>
            <a:bodyPr wrap="square" lIns="0" tIns="0" rIns="0" bIns="0" rtlCol="0">
              <a:spAutoFit/>
            </a:bodyPr>
            <a:lstStyle/>
            <a:p>
              <a:pPr algn="ctr" defTabSz="914400"/>
              <a:r>
                <a:rPr lang="en-US" sz="1100" b="1" i="1" dirty="0">
                  <a:solidFill>
                    <a:prstClr val="black"/>
                  </a:solidFill>
                  <a:latin typeface="Trade Gothic LT Com"/>
                </a:rPr>
                <a:t>Mid-</a:t>
              </a:r>
            </a:p>
            <a:p>
              <a:pPr algn="ctr" defTabSz="914400"/>
              <a:r>
                <a:rPr lang="en-US" sz="1100" b="1" i="1" dirty="0">
                  <a:solidFill>
                    <a:prstClr val="black"/>
                  </a:solidFill>
                  <a:latin typeface="Trade Gothic LT Com"/>
                </a:rPr>
                <a:t>Cap</a:t>
              </a:r>
              <a:r>
                <a:rPr lang="en-US" sz="1100" b="1" i="1" baseline="30000" dirty="0">
                  <a:solidFill>
                    <a:prstClr val="black"/>
                  </a:solidFill>
                  <a:latin typeface="Trade Gothic LT Com"/>
                </a:rPr>
                <a:t> (1)</a:t>
              </a:r>
            </a:p>
          </p:txBody>
        </p:sp>
        <p:sp>
          <p:nvSpPr>
            <p:cNvPr id="60" name="TextBox 59">
              <a:extLst>
                <a:ext uri="{FF2B5EF4-FFF2-40B4-BE49-F238E27FC236}">
                  <a16:creationId xmlns:a16="http://schemas.microsoft.com/office/drawing/2014/main" id="{67D778AE-A5A2-44AC-84BC-DC5B00F3011D}"/>
                </a:ext>
              </a:extLst>
            </p:cNvPr>
            <p:cNvSpPr txBox="1"/>
            <p:nvPr/>
          </p:nvSpPr>
          <p:spPr>
            <a:xfrm>
              <a:off x="3556359" y="5596249"/>
              <a:ext cx="448915" cy="338554"/>
            </a:xfrm>
            <a:prstGeom prst="rect">
              <a:avLst/>
            </a:prstGeom>
            <a:noFill/>
          </p:spPr>
          <p:txBody>
            <a:bodyPr wrap="square" lIns="0" tIns="0" rIns="0" bIns="0" rtlCol="0">
              <a:spAutoFit/>
            </a:bodyPr>
            <a:lstStyle/>
            <a:p>
              <a:pPr algn="ctr" defTabSz="914400"/>
              <a:r>
                <a:rPr lang="en-US" sz="1100" b="1" i="1" dirty="0">
                  <a:solidFill>
                    <a:prstClr val="black"/>
                  </a:solidFill>
                  <a:latin typeface="Trade Gothic LT Com"/>
                </a:rPr>
                <a:t>Large-</a:t>
              </a:r>
            </a:p>
            <a:p>
              <a:pPr algn="ctr" defTabSz="914400"/>
              <a:r>
                <a:rPr lang="en-US" sz="1100" b="1" i="1" dirty="0">
                  <a:solidFill>
                    <a:prstClr val="black"/>
                  </a:solidFill>
                  <a:latin typeface="Trade Gothic LT Com"/>
                </a:rPr>
                <a:t>Cap</a:t>
              </a:r>
              <a:r>
                <a:rPr lang="en-US" sz="1100" b="1" i="1" baseline="30000" dirty="0">
                  <a:solidFill>
                    <a:prstClr val="black"/>
                  </a:solidFill>
                  <a:latin typeface="Trade Gothic LT Com"/>
                </a:rPr>
                <a:t> (1)</a:t>
              </a:r>
            </a:p>
          </p:txBody>
        </p:sp>
      </p:grpSp>
      <p:pic>
        <p:nvPicPr>
          <p:cNvPr id="1028" name="Picture 4">
            <a:extLst>
              <a:ext uri="{FF2B5EF4-FFF2-40B4-BE49-F238E27FC236}">
                <a16:creationId xmlns:a16="http://schemas.microsoft.com/office/drawing/2014/main" id="{2B71E5E5-4FAE-4AD2-961F-5D66FA5BF99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140" t="10789" r="12741" b="11089"/>
          <a:stretch/>
        </p:blipFill>
        <p:spPr bwMode="auto">
          <a:xfrm>
            <a:off x="8545703" y="5662690"/>
            <a:ext cx="197765" cy="2056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versified Gas &amp; Oil PLC - Crunchbase Company Profile &amp; Funding">
            <a:extLst>
              <a:ext uri="{FF2B5EF4-FFF2-40B4-BE49-F238E27FC236}">
                <a16:creationId xmlns:a16="http://schemas.microsoft.com/office/drawing/2014/main" id="{55457216-7B81-4996-9E97-5322F56E1C0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9594" b="29594"/>
          <a:stretch/>
        </p:blipFill>
        <p:spPr bwMode="auto">
          <a:xfrm>
            <a:off x="7703727" y="5676034"/>
            <a:ext cx="438568" cy="178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von logo - Odessa American: Home">
            <a:extLst>
              <a:ext uri="{FF2B5EF4-FFF2-40B4-BE49-F238E27FC236}">
                <a16:creationId xmlns:a16="http://schemas.microsoft.com/office/drawing/2014/main" id="{FF3F6B20-C252-4477-8455-E7F1455225D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282" t="17444" r="9718" b="16696"/>
          <a:stretch/>
        </p:blipFill>
        <p:spPr bwMode="auto">
          <a:xfrm>
            <a:off x="9213762" y="5694207"/>
            <a:ext cx="306893" cy="1426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xxonMobil logo and symbol, meaning, history, PNG">
            <a:extLst>
              <a:ext uri="{FF2B5EF4-FFF2-40B4-BE49-F238E27FC236}">
                <a16:creationId xmlns:a16="http://schemas.microsoft.com/office/drawing/2014/main" id="{D192B540-8815-4B6F-90BE-7713D204F1A3}"/>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7108" y="5709982"/>
            <a:ext cx="290109" cy="1110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ome | Pioneer">
            <a:extLst>
              <a:ext uri="{FF2B5EF4-FFF2-40B4-BE49-F238E27FC236}">
                <a16:creationId xmlns:a16="http://schemas.microsoft.com/office/drawing/2014/main" id="{A0FAF632-B600-453C-9387-FF823125729C}"/>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40820" y="5725204"/>
            <a:ext cx="330577" cy="806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NG | Diamondback Energy Stock Price">
            <a:extLst>
              <a:ext uri="{FF2B5EF4-FFF2-40B4-BE49-F238E27FC236}">
                <a16:creationId xmlns:a16="http://schemas.microsoft.com/office/drawing/2014/main" id="{FEA93C0B-F823-4920-9447-1BD01F8341D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16825" y="5738870"/>
            <a:ext cx="376896" cy="533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Ovintiv - Wikipedia">
            <a:extLst>
              <a:ext uri="{FF2B5EF4-FFF2-40B4-BE49-F238E27FC236}">
                <a16:creationId xmlns:a16="http://schemas.microsoft.com/office/drawing/2014/main" id="{412DA01D-6B68-4FFA-96A6-1E197D5B898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43704" y="5699031"/>
            <a:ext cx="357293" cy="1329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F72DD94-9578-4796-A7A1-563FC5759C51}"/>
              </a:ext>
            </a:extLst>
          </p:cNvPr>
          <p:cNvSpPr txBox="1"/>
          <p:nvPr>
            <p:custDataLst>
              <p:tags r:id="rId4"/>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a:solidFill>
                  <a:srgbClr val="000000"/>
                </a:solidFill>
                <a:latin typeface="Trade Gothic LT Com" panose="020B0503040303020004" pitchFamily="34" charset="0"/>
              </a:rPr>
              <a:t>ix</a:t>
            </a:r>
          </a:p>
        </p:txBody>
      </p:sp>
    </p:spTree>
    <p:custDataLst>
      <p:tags r:id="rId1"/>
    </p:custDataLst>
    <p:extLst>
      <p:ext uri="{BB962C8B-B14F-4D97-AF65-F5344CB8AC3E}">
        <p14:creationId xmlns:p14="http://schemas.microsoft.com/office/powerpoint/2010/main" val="284784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a:extLst>
              <a:ext uri="{FF2B5EF4-FFF2-40B4-BE49-F238E27FC236}">
                <a16:creationId xmlns:a16="http://schemas.microsoft.com/office/drawing/2014/main" id="{FCC4E9EE-9916-4D17-80A7-B9536D6C686D}"/>
              </a:ext>
            </a:extLst>
          </p:cNvPr>
          <p:cNvGraphicFramePr>
            <a:graphicFrameLocks/>
          </p:cNvGraphicFramePr>
          <p:nvPr>
            <p:extLst/>
          </p:nvPr>
        </p:nvGraphicFramePr>
        <p:xfrm>
          <a:off x="5799479" y="1376699"/>
          <a:ext cx="4639921" cy="1502826"/>
        </p:xfrm>
        <a:graphic>
          <a:graphicData uri="http://schemas.openxmlformats.org/drawingml/2006/chart">
            <c:chart xmlns:c="http://schemas.openxmlformats.org/drawingml/2006/chart" xmlns:r="http://schemas.openxmlformats.org/officeDocument/2006/relationships" r:id="rId15"/>
          </a:graphicData>
        </a:graphic>
      </p:graphicFrame>
      <p:sp>
        <p:nvSpPr>
          <p:cNvPr id="2" name="Title 1">
            <a:extLst>
              <a:ext uri="{FF2B5EF4-FFF2-40B4-BE49-F238E27FC236}">
                <a16:creationId xmlns:a16="http://schemas.microsoft.com/office/drawing/2014/main" id="{F7AEDB06-8431-420E-903B-9D943D5DC877}"/>
              </a:ext>
            </a:extLst>
          </p:cNvPr>
          <p:cNvSpPr>
            <a:spLocks noGrp="1"/>
          </p:cNvSpPr>
          <p:nvPr>
            <p:ph type="title"/>
          </p:nvPr>
        </p:nvSpPr>
        <p:spPr>
          <a:xfrm>
            <a:off x="1616074" y="179387"/>
            <a:ext cx="7470648" cy="246220"/>
          </a:xfrm>
        </p:spPr>
        <p:txBody>
          <a:bodyPr>
            <a:spAutoFit/>
          </a:bodyPr>
          <a:lstStyle/>
          <a:p>
            <a:r>
              <a:rPr lang="en-US" dirty="0"/>
              <a:t>Oil &amp; Gas Highly Competitive to What’s on Offer Publicly</a:t>
            </a:r>
          </a:p>
        </p:txBody>
      </p:sp>
      <p:sp>
        <p:nvSpPr>
          <p:cNvPr id="7" name="TextBox 6">
            <a:extLst>
              <a:ext uri="{FF2B5EF4-FFF2-40B4-BE49-F238E27FC236}">
                <a16:creationId xmlns:a16="http://schemas.microsoft.com/office/drawing/2014/main" id="{244D6DC5-8802-494D-A164-2065FB197917}"/>
              </a:ext>
            </a:extLst>
          </p:cNvPr>
          <p:cNvSpPr txBox="1"/>
          <p:nvPr>
            <p:custDataLst>
              <p:tags r:id="rId1"/>
            </p:custDataLst>
          </p:nvPr>
        </p:nvSpPr>
        <p:spPr>
          <a:xfrm>
            <a:off x="1615441" y="806181"/>
            <a:ext cx="1715236" cy="5548898"/>
          </a:xfrm>
          <a:prstGeom prst="rect">
            <a:avLst/>
          </a:prstGeom>
          <a:solidFill>
            <a:srgbClr val="EBF5FF"/>
          </a:solid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4D73A1"/>
                </a:solidFill>
                <a:latin typeface="Trade Gothic LT Com" panose="020B0503040303020004" pitchFamily="34" charset="0"/>
                <a:ea typeface="STKaiti" panose="02010600040101010101" pitchFamily="2" charset="-122"/>
              </a:rPr>
              <a:t>Key Points</a:t>
            </a:r>
          </a:p>
          <a:p>
            <a:pPr marL="137160" lvl="1" indent="-137160" defTabSz="914400">
              <a:spcBef>
                <a:spcPts val="300"/>
              </a:spcBef>
              <a:spcAft>
                <a:spcPts val="800"/>
              </a:spcAft>
              <a:buClr>
                <a:srgbClr val="B3B3B3"/>
              </a:buClr>
              <a:buSzPct val="60000"/>
              <a:buFont typeface="Wingdings"/>
              <a:buChar char="n"/>
            </a:pPr>
            <a:r>
              <a:rPr lang="en-US" sz="1000" dirty="0">
                <a:solidFill>
                  <a:srgbClr val="000000"/>
                </a:solidFill>
                <a:latin typeface="Trade Gothic LT Com"/>
              </a:rPr>
              <a:t>Oil &amp; gas investments (including upstream) can offer a uniquely compelling investment and cash distribution opportunity relative to the opportunity set – however, few vehicles are adequately capitalized to deliver </a:t>
            </a:r>
          </a:p>
          <a:p>
            <a:pPr marL="274320" lvl="2" indent="-137160" defTabSz="914400">
              <a:spcBef>
                <a:spcPts val="300"/>
              </a:spcBef>
              <a:spcAft>
                <a:spcPts val="800"/>
              </a:spcAft>
              <a:buClr>
                <a:srgbClr val="B3B3B3"/>
              </a:buClr>
              <a:buSzPct val="80000"/>
              <a:buFont typeface="Arial" panose="020B0604020202020204" pitchFamily="34" charset="0"/>
              <a:buChar char="─"/>
            </a:pPr>
            <a:r>
              <a:rPr lang="en-US" sz="1000" dirty="0">
                <a:solidFill>
                  <a:srgbClr val="000000"/>
                </a:solidFill>
                <a:latin typeface="Trade Gothic LT Com" panose="020B0503040303020004" pitchFamily="34" charset="0"/>
              </a:rPr>
              <a:t>Structural changes needed across the industry to achieve this model – </a:t>
            </a:r>
            <a:r>
              <a:rPr lang="en-US" sz="1000" i="1" dirty="0">
                <a:solidFill>
                  <a:srgbClr val="000000"/>
                </a:solidFill>
                <a:latin typeface="Trade Gothic LT Com" panose="020B0503040303020004" pitchFamily="34" charset="0"/>
              </a:rPr>
              <a:t>and underway</a:t>
            </a:r>
          </a:p>
          <a:p>
            <a:pPr marL="137160" lvl="1" indent="-137160" defTabSz="914400">
              <a:spcBef>
                <a:spcPts val="300"/>
              </a:spcBef>
              <a:spcAft>
                <a:spcPts val="800"/>
              </a:spcAft>
              <a:buClr>
                <a:srgbClr val="B3B3B3"/>
              </a:buClr>
              <a:buSzPct val="60000"/>
              <a:buFont typeface="Wingdings"/>
              <a:buChar char="n"/>
            </a:pPr>
            <a:r>
              <a:rPr lang="en-US" sz="1000" dirty="0">
                <a:solidFill>
                  <a:srgbClr val="000000"/>
                </a:solidFill>
                <a:latin typeface="Trade Gothic LT Com"/>
              </a:rPr>
              <a:t>Significant upside exists to the holders of E&amp;P equities, particularly if certain variables align:</a:t>
            </a:r>
          </a:p>
          <a:p>
            <a:pPr marL="274320" lvl="2" indent="-137160" defTabSz="914400">
              <a:spcBef>
                <a:spcPts val="300"/>
              </a:spcBef>
              <a:spcAft>
                <a:spcPts val="800"/>
              </a:spcAft>
              <a:buClr>
                <a:srgbClr val="B3B3B3"/>
              </a:buClr>
              <a:buSzPct val="80000"/>
              <a:buFont typeface="Arial" panose="020B0604020202020204" pitchFamily="34" charset="0"/>
              <a:buChar char="─"/>
            </a:pPr>
            <a:r>
              <a:rPr lang="en-US" sz="1000" dirty="0">
                <a:solidFill>
                  <a:srgbClr val="000000"/>
                </a:solidFill>
                <a:latin typeface="Trade Gothic LT Com" panose="020B0503040303020004" pitchFamily="34" charset="0"/>
                <a:ea typeface="STKaiti" panose="02010600040101010101" pitchFamily="2" charset="-122"/>
              </a:rPr>
              <a:t>Broader market slowdown</a:t>
            </a:r>
          </a:p>
          <a:p>
            <a:pPr marL="274320" lvl="2" indent="-137160" defTabSz="914400">
              <a:spcBef>
                <a:spcPts val="300"/>
              </a:spcBef>
              <a:spcAft>
                <a:spcPts val="800"/>
              </a:spcAft>
              <a:buClr>
                <a:srgbClr val="B3B3B3"/>
              </a:buClr>
              <a:buSzPct val="80000"/>
              <a:buFont typeface="Arial" panose="020B0604020202020204" pitchFamily="34" charset="0"/>
              <a:buChar char="─"/>
            </a:pPr>
            <a:r>
              <a:rPr lang="en-US" sz="1000" dirty="0">
                <a:solidFill>
                  <a:srgbClr val="000000"/>
                </a:solidFill>
                <a:latin typeface="Trade Gothic LT Com" panose="020B0503040303020004" pitchFamily="34" charset="0"/>
                <a:ea typeface="STKaiti" panose="02010600040101010101" pitchFamily="2" charset="-122"/>
              </a:rPr>
              <a:t>Sustained low interest rates</a:t>
            </a:r>
          </a:p>
          <a:p>
            <a:pPr marL="274320" lvl="2" indent="-137160" defTabSz="914400">
              <a:spcBef>
                <a:spcPts val="300"/>
              </a:spcBef>
              <a:spcAft>
                <a:spcPts val="800"/>
              </a:spcAft>
              <a:buClr>
                <a:srgbClr val="B3B3B3"/>
              </a:buClr>
              <a:buSzPct val="80000"/>
              <a:buFont typeface="Arial" panose="020B0604020202020204" pitchFamily="34" charset="0"/>
              <a:buChar char="─"/>
            </a:pPr>
            <a:r>
              <a:rPr lang="en-US" sz="1000" dirty="0">
                <a:solidFill>
                  <a:srgbClr val="000000"/>
                </a:solidFill>
                <a:latin typeface="Trade Gothic LT Com" panose="020B0503040303020004" pitchFamily="34" charset="0"/>
                <a:ea typeface="STKaiti" panose="02010600040101010101" pitchFamily="2" charset="-122"/>
              </a:rPr>
              <a:t>Improved commodity prices</a:t>
            </a:r>
          </a:p>
        </p:txBody>
      </p:sp>
      <p:graphicFrame>
        <p:nvGraphicFramePr>
          <p:cNvPr id="28" name="Chart 27">
            <a:extLst>
              <a:ext uri="{FF2B5EF4-FFF2-40B4-BE49-F238E27FC236}">
                <a16:creationId xmlns:a16="http://schemas.microsoft.com/office/drawing/2014/main" id="{E30CCAB5-BD34-473F-B474-5CB92875F4DF}"/>
              </a:ext>
            </a:extLst>
          </p:cNvPr>
          <p:cNvGraphicFramePr>
            <a:graphicFrameLocks/>
          </p:cNvGraphicFramePr>
          <p:nvPr/>
        </p:nvGraphicFramePr>
        <p:xfrm>
          <a:off x="3519949" y="1045720"/>
          <a:ext cx="6974950" cy="5326138"/>
        </p:xfrm>
        <a:graphic>
          <a:graphicData uri="http://schemas.openxmlformats.org/drawingml/2006/chart">
            <c:chart xmlns:c="http://schemas.openxmlformats.org/drawingml/2006/chart" xmlns:r="http://schemas.openxmlformats.org/officeDocument/2006/relationships" r:id="rId16"/>
          </a:graphicData>
        </a:graphic>
      </p:graphicFrame>
      <p:sp>
        <p:nvSpPr>
          <p:cNvPr id="30" name="TextBox 29">
            <a:extLst>
              <a:ext uri="{FF2B5EF4-FFF2-40B4-BE49-F238E27FC236}">
                <a16:creationId xmlns:a16="http://schemas.microsoft.com/office/drawing/2014/main" id="{3BE994AA-BB9A-4802-806E-75AA5B83AC6B}"/>
              </a:ext>
            </a:extLst>
          </p:cNvPr>
          <p:cNvSpPr txBox="1"/>
          <p:nvPr>
            <p:custDataLst>
              <p:tags r:id="rId2"/>
            </p:custDataLst>
          </p:nvPr>
        </p:nvSpPr>
        <p:spPr>
          <a:xfrm>
            <a:off x="3440406" y="822960"/>
            <a:ext cx="7136154" cy="5532120"/>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r>
              <a:rPr lang="en-US" sz="1100" b="1" dirty="0">
                <a:solidFill>
                  <a:srgbClr val="000000"/>
                </a:solidFill>
                <a:latin typeface="Trade Gothic LT Com" panose="020B0503040303020004" pitchFamily="34" charset="0"/>
                <a:ea typeface="STKaiti" panose="02010600040101010101" pitchFamily="2" charset="-122"/>
              </a:rPr>
              <a:t>[ ]</a:t>
            </a:r>
          </a:p>
        </p:txBody>
      </p:sp>
      <p:graphicFrame>
        <p:nvGraphicFramePr>
          <p:cNvPr id="31" name="Chart 30">
            <a:extLst>
              <a:ext uri="{FF2B5EF4-FFF2-40B4-BE49-F238E27FC236}">
                <a16:creationId xmlns:a16="http://schemas.microsoft.com/office/drawing/2014/main" id="{D64FBBBE-063D-4EA7-B736-20B7C361E569}"/>
              </a:ext>
            </a:extLst>
          </p:cNvPr>
          <p:cNvGraphicFramePr>
            <a:graphicFrameLocks/>
          </p:cNvGraphicFramePr>
          <p:nvPr/>
        </p:nvGraphicFramePr>
        <p:xfrm>
          <a:off x="3519949" y="1045720"/>
          <a:ext cx="6974950" cy="5326138"/>
        </p:xfrm>
        <a:graphic>
          <a:graphicData uri="http://schemas.openxmlformats.org/drawingml/2006/chart">
            <c:chart xmlns:c="http://schemas.openxmlformats.org/drawingml/2006/chart" xmlns:r="http://schemas.openxmlformats.org/officeDocument/2006/relationships" r:id="rId17"/>
          </a:graphicData>
        </a:graphic>
      </p:graphicFrame>
      <p:sp>
        <p:nvSpPr>
          <p:cNvPr id="33" name="Rectangle 32">
            <a:extLst>
              <a:ext uri="{FF2B5EF4-FFF2-40B4-BE49-F238E27FC236}">
                <a16:creationId xmlns:a16="http://schemas.microsoft.com/office/drawing/2014/main" id="{98B95642-0020-4EBF-A8D5-7FB1DF0368EF}"/>
              </a:ext>
            </a:extLst>
          </p:cNvPr>
          <p:cNvSpPr/>
          <p:nvPr/>
        </p:nvSpPr>
        <p:spPr>
          <a:xfrm>
            <a:off x="3440404" y="806182"/>
            <a:ext cx="7136154" cy="239539"/>
          </a:xfrm>
          <a:prstGeom prst="rect">
            <a:avLst/>
          </a:prstGeom>
          <a:solidFill>
            <a:srgbClr val="4D73A1"/>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1100" b="1" dirty="0">
                <a:solidFill>
                  <a:prstClr val="white"/>
                </a:solidFill>
                <a:latin typeface="Trade Gothic LT Com"/>
              </a:rPr>
              <a:t>S&amp;P 500 Dividend Yield by Company</a:t>
            </a:r>
          </a:p>
        </p:txBody>
      </p:sp>
      <p:sp>
        <p:nvSpPr>
          <p:cNvPr id="35" name="Left Brace 34">
            <a:extLst>
              <a:ext uri="{FF2B5EF4-FFF2-40B4-BE49-F238E27FC236}">
                <a16:creationId xmlns:a16="http://schemas.microsoft.com/office/drawing/2014/main" id="{7C062B7D-AEC3-4F47-9BC4-AEFA211E0F43}"/>
              </a:ext>
            </a:extLst>
          </p:cNvPr>
          <p:cNvSpPr/>
          <p:nvPr/>
        </p:nvSpPr>
        <p:spPr>
          <a:xfrm rot="16200000">
            <a:off x="4792994" y="5275299"/>
            <a:ext cx="72390" cy="1459257"/>
          </a:xfrm>
          <a:prstGeom prst="leftBrace">
            <a:avLst/>
          </a:prstGeom>
          <a:ln w="9525">
            <a:solidFill>
              <a:srgbClr val="C0C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Trade Gothic LT Com"/>
            </a:endParaRPr>
          </a:p>
        </p:txBody>
      </p:sp>
      <p:sp>
        <p:nvSpPr>
          <p:cNvPr id="38" name="Left Brace 37">
            <a:extLst>
              <a:ext uri="{FF2B5EF4-FFF2-40B4-BE49-F238E27FC236}">
                <a16:creationId xmlns:a16="http://schemas.microsoft.com/office/drawing/2014/main" id="{AF21CE2A-C7F0-4E22-8947-71F5027F4FC1}"/>
              </a:ext>
            </a:extLst>
          </p:cNvPr>
          <p:cNvSpPr>
            <a:spLocks/>
          </p:cNvSpPr>
          <p:nvPr/>
        </p:nvSpPr>
        <p:spPr>
          <a:xfrm rot="16200000">
            <a:off x="6274161" y="5275299"/>
            <a:ext cx="72390" cy="1459257"/>
          </a:xfrm>
          <a:prstGeom prst="leftBrace">
            <a:avLst/>
          </a:prstGeom>
          <a:ln w="9525">
            <a:solidFill>
              <a:srgbClr val="C0C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Trade Gothic LT Com"/>
            </a:endParaRPr>
          </a:p>
        </p:txBody>
      </p:sp>
      <p:sp>
        <p:nvSpPr>
          <p:cNvPr id="39" name="Left Brace 38">
            <a:extLst>
              <a:ext uri="{FF2B5EF4-FFF2-40B4-BE49-F238E27FC236}">
                <a16:creationId xmlns:a16="http://schemas.microsoft.com/office/drawing/2014/main" id="{3CD07DEC-881C-4106-A56B-BFA4FDF4805E}"/>
              </a:ext>
            </a:extLst>
          </p:cNvPr>
          <p:cNvSpPr>
            <a:spLocks/>
          </p:cNvSpPr>
          <p:nvPr/>
        </p:nvSpPr>
        <p:spPr>
          <a:xfrm rot="16200000">
            <a:off x="7754381" y="5275299"/>
            <a:ext cx="72390" cy="1459257"/>
          </a:xfrm>
          <a:prstGeom prst="leftBrace">
            <a:avLst/>
          </a:prstGeom>
          <a:ln w="9525">
            <a:solidFill>
              <a:srgbClr val="C0C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Trade Gothic LT Com"/>
            </a:endParaRPr>
          </a:p>
        </p:txBody>
      </p:sp>
      <p:sp>
        <p:nvSpPr>
          <p:cNvPr id="40" name="Left Brace 39">
            <a:extLst>
              <a:ext uri="{FF2B5EF4-FFF2-40B4-BE49-F238E27FC236}">
                <a16:creationId xmlns:a16="http://schemas.microsoft.com/office/drawing/2014/main" id="{58612A55-D5D7-49D5-B5D0-435A01837573}"/>
              </a:ext>
            </a:extLst>
          </p:cNvPr>
          <p:cNvSpPr>
            <a:spLocks/>
          </p:cNvSpPr>
          <p:nvPr/>
        </p:nvSpPr>
        <p:spPr>
          <a:xfrm rot="16200000">
            <a:off x="9234468" y="5275299"/>
            <a:ext cx="72390" cy="1459257"/>
          </a:xfrm>
          <a:prstGeom prst="leftBrace">
            <a:avLst/>
          </a:prstGeom>
          <a:ln w="9525">
            <a:solidFill>
              <a:srgbClr val="C0C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prstClr val="black"/>
              </a:solidFill>
              <a:latin typeface="Trade Gothic LT Com"/>
            </a:endParaRPr>
          </a:p>
        </p:txBody>
      </p:sp>
      <p:sp>
        <p:nvSpPr>
          <p:cNvPr id="41" name="TextBox 40">
            <a:extLst>
              <a:ext uri="{FF2B5EF4-FFF2-40B4-BE49-F238E27FC236}">
                <a16:creationId xmlns:a16="http://schemas.microsoft.com/office/drawing/2014/main" id="{0C97420F-CB5E-4DA8-8FAB-9491B6CA7C13}"/>
              </a:ext>
            </a:extLst>
          </p:cNvPr>
          <p:cNvSpPr txBox="1"/>
          <p:nvPr>
            <p:custDataLst>
              <p:tags r:id="rId3"/>
            </p:custDataLst>
          </p:nvPr>
        </p:nvSpPr>
        <p:spPr>
          <a:xfrm>
            <a:off x="4373881" y="6057901"/>
            <a:ext cx="1018519" cy="274017"/>
          </a:xfrm>
          <a:prstGeom prst="rect">
            <a:avLst/>
          </a:prstGeom>
          <a:noFill/>
          <a:ln w="9525" cmpd="sng">
            <a:noFill/>
          </a:ln>
        </p:spPr>
        <p:txBody>
          <a:bodyPr vert="horz" wrap="square" lIns="0" tIns="0" rIns="0" bIns="0" rtlCol="0" anchor="ctr">
            <a:noAutofit/>
          </a:bodyPr>
          <a:lstStyle/>
          <a:p>
            <a:pPr algn="ctr" defTabSz="914400"/>
            <a:r>
              <a:rPr lang="en-US" sz="1000" dirty="0">
                <a:solidFill>
                  <a:srgbClr val="000000"/>
                </a:solidFill>
                <a:latin typeface="Trade Gothic LT Com" panose="020B0503040303020004" pitchFamily="34" charset="0"/>
              </a:rPr>
              <a:t>1</a:t>
            </a:r>
            <a:r>
              <a:rPr lang="en-US" sz="1000" baseline="30000" dirty="0">
                <a:solidFill>
                  <a:srgbClr val="000000"/>
                </a:solidFill>
                <a:latin typeface="Trade Gothic LT Com" panose="020B0503040303020004" pitchFamily="34" charset="0"/>
              </a:rPr>
              <a:t>st</a:t>
            </a:r>
            <a:r>
              <a:rPr lang="en-US" sz="1000" dirty="0">
                <a:solidFill>
                  <a:srgbClr val="000000"/>
                </a:solidFill>
                <a:latin typeface="Trade Gothic LT Com" panose="020B0503040303020004" pitchFamily="34" charset="0"/>
              </a:rPr>
              <a:t> Quartile Avg. </a:t>
            </a:r>
          </a:p>
        </p:txBody>
      </p:sp>
      <p:sp>
        <p:nvSpPr>
          <p:cNvPr id="42" name="TextBox 41">
            <a:extLst>
              <a:ext uri="{FF2B5EF4-FFF2-40B4-BE49-F238E27FC236}">
                <a16:creationId xmlns:a16="http://schemas.microsoft.com/office/drawing/2014/main" id="{7C29E82B-82EF-4623-ABF5-E94781F61193}"/>
              </a:ext>
            </a:extLst>
          </p:cNvPr>
          <p:cNvSpPr txBox="1">
            <a:spLocks/>
          </p:cNvSpPr>
          <p:nvPr>
            <p:custDataLst>
              <p:tags r:id="rId4"/>
            </p:custDataLst>
          </p:nvPr>
        </p:nvSpPr>
        <p:spPr>
          <a:xfrm>
            <a:off x="5799480" y="6057901"/>
            <a:ext cx="1048901" cy="274017"/>
          </a:xfrm>
          <a:prstGeom prst="rect">
            <a:avLst/>
          </a:prstGeom>
          <a:noFill/>
          <a:ln w="9525" cmpd="sng">
            <a:noFill/>
          </a:ln>
        </p:spPr>
        <p:txBody>
          <a:bodyPr vert="horz" wrap="square" lIns="0" tIns="0" rIns="0" bIns="0" rtlCol="0" anchor="ctr">
            <a:noAutofit/>
          </a:bodyPr>
          <a:lstStyle/>
          <a:p>
            <a:pPr algn="ctr" defTabSz="914400"/>
            <a:r>
              <a:rPr lang="en-US" sz="1000" dirty="0">
                <a:solidFill>
                  <a:srgbClr val="000000"/>
                </a:solidFill>
                <a:latin typeface="Trade Gothic LT Com" panose="020B0503040303020004" pitchFamily="34" charset="0"/>
              </a:rPr>
              <a:t>2</a:t>
            </a:r>
            <a:r>
              <a:rPr lang="en-US" sz="1000" baseline="30000" dirty="0">
                <a:solidFill>
                  <a:srgbClr val="000000"/>
                </a:solidFill>
                <a:latin typeface="Trade Gothic LT Com" panose="020B0503040303020004" pitchFamily="34" charset="0"/>
              </a:rPr>
              <a:t>nd</a:t>
            </a:r>
            <a:r>
              <a:rPr lang="en-US" sz="1000" dirty="0">
                <a:solidFill>
                  <a:srgbClr val="000000"/>
                </a:solidFill>
                <a:latin typeface="Trade Gothic LT Com" panose="020B0503040303020004" pitchFamily="34" charset="0"/>
              </a:rPr>
              <a:t> Quartile Avg.</a:t>
            </a:r>
          </a:p>
        </p:txBody>
      </p:sp>
      <p:sp>
        <p:nvSpPr>
          <p:cNvPr id="43" name="TextBox 42">
            <a:extLst>
              <a:ext uri="{FF2B5EF4-FFF2-40B4-BE49-F238E27FC236}">
                <a16:creationId xmlns:a16="http://schemas.microsoft.com/office/drawing/2014/main" id="{0CA5FB50-E987-419A-84D1-3419E88D03E3}"/>
              </a:ext>
            </a:extLst>
          </p:cNvPr>
          <p:cNvSpPr txBox="1">
            <a:spLocks/>
          </p:cNvSpPr>
          <p:nvPr>
            <p:custDataLst>
              <p:tags r:id="rId5"/>
            </p:custDataLst>
          </p:nvPr>
        </p:nvSpPr>
        <p:spPr>
          <a:xfrm>
            <a:off x="7341334" y="6057901"/>
            <a:ext cx="979467" cy="274017"/>
          </a:xfrm>
          <a:prstGeom prst="rect">
            <a:avLst/>
          </a:prstGeom>
          <a:noFill/>
          <a:ln w="9525" cmpd="sng">
            <a:noFill/>
          </a:ln>
        </p:spPr>
        <p:txBody>
          <a:bodyPr vert="horz" wrap="square" lIns="0" tIns="0" rIns="0" bIns="0" rtlCol="0" anchor="ctr">
            <a:noAutofit/>
          </a:bodyPr>
          <a:lstStyle/>
          <a:p>
            <a:pPr algn="ctr" defTabSz="914400"/>
            <a:r>
              <a:rPr lang="en-US" sz="1000" dirty="0">
                <a:solidFill>
                  <a:srgbClr val="000000"/>
                </a:solidFill>
                <a:latin typeface="Trade Gothic LT Com" panose="020B0503040303020004" pitchFamily="34" charset="0"/>
              </a:rPr>
              <a:t>3</a:t>
            </a:r>
            <a:r>
              <a:rPr lang="en-US" sz="1000" baseline="30000" dirty="0">
                <a:solidFill>
                  <a:srgbClr val="000000"/>
                </a:solidFill>
                <a:latin typeface="Trade Gothic LT Com" panose="020B0503040303020004" pitchFamily="34" charset="0"/>
              </a:rPr>
              <a:t>rd</a:t>
            </a:r>
            <a:r>
              <a:rPr lang="en-US" sz="1000" dirty="0">
                <a:solidFill>
                  <a:srgbClr val="000000"/>
                </a:solidFill>
                <a:latin typeface="Trade Gothic LT Com" panose="020B0503040303020004" pitchFamily="34" charset="0"/>
              </a:rPr>
              <a:t> Quartile Avg.</a:t>
            </a:r>
          </a:p>
        </p:txBody>
      </p:sp>
      <p:sp>
        <p:nvSpPr>
          <p:cNvPr id="44" name="TextBox 43">
            <a:extLst>
              <a:ext uri="{FF2B5EF4-FFF2-40B4-BE49-F238E27FC236}">
                <a16:creationId xmlns:a16="http://schemas.microsoft.com/office/drawing/2014/main" id="{1CEEE469-E73F-45A1-8026-EFB3258FB415}"/>
              </a:ext>
            </a:extLst>
          </p:cNvPr>
          <p:cNvSpPr txBox="1">
            <a:spLocks/>
          </p:cNvSpPr>
          <p:nvPr>
            <p:custDataLst>
              <p:tags r:id="rId6"/>
            </p:custDataLst>
          </p:nvPr>
        </p:nvSpPr>
        <p:spPr>
          <a:xfrm>
            <a:off x="8759204" y="6057901"/>
            <a:ext cx="979467" cy="274017"/>
          </a:xfrm>
          <a:prstGeom prst="rect">
            <a:avLst/>
          </a:prstGeom>
          <a:noFill/>
          <a:ln w="9525" cmpd="sng">
            <a:noFill/>
          </a:ln>
        </p:spPr>
        <p:txBody>
          <a:bodyPr vert="horz" wrap="square" lIns="0" tIns="0" rIns="0" bIns="0" rtlCol="0" anchor="ctr">
            <a:noAutofit/>
          </a:bodyPr>
          <a:lstStyle/>
          <a:p>
            <a:pPr algn="ctr" defTabSz="914400"/>
            <a:r>
              <a:rPr lang="en-US" sz="1000" dirty="0">
                <a:solidFill>
                  <a:srgbClr val="000000"/>
                </a:solidFill>
                <a:latin typeface="Trade Gothic LT Com" panose="020B0503040303020004" pitchFamily="34" charset="0"/>
              </a:rPr>
              <a:t>4</a:t>
            </a:r>
            <a:r>
              <a:rPr lang="en-US" sz="1000" baseline="30000" dirty="0">
                <a:solidFill>
                  <a:srgbClr val="000000"/>
                </a:solidFill>
                <a:latin typeface="Trade Gothic LT Com" panose="020B0503040303020004" pitchFamily="34" charset="0"/>
              </a:rPr>
              <a:t>th</a:t>
            </a:r>
            <a:r>
              <a:rPr lang="en-US" sz="1000" dirty="0">
                <a:solidFill>
                  <a:srgbClr val="000000"/>
                </a:solidFill>
                <a:latin typeface="Trade Gothic LT Com" panose="020B0503040303020004" pitchFamily="34" charset="0"/>
              </a:rPr>
              <a:t> Quartile Avg.</a:t>
            </a:r>
          </a:p>
        </p:txBody>
      </p:sp>
      <p:sp>
        <p:nvSpPr>
          <p:cNvPr id="45" name="TextBox 44">
            <a:extLst>
              <a:ext uri="{FF2B5EF4-FFF2-40B4-BE49-F238E27FC236}">
                <a16:creationId xmlns:a16="http://schemas.microsoft.com/office/drawing/2014/main" id="{92CC47C1-3151-40EC-9386-3472C46D7A5C}"/>
              </a:ext>
            </a:extLst>
          </p:cNvPr>
          <p:cNvSpPr txBox="1"/>
          <p:nvPr>
            <p:custDataLst>
              <p:tags r:id="rId7"/>
            </p:custDataLst>
          </p:nvPr>
        </p:nvSpPr>
        <p:spPr>
          <a:xfrm>
            <a:off x="4602552" y="3999334"/>
            <a:ext cx="534924" cy="173378"/>
          </a:xfrm>
          <a:prstGeom prst="rect">
            <a:avLst/>
          </a:prstGeom>
          <a:noFill/>
          <a:ln w="9525" cmpd="sng">
            <a:noFill/>
          </a:ln>
        </p:spPr>
        <p:txBody>
          <a:bodyPr vert="horz" wrap="square" lIns="0" tIns="0" rIns="0" bIns="0" rtlCol="0" anchor="ctr">
            <a:noAutofit/>
          </a:bodyPr>
          <a:lstStyle/>
          <a:p>
            <a:pPr algn="ctr" defTabSz="914400"/>
            <a:r>
              <a:rPr lang="en-US" sz="1000" dirty="0">
                <a:solidFill>
                  <a:srgbClr val="000000"/>
                </a:solidFill>
                <a:latin typeface="Trade Gothic LT Com" panose="020B0503040303020004" pitchFamily="34" charset="0"/>
              </a:rPr>
              <a:t>4.9%</a:t>
            </a:r>
          </a:p>
        </p:txBody>
      </p:sp>
      <p:sp>
        <p:nvSpPr>
          <p:cNvPr id="46" name="TextBox 45">
            <a:extLst>
              <a:ext uri="{FF2B5EF4-FFF2-40B4-BE49-F238E27FC236}">
                <a16:creationId xmlns:a16="http://schemas.microsoft.com/office/drawing/2014/main" id="{AEE2493F-F6E5-49EF-86DC-871C3D9097A8}"/>
              </a:ext>
            </a:extLst>
          </p:cNvPr>
          <p:cNvSpPr txBox="1"/>
          <p:nvPr>
            <p:custDataLst>
              <p:tags r:id="rId8"/>
            </p:custDataLst>
          </p:nvPr>
        </p:nvSpPr>
        <p:spPr>
          <a:xfrm>
            <a:off x="6096000" y="4822294"/>
            <a:ext cx="534924" cy="173378"/>
          </a:xfrm>
          <a:prstGeom prst="rect">
            <a:avLst/>
          </a:prstGeom>
          <a:noFill/>
          <a:ln w="9525" cmpd="sng">
            <a:noFill/>
          </a:ln>
        </p:spPr>
        <p:txBody>
          <a:bodyPr vert="horz" wrap="square" lIns="0" tIns="0" rIns="0" bIns="0" rtlCol="0" anchor="ctr">
            <a:noAutofit/>
          </a:bodyPr>
          <a:lstStyle/>
          <a:p>
            <a:pPr algn="ctr" defTabSz="914400"/>
            <a:r>
              <a:rPr lang="en-US" sz="1000" dirty="0">
                <a:solidFill>
                  <a:srgbClr val="000000"/>
                </a:solidFill>
                <a:latin typeface="Trade Gothic LT Com" panose="020B0503040303020004" pitchFamily="34" charset="0"/>
              </a:rPr>
              <a:t>2.3%</a:t>
            </a:r>
          </a:p>
        </p:txBody>
      </p:sp>
      <p:sp>
        <p:nvSpPr>
          <p:cNvPr id="47" name="TextBox 46">
            <a:extLst>
              <a:ext uri="{FF2B5EF4-FFF2-40B4-BE49-F238E27FC236}">
                <a16:creationId xmlns:a16="http://schemas.microsoft.com/office/drawing/2014/main" id="{4F4AF56B-48D8-43EC-BB15-38826E9A234A}"/>
              </a:ext>
            </a:extLst>
          </p:cNvPr>
          <p:cNvSpPr txBox="1"/>
          <p:nvPr>
            <p:custDataLst>
              <p:tags r:id="rId9"/>
            </p:custDataLst>
          </p:nvPr>
        </p:nvSpPr>
        <p:spPr>
          <a:xfrm>
            <a:off x="7601710" y="5254300"/>
            <a:ext cx="534924" cy="173378"/>
          </a:xfrm>
          <a:prstGeom prst="rect">
            <a:avLst/>
          </a:prstGeom>
          <a:noFill/>
          <a:ln w="9525" cmpd="sng">
            <a:noFill/>
          </a:ln>
        </p:spPr>
        <p:txBody>
          <a:bodyPr vert="horz" wrap="square" lIns="0" tIns="0" rIns="0" bIns="0" rtlCol="0" anchor="ctr">
            <a:noAutofit/>
          </a:bodyPr>
          <a:lstStyle/>
          <a:p>
            <a:pPr algn="ctr" defTabSz="914400"/>
            <a:r>
              <a:rPr lang="en-US" sz="1000" dirty="0">
                <a:solidFill>
                  <a:srgbClr val="000000"/>
                </a:solidFill>
                <a:latin typeface="Trade Gothic LT Com" panose="020B0503040303020004" pitchFamily="34" charset="0"/>
              </a:rPr>
              <a:t>0.9%</a:t>
            </a:r>
          </a:p>
        </p:txBody>
      </p:sp>
      <p:sp>
        <p:nvSpPr>
          <p:cNvPr id="48" name="TextBox 47">
            <a:extLst>
              <a:ext uri="{FF2B5EF4-FFF2-40B4-BE49-F238E27FC236}">
                <a16:creationId xmlns:a16="http://schemas.microsoft.com/office/drawing/2014/main" id="{F706E5AB-FEA9-4535-BA46-AE3C327BCC55}"/>
              </a:ext>
            </a:extLst>
          </p:cNvPr>
          <p:cNvSpPr txBox="1"/>
          <p:nvPr>
            <p:custDataLst>
              <p:tags r:id="rId10"/>
            </p:custDataLst>
          </p:nvPr>
        </p:nvSpPr>
        <p:spPr>
          <a:xfrm>
            <a:off x="8997201" y="5582036"/>
            <a:ext cx="534924" cy="173378"/>
          </a:xfrm>
          <a:prstGeom prst="rect">
            <a:avLst/>
          </a:prstGeom>
          <a:noFill/>
          <a:ln w="9525" cmpd="sng">
            <a:noFill/>
          </a:ln>
        </p:spPr>
        <p:txBody>
          <a:bodyPr vert="horz" wrap="square" lIns="0" tIns="0" rIns="0" bIns="0" rtlCol="0" anchor="ctr">
            <a:noAutofit/>
          </a:bodyPr>
          <a:lstStyle/>
          <a:p>
            <a:pPr algn="ctr" defTabSz="914400"/>
            <a:r>
              <a:rPr lang="en-US" sz="1000" dirty="0">
                <a:solidFill>
                  <a:srgbClr val="000000"/>
                </a:solidFill>
                <a:latin typeface="Trade Gothic LT Com" panose="020B0503040303020004" pitchFamily="34" charset="0"/>
              </a:rPr>
              <a:t>0.0%</a:t>
            </a:r>
          </a:p>
        </p:txBody>
      </p:sp>
      <p:sp>
        <p:nvSpPr>
          <p:cNvPr id="49" name="TextBox 48">
            <a:extLst>
              <a:ext uri="{FF2B5EF4-FFF2-40B4-BE49-F238E27FC236}">
                <a16:creationId xmlns:a16="http://schemas.microsoft.com/office/drawing/2014/main" id="{688312C0-10B9-430D-A65D-735A558915E8}"/>
              </a:ext>
            </a:extLst>
          </p:cNvPr>
          <p:cNvSpPr txBox="1"/>
          <p:nvPr>
            <p:custDataLst>
              <p:tags r:id="rId11"/>
            </p:custDataLst>
          </p:nvPr>
        </p:nvSpPr>
        <p:spPr>
          <a:xfrm>
            <a:off x="5799480" y="1144535"/>
            <a:ext cx="4639921" cy="1718681"/>
          </a:xfrm>
          <a:prstGeom prst="rect">
            <a:avLst/>
          </a:prstGeom>
          <a:noFill/>
          <a:ln w="9525" cmpd="sng">
            <a:solidFill>
              <a:srgbClr val="B3B3B3"/>
            </a:solidFill>
          </a:ln>
        </p:spPr>
        <p:txBody>
          <a:bodyPr vert="horz" wrap="square" lIns="73152" tIns="73152" rIns="73152" bIns="73152" rtlCol="0" anchor="t">
            <a:noAutofit/>
          </a:bodyPr>
          <a:lstStyle/>
          <a:p>
            <a:pPr defTabSz="914400">
              <a:spcBef>
                <a:spcPts val="1200"/>
              </a:spcBef>
              <a:spcAft>
                <a:spcPts val="300"/>
              </a:spcAft>
            </a:pPr>
            <a:endParaRPr lang="en-US" sz="1000" dirty="0">
              <a:solidFill>
                <a:srgbClr val="000000"/>
              </a:solidFill>
              <a:latin typeface="Trade Gothic LT Com"/>
            </a:endParaRPr>
          </a:p>
        </p:txBody>
      </p:sp>
      <p:sp>
        <p:nvSpPr>
          <p:cNvPr id="50" name="Rectangle 49">
            <a:extLst>
              <a:ext uri="{FF2B5EF4-FFF2-40B4-BE49-F238E27FC236}">
                <a16:creationId xmlns:a16="http://schemas.microsoft.com/office/drawing/2014/main" id="{4C222465-EFD5-4654-82E3-1871232CB815}"/>
              </a:ext>
            </a:extLst>
          </p:cNvPr>
          <p:cNvSpPr/>
          <p:nvPr/>
        </p:nvSpPr>
        <p:spPr>
          <a:xfrm>
            <a:off x="5799480" y="1137161"/>
            <a:ext cx="4639921" cy="239539"/>
          </a:xfrm>
          <a:prstGeom prst="rect">
            <a:avLst/>
          </a:prstGeom>
          <a:solidFill>
            <a:schemeClr val="bg1">
              <a:lumMod val="95000"/>
            </a:schemeClr>
          </a:solidFill>
          <a:ln w="9525">
            <a:solidFill>
              <a:srgbClr val="C0C0C0"/>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r>
              <a:rPr lang="en-US" sz="1100" b="1" dirty="0">
                <a:solidFill>
                  <a:prstClr val="black"/>
                </a:solidFill>
                <a:latin typeface="Trade Gothic LT Com"/>
              </a:rPr>
              <a:t>Average Yield by Sector</a:t>
            </a:r>
            <a:endParaRPr lang="en-US" sz="1100" b="1" baseline="30000" dirty="0">
              <a:solidFill>
                <a:prstClr val="black"/>
              </a:solidFill>
              <a:latin typeface="Trade Gothic LT Com"/>
            </a:endParaRPr>
          </a:p>
        </p:txBody>
      </p:sp>
      <p:sp>
        <p:nvSpPr>
          <p:cNvPr id="52" name="TextBox 51">
            <a:extLst>
              <a:ext uri="{FF2B5EF4-FFF2-40B4-BE49-F238E27FC236}">
                <a16:creationId xmlns:a16="http://schemas.microsoft.com/office/drawing/2014/main" id="{02B1BFD0-318C-4F42-94EF-480B9966F473}"/>
              </a:ext>
            </a:extLst>
          </p:cNvPr>
          <p:cNvSpPr txBox="1">
            <a:spLocks/>
          </p:cNvSpPr>
          <p:nvPr>
            <p:custDataLst>
              <p:tags r:id="rId12"/>
            </p:custDataLst>
          </p:nvPr>
        </p:nvSpPr>
        <p:spPr>
          <a:xfrm>
            <a:off x="8911296" y="1745782"/>
            <a:ext cx="960652" cy="271323"/>
          </a:xfrm>
          <a:prstGeom prst="rect">
            <a:avLst/>
          </a:prstGeom>
          <a:noFill/>
          <a:ln w="9525" cmpd="sng">
            <a:noFill/>
          </a:ln>
        </p:spPr>
        <p:txBody>
          <a:bodyPr vert="horz" wrap="square" lIns="0" tIns="0" rIns="0" bIns="0" rtlCol="0" anchor="ctr">
            <a:noAutofit/>
          </a:bodyPr>
          <a:lstStyle/>
          <a:p>
            <a:pPr algn="ctr" defTabSz="914400"/>
            <a:r>
              <a:rPr lang="en-US" sz="700" b="1" dirty="0">
                <a:solidFill>
                  <a:srgbClr val="B88472"/>
                </a:solidFill>
                <a:latin typeface="Trade Gothic LT Com" panose="020B0503040303020004" pitchFamily="34" charset="0"/>
              </a:rPr>
              <a:t>S&amp;P Average: 1.9%</a:t>
            </a:r>
            <a:endParaRPr lang="en-US" sz="700" dirty="0">
              <a:solidFill>
                <a:srgbClr val="B88472"/>
              </a:solidFill>
              <a:latin typeface="Trade Gothic LT Com" panose="020B0503040303020004" pitchFamily="34" charset="0"/>
            </a:endParaRPr>
          </a:p>
        </p:txBody>
      </p:sp>
      <p:sp>
        <p:nvSpPr>
          <p:cNvPr id="112" name="Oval 111">
            <a:extLst>
              <a:ext uri="{FF2B5EF4-FFF2-40B4-BE49-F238E27FC236}">
                <a16:creationId xmlns:a16="http://schemas.microsoft.com/office/drawing/2014/main" id="{140C60A9-9CF6-493F-91E5-4C0D1EBA702A}"/>
              </a:ext>
            </a:extLst>
          </p:cNvPr>
          <p:cNvSpPr/>
          <p:nvPr/>
        </p:nvSpPr>
        <p:spPr>
          <a:xfrm>
            <a:off x="4420497" y="2607080"/>
            <a:ext cx="1271900" cy="973059"/>
          </a:xfrm>
          <a:prstGeom prst="ellipse">
            <a:avLst/>
          </a:prstGeom>
          <a:solidFill>
            <a:schemeClr val="bg1"/>
          </a:solidFill>
          <a:ln w="19050">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ctr" anchorCtr="0"/>
          <a:lstStyle/>
          <a:p>
            <a:pPr algn="ctr" defTabSz="914400">
              <a:spcBef>
                <a:spcPts val="200"/>
              </a:spcBef>
              <a:spcAft>
                <a:spcPts val="200"/>
              </a:spcAft>
            </a:pPr>
            <a:r>
              <a:rPr lang="en-US" sz="900" b="1" i="1" dirty="0">
                <a:solidFill>
                  <a:srgbClr val="8CB08C">
                    <a:lumMod val="50000"/>
                  </a:srgbClr>
                </a:solidFill>
                <a:latin typeface="Trade Gothic LT Com"/>
              </a:rPr>
              <a:t>This is where oil &amp; gas can compete</a:t>
            </a:r>
          </a:p>
        </p:txBody>
      </p:sp>
      <p:sp>
        <p:nvSpPr>
          <p:cNvPr id="117" name="Arrow: Left 116">
            <a:extLst>
              <a:ext uri="{FF2B5EF4-FFF2-40B4-BE49-F238E27FC236}">
                <a16:creationId xmlns:a16="http://schemas.microsoft.com/office/drawing/2014/main" id="{DA5DDA9C-B3C1-4E66-8EE8-C80478DB00D9}"/>
              </a:ext>
            </a:extLst>
          </p:cNvPr>
          <p:cNvSpPr/>
          <p:nvPr/>
        </p:nvSpPr>
        <p:spPr>
          <a:xfrm rot="20101859">
            <a:off x="4274589" y="3018490"/>
            <a:ext cx="256365" cy="565587"/>
          </a:xfrm>
          <a:prstGeom prst="leftArrow">
            <a:avLst/>
          </a:prstGeom>
          <a:solidFill>
            <a:schemeClr val="accent3">
              <a:lumMod val="75000"/>
            </a:schemeClr>
          </a:solid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lIns="45720" tIns="91440" rIns="45720" bIns="91440" rtlCol="0" anchor="t" anchorCtr="0"/>
          <a:lstStyle/>
          <a:p>
            <a:pPr algn="ctr" defTabSz="914400"/>
            <a:endParaRPr lang="en-US" sz="1100" b="1" dirty="0">
              <a:solidFill>
                <a:prstClr val="white"/>
              </a:solidFill>
              <a:latin typeface="Trade Gothic LT Com"/>
            </a:endParaRPr>
          </a:p>
        </p:txBody>
      </p:sp>
      <p:sp>
        <p:nvSpPr>
          <p:cNvPr id="8" name="TextBox 7">
            <a:extLst>
              <a:ext uri="{FF2B5EF4-FFF2-40B4-BE49-F238E27FC236}">
                <a16:creationId xmlns:a16="http://schemas.microsoft.com/office/drawing/2014/main" id="{346EDF8A-53AB-4ACC-A6CD-1B5D79D144E7}"/>
              </a:ext>
            </a:extLst>
          </p:cNvPr>
          <p:cNvSpPr txBox="1"/>
          <p:nvPr>
            <p:custDataLst>
              <p:tags r:id="rId13"/>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a:solidFill>
                  <a:srgbClr val="000000"/>
                </a:solidFill>
                <a:latin typeface="Trade Gothic LT Com" panose="020B0503040303020004" pitchFamily="34" charset="0"/>
              </a:rPr>
              <a:t>x</a:t>
            </a:r>
          </a:p>
        </p:txBody>
      </p:sp>
    </p:spTree>
    <p:extLst>
      <p:ext uri="{BB962C8B-B14F-4D97-AF65-F5344CB8AC3E}">
        <p14:creationId xmlns:p14="http://schemas.microsoft.com/office/powerpoint/2010/main" val="2502686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4" name="TextBox 3"/>
          <p:cNvSpPr txBox="1"/>
          <p:nvPr>
            <p:custDataLst>
              <p:tags r:id="rId2"/>
            </p:custDataLst>
          </p:nvPr>
        </p:nvSpPr>
        <p:spPr>
          <a:xfrm>
            <a:off x="2452116" y="866502"/>
            <a:ext cx="7406640" cy="5349240"/>
          </a:xfrm>
          <a:prstGeom prst="rect">
            <a:avLst/>
          </a:prstGeom>
          <a:noFill/>
        </p:spPr>
        <p:txBody>
          <a:bodyPr vert="horz" wrap="square" lIns="0" tIns="0" rIns="0" bIns="0" rtlCol="0" anchor="t" anchorCtr="0">
            <a:noAutofit/>
          </a:bodyPr>
          <a:lstStyle/>
          <a:p>
            <a:pPr algn="just" defTabSz="914400"/>
            <a:r>
              <a:rPr lang="en-US" sz="1000" dirty="0">
                <a:solidFill>
                  <a:srgbClr val="000000"/>
                </a:solidFill>
                <a:latin typeface="Trade Gothic LT Com"/>
              </a:rPr>
              <a:t>This material has been prepared by Jefferies LLC, a U.S.-registered broker-dealer, employing appropriate expertise, and in the belief that it is fair and not misleading. The information upon which this material is based was obtained from sources believed to be reliable, but has not been independently verified, therefore, we do not guarantee its accuracy. It may be based on subjective assessments and assumptions and may utilize one among alternative methodologies that produce differing results; accordingly, it should not be relied upon as an accurate representation of future events. This is not an offer or solicitation of an offer to buy or sell any security or investment. Any opinion or estimates constitute our best judgment as of this date, and are subject to change without notice.  Jefferies LLC and Jefferies International Limited and their affiliates (collectively, “Jefferies”) and their respective directors, officers and employees may buy or sell securities mentioned herein as agent or principal for their own account.</a:t>
            </a:r>
          </a:p>
          <a:p>
            <a:pPr algn="just" defTabSz="914400"/>
            <a:endParaRPr lang="en-US" sz="1000" dirty="0">
              <a:solidFill>
                <a:srgbClr val="000000"/>
              </a:solidFill>
              <a:latin typeface="Trade Gothic LT Com"/>
            </a:endParaRPr>
          </a:p>
          <a:p>
            <a:pPr algn="just" defTabSz="914400"/>
            <a:r>
              <a:rPr lang="en-US" sz="1000" dirty="0">
                <a:solidFill>
                  <a:srgbClr val="000000"/>
                </a:solidFill>
                <a:latin typeface="Trade Gothic LT Com"/>
              </a:rPr>
              <a:t>This communication is being provided strictly for informational purposes only.  Any views or opinions expressed herein are solely those of the institutions identified, not Jefferies.  This information is not a solicitation or recommendation to purchase securities of Jefferies and should not be construed as such. No responsibility is accepted, and no representation, undertaking or warranty is made or given, in either case, expressly or impliedly, by Jefferies as to the accuracy, reliability or completeness of the information contained herein or as to the reasonableness of any assumptions on which any of the same is based or the use of any of the same. Accordingly, neither Jefferies nor any of its officers, directors, employees, agents or representatives will be liable for any direct, indirect or consequential loss or damage suffered by any person resulting from the use of the information contained herein, or for any opinions expressed by any such person, or any errors, omissions or misstatements made by any of them.</a:t>
            </a:r>
          </a:p>
          <a:p>
            <a:pPr algn="just" defTabSz="914400"/>
            <a:endParaRPr lang="en-US" sz="1000" dirty="0">
              <a:solidFill>
                <a:srgbClr val="000000"/>
              </a:solidFill>
              <a:latin typeface="Trade Gothic LT Com"/>
            </a:endParaRPr>
          </a:p>
          <a:p>
            <a:pPr algn="just" defTabSz="914400"/>
            <a:r>
              <a:rPr lang="en-US" sz="1000" dirty="0">
                <a:solidFill>
                  <a:srgbClr val="000000"/>
                </a:solidFill>
                <a:latin typeface="Trade Gothic LT Com"/>
              </a:rPr>
              <a:t>The information provided in this document, including valuation discussions, represents the views of Jefferies Investment Banking.  There is no assurance that the views expressed herein will be consistent with the views expressed by Jefferies Research or its Analysts.  Nothing in this document should be understood as a promise or offer of favorable research coverage.</a:t>
            </a:r>
          </a:p>
          <a:p>
            <a:pPr algn="just" defTabSz="914400"/>
            <a:endParaRPr lang="en-US" sz="1000" dirty="0">
              <a:solidFill>
                <a:srgbClr val="000000"/>
              </a:solidFill>
              <a:latin typeface="Trade Gothic LT Com"/>
            </a:endParaRPr>
          </a:p>
          <a:p>
            <a:pPr algn="just" defTabSz="914400"/>
            <a:r>
              <a:rPr lang="en-US" sz="1000" dirty="0">
                <a:solidFill>
                  <a:srgbClr val="000000"/>
                </a:solidFill>
                <a:latin typeface="Trade Gothic LT Com"/>
              </a:rPr>
              <a:t>Reproduction without written permission of Jefferies is expressly forbidden. All Jefferies logos, trademarks and service marks appearing herein are property of Jefferies LLC</a:t>
            </a:r>
          </a:p>
          <a:p>
            <a:pPr algn="just" defTabSz="914400"/>
            <a:endParaRPr lang="en-US" sz="1000" dirty="0">
              <a:solidFill>
                <a:srgbClr val="000000"/>
              </a:solidFill>
              <a:latin typeface="Trade Gothic LT Com"/>
            </a:endParaRPr>
          </a:p>
          <a:p>
            <a:pPr algn="just" defTabSz="914400"/>
            <a:r>
              <a:rPr lang="en-US" sz="1000" dirty="0">
                <a:solidFill>
                  <a:srgbClr val="000000"/>
                </a:solidFill>
                <a:latin typeface="Trade Gothic LT Com"/>
              </a:rPr>
              <a:t>Member SIPC • © 2020 Jefferies LLC.</a:t>
            </a:r>
          </a:p>
        </p:txBody>
      </p:sp>
      <p:sp>
        <p:nvSpPr>
          <p:cNvPr id="5" name="TextBox 4">
            <a:extLst>
              <a:ext uri="{FF2B5EF4-FFF2-40B4-BE49-F238E27FC236}">
                <a16:creationId xmlns:a16="http://schemas.microsoft.com/office/drawing/2014/main" id="{A7F3C3BD-C1CC-43E1-9E3F-463E6ECA539C}"/>
              </a:ext>
            </a:extLst>
          </p:cNvPr>
          <p:cNvSpPr txBox="1"/>
          <p:nvPr>
            <p:custDataLst>
              <p:tags r:id="rId3"/>
            </p:custDataLst>
          </p:nvPr>
        </p:nvSpPr>
        <p:spPr>
          <a:xfrm>
            <a:off x="6036564" y="6720840"/>
            <a:ext cx="118872" cy="109728"/>
          </a:xfrm>
          <a:prstGeom prst="rect">
            <a:avLst/>
          </a:prstGeom>
          <a:noFill/>
        </p:spPr>
        <p:txBody>
          <a:bodyPr vert="horz" wrap="none" lIns="0" tIns="0" rIns="0" bIns="0" rtlCol="0" anchor="ctr" anchorCtr="0">
            <a:noAutofit/>
          </a:bodyPr>
          <a:lstStyle/>
          <a:p>
            <a:pPr algn="ctr" defTabSz="914400"/>
            <a:r>
              <a:rPr lang="en-US" sz="700" dirty="0">
                <a:solidFill>
                  <a:srgbClr val="000000"/>
                </a:solidFill>
                <a:latin typeface="Trade Gothic LT Com" panose="020B0503040303020004" pitchFamily="34" charset="0"/>
              </a:rPr>
              <a:t>xi</a:t>
            </a:r>
          </a:p>
        </p:txBody>
      </p:sp>
    </p:spTree>
    <p:custDataLst>
      <p:tags r:id="rId1"/>
    </p:custDataLst>
    <p:extLst>
      <p:ext uri="{BB962C8B-B14F-4D97-AF65-F5344CB8AC3E}">
        <p14:creationId xmlns:p14="http://schemas.microsoft.com/office/powerpoint/2010/main" val="2540088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2105" y="2043404"/>
            <a:ext cx="8490857" cy="1569660"/>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rPr>
              <a:t>IV.    </a:t>
            </a:r>
          </a:p>
          <a:p>
            <a:pPr algn="ctr"/>
            <a:r>
              <a:rPr lang="en-US" sz="3200" b="1" dirty="0" smtClean="0">
                <a:effectLst>
                  <a:outerShdw blurRad="38100" dist="38100" dir="2700000" algn="tl">
                    <a:srgbClr val="000000">
                      <a:alpha val="43137"/>
                    </a:srgbClr>
                  </a:outerShdw>
                </a:effectLst>
              </a:rPr>
              <a:t>Hypothetical </a:t>
            </a:r>
          </a:p>
          <a:p>
            <a:pPr algn="ct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3846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mn-lt"/>
              </a:rPr>
              <a:t>Hypothetical</a:t>
            </a:r>
            <a:endParaRPr lang="en-US" b="1" dirty="0">
              <a:effectLst>
                <a:outerShdw blurRad="38100" dist="38100" dir="2700000" algn="tl">
                  <a:srgbClr val="000000">
                    <a:alpha val="43137"/>
                  </a:srgbClr>
                </a:outerShdw>
              </a:effectLst>
              <a:latin typeface="+mn-lt"/>
            </a:endParaRPr>
          </a:p>
        </p:txBody>
      </p:sp>
      <p:sp>
        <p:nvSpPr>
          <p:cNvPr id="6" name="Content Placeholder 5"/>
          <p:cNvSpPr>
            <a:spLocks noGrp="1"/>
          </p:cNvSpPr>
          <p:nvPr>
            <p:ph idx="1"/>
          </p:nvPr>
        </p:nvSpPr>
        <p:spPr>
          <a:xfrm>
            <a:off x="487680" y="1160463"/>
            <a:ext cx="11221720" cy="3671513"/>
          </a:xfrm>
        </p:spPr>
        <p:txBody>
          <a:bodyPr/>
          <a:lstStyle/>
          <a:p>
            <a:pPr marL="0" indent="0" algn="ctr">
              <a:lnSpc>
                <a:spcPct val="107000"/>
              </a:lnSpc>
              <a:spcBef>
                <a:spcPts val="0"/>
              </a:spcBef>
              <a:buNone/>
            </a:pPr>
            <a:r>
              <a:rPr lang="en-US" sz="1100" b="1" dirty="0">
                <a:ea typeface="Calibri" panose="020F0502020204030204" pitchFamily="34" charset="0"/>
                <a:cs typeface="Times New Roman" panose="02020603050405020304" pitchFamily="18" charset="0"/>
              </a:rPr>
              <a:t>Wall Street E&amp;P, Inc.</a:t>
            </a:r>
          </a:p>
          <a:p>
            <a:pPr marL="0" indent="0" algn="ctr">
              <a:lnSpc>
                <a:spcPct val="107000"/>
              </a:lnSpc>
              <a:spcBef>
                <a:spcPts val="0"/>
              </a:spcBef>
              <a:buNone/>
            </a:pPr>
            <a:r>
              <a:rPr lang="en-US" sz="1100" b="1" dirty="0">
                <a:ea typeface="Calibri" panose="020F0502020204030204" pitchFamily="34" charset="0"/>
                <a:cs typeface="Times New Roman" panose="02020603050405020304" pitchFamily="18" charset="0"/>
              </a:rPr>
              <a:t>Balance Sheet</a:t>
            </a:r>
          </a:p>
          <a:p>
            <a:pPr marL="0" indent="0" algn="ctr">
              <a:lnSpc>
                <a:spcPct val="107000"/>
              </a:lnSpc>
              <a:spcBef>
                <a:spcPts val="0"/>
              </a:spcBef>
              <a:buNone/>
            </a:pPr>
            <a:r>
              <a:rPr lang="en-US" sz="1100" b="1" dirty="0">
                <a:ea typeface="Calibri" panose="020F0502020204030204" pitchFamily="34" charset="0"/>
                <a:cs typeface="Times New Roman" panose="02020603050405020304" pitchFamily="18" charset="0"/>
              </a:rPr>
              <a:t>As of </a:t>
            </a:r>
            <a:r>
              <a:rPr lang="en-US" sz="1100" b="1" dirty="0" smtClean="0">
                <a:ea typeface="Calibri" panose="020F0502020204030204" pitchFamily="34" charset="0"/>
                <a:cs typeface="Times New Roman" panose="02020603050405020304" pitchFamily="18" charset="0"/>
              </a:rPr>
              <a:t>11/30/20</a:t>
            </a:r>
          </a:p>
          <a:p>
            <a:pPr marL="0" indent="0" algn="ctr">
              <a:lnSpc>
                <a:spcPct val="107000"/>
              </a:lnSpc>
              <a:spcBef>
                <a:spcPts val="0"/>
              </a:spcBef>
              <a:buNone/>
            </a:pPr>
            <a:r>
              <a:rPr lang="en-US" sz="1100" b="1" i="1" dirty="0" smtClean="0">
                <a:ea typeface="Calibri" panose="020F0502020204030204" pitchFamily="34" charset="0"/>
                <a:cs typeface="Times New Roman" panose="02020603050405020304" pitchFamily="18" charset="0"/>
              </a:rPr>
              <a:t>(amounts </a:t>
            </a:r>
            <a:r>
              <a:rPr lang="en-US" sz="1100" b="1" i="1" dirty="0">
                <a:ea typeface="Calibri" panose="020F0502020204030204" pitchFamily="34" charset="0"/>
                <a:cs typeface="Times New Roman" panose="02020603050405020304" pitchFamily="18" charset="0"/>
              </a:rPr>
              <a:t>in $ millions</a:t>
            </a:r>
            <a:r>
              <a:rPr lang="en-US" sz="1100" b="1" i="1" dirty="0" smtClean="0">
                <a:ea typeface="Calibri" panose="020F0502020204030204" pitchFamily="34" charset="0"/>
                <a:cs typeface="Times New Roman" panose="02020603050405020304" pitchFamily="18" charset="0"/>
              </a:rPr>
              <a:t>)</a:t>
            </a:r>
          </a:p>
          <a:p>
            <a:pPr marL="0" indent="0">
              <a:buNone/>
            </a:pPr>
            <a:r>
              <a:rPr lang="en-US" sz="1100" b="1" i="1" dirty="0" smtClean="0">
                <a:ea typeface="Calibri" panose="020F0502020204030204" pitchFamily="34" charset="0"/>
                <a:cs typeface="Times New Roman" panose="02020603050405020304" pitchFamily="18" charset="0"/>
              </a:rPr>
              <a:t>			</a:t>
            </a:r>
            <a:r>
              <a:rPr lang="en-US" sz="1100" b="1" u="sng" dirty="0" smtClean="0">
                <a:ea typeface="Calibri" panose="020F0502020204030204" pitchFamily="34" charset="0"/>
                <a:cs typeface="Times New Roman" panose="02020603050405020304" pitchFamily="18" charset="0"/>
              </a:rPr>
              <a:t>Assets</a:t>
            </a:r>
            <a:r>
              <a:rPr lang="en-US" sz="1100" b="1" i="1" dirty="0" smtClean="0">
                <a:ea typeface="Calibri" panose="020F0502020204030204" pitchFamily="34" charset="0"/>
                <a:cs typeface="Times New Roman" panose="02020603050405020304" pitchFamily="18" charset="0"/>
              </a:rPr>
              <a:t>			</a:t>
            </a:r>
            <a:r>
              <a:rPr lang="en-US" sz="1100" b="1" u="sng" dirty="0" smtClean="0">
                <a:ea typeface="Calibri" panose="020F0502020204030204" pitchFamily="34" charset="0"/>
                <a:cs typeface="Times New Roman" panose="02020603050405020304" pitchFamily="18" charset="0"/>
              </a:rPr>
              <a:t>Liabilities</a:t>
            </a:r>
          </a:p>
          <a:p>
            <a:pPr marL="0" indent="0" algn="ctr">
              <a:buNone/>
            </a:pPr>
            <a:endParaRPr lang="en-US" sz="1100" b="1" dirty="0" smtClean="0"/>
          </a:p>
          <a:p>
            <a:pPr marL="0" indent="0" algn="ctr">
              <a:buNone/>
            </a:pPr>
            <a:endParaRPr lang="en-US" sz="1100" b="1" dirty="0"/>
          </a:p>
        </p:txBody>
      </p:sp>
      <p:sp>
        <p:nvSpPr>
          <p:cNvPr id="15" name="TextBox 14"/>
          <p:cNvSpPr txBox="1"/>
          <p:nvPr/>
        </p:nvSpPr>
        <p:spPr>
          <a:xfrm>
            <a:off x="896471" y="5100918"/>
            <a:ext cx="3177473" cy="984885"/>
          </a:xfrm>
          <a:prstGeom prst="rect">
            <a:avLst/>
          </a:prstGeom>
          <a:noFill/>
        </p:spPr>
        <p:txBody>
          <a:bodyPr wrap="none" rtlCol="0">
            <a:spAutoFit/>
          </a:bodyPr>
          <a:lstStyle/>
          <a:p>
            <a:r>
              <a:rPr lang="en-US" sz="1000" dirty="0" smtClean="0"/>
              <a:t>*</a:t>
            </a:r>
            <a:r>
              <a:rPr lang="en-US" sz="1000" dirty="0"/>
              <a:t>Liquidity footnote:</a:t>
            </a:r>
          </a:p>
          <a:p>
            <a:r>
              <a:rPr lang="en-US" sz="1000" dirty="0" smtClean="0"/>
              <a:t> Cash </a:t>
            </a:r>
            <a:r>
              <a:rPr lang="en-US" sz="1000" dirty="0"/>
              <a:t>on </a:t>
            </a:r>
            <a:r>
              <a:rPr lang="en-US" sz="1000" dirty="0" smtClean="0"/>
              <a:t>hand = </a:t>
            </a:r>
            <a:r>
              <a:rPr lang="en-US" sz="1000" dirty="0"/>
              <a:t>approx. 6 </a:t>
            </a:r>
            <a:r>
              <a:rPr lang="en-US" sz="1000" dirty="0" smtClean="0"/>
              <a:t>mos. cash </a:t>
            </a:r>
            <a:r>
              <a:rPr lang="en-US" sz="1000" dirty="0"/>
              <a:t>burn</a:t>
            </a:r>
          </a:p>
          <a:p>
            <a:r>
              <a:rPr lang="en-US" sz="1000" dirty="0" smtClean="0"/>
              <a:t> RBL </a:t>
            </a:r>
            <a:r>
              <a:rPr lang="en-US" sz="1000" dirty="0"/>
              <a:t>redetermination and bond coupon in one month</a:t>
            </a:r>
          </a:p>
          <a:p>
            <a:r>
              <a:rPr lang="en-US" sz="1000" dirty="0" smtClean="0"/>
              <a:t> Long </a:t>
            </a:r>
            <a:r>
              <a:rPr lang="en-US" sz="1000" dirty="0"/>
              <a:t>term, expensive midstream contracts</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179867236"/>
              </p:ext>
            </p:extLst>
          </p:nvPr>
        </p:nvGraphicFramePr>
        <p:xfrm>
          <a:off x="3127375" y="2623185"/>
          <a:ext cx="5937250" cy="2110185"/>
        </p:xfrm>
        <a:graphic>
          <a:graphicData uri="http://schemas.openxmlformats.org/drawingml/2006/table">
            <a:tbl>
              <a:tblPr firstRow="1" firstCol="1" bandRow="1"/>
              <a:tblGrid>
                <a:gridCol w="1482725">
                  <a:extLst>
                    <a:ext uri="{9D8B030D-6E8A-4147-A177-3AD203B41FA5}">
                      <a16:colId xmlns:a16="http://schemas.microsoft.com/office/drawing/2014/main" val="1335764057"/>
                    </a:ext>
                  </a:extLst>
                </a:gridCol>
                <a:gridCol w="892175">
                  <a:extLst>
                    <a:ext uri="{9D8B030D-6E8A-4147-A177-3AD203B41FA5}">
                      <a16:colId xmlns:a16="http://schemas.microsoft.com/office/drawing/2014/main" val="1269921443"/>
                    </a:ext>
                  </a:extLst>
                </a:gridCol>
                <a:gridCol w="1050925">
                  <a:extLst>
                    <a:ext uri="{9D8B030D-6E8A-4147-A177-3AD203B41FA5}">
                      <a16:colId xmlns:a16="http://schemas.microsoft.com/office/drawing/2014/main" val="2931326866"/>
                    </a:ext>
                  </a:extLst>
                </a:gridCol>
                <a:gridCol w="1371600">
                  <a:extLst>
                    <a:ext uri="{9D8B030D-6E8A-4147-A177-3AD203B41FA5}">
                      <a16:colId xmlns:a16="http://schemas.microsoft.com/office/drawing/2014/main" val="1969319567"/>
                    </a:ext>
                  </a:extLst>
                </a:gridCol>
                <a:gridCol w="1139825">
                  <a:extLst>
                    <a:ext uri="{9D8B030D-6E8A-4147-A177-3AD203B41FA5}">
                      <a16:colId xmlns:a16="http://schemas.microsoft.com/office/drawing/2014/main" val="3336220115"/>
                    </a:ext>
                  </a:extLst>
                </a:gridCol>
              </a:tblGrid>
              <a:tr h="191835">
                <a:tc>
                  <a:txBody>
                    <a:bodyPr/>
                    <a:lstStyle/>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Cash &amp; Equivalents</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a:t>
                      </a:r>
                      <a:r>
                        <a:rPr lang="en-US" sz="1200" dirty="0" smtClean="0">
                          <a:effectLst/>
                          <a:latin typeface="+mn-lt"/>
                          <a:ea typeface="Calibri" panose="020F0502020204030204" pitchFamily="34" charset="0"/>
                          <a:cs typeface="Times New Roman" panose="02020603050405020304" pitchFamily="18" charset="0"/>
                        </a:rPr>
                        <a:t>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RBL Line</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a:effectLst/>
                          <a:latin typeface="+mn-lt"/>
                          <a:ea typeface="Calibri" panose="020F0502020204030204" pitchFamily="34" charset="0"/>
                          <a:cs typeface="Times New Roman" panose="02020603050405020304" pitchFamily="18" charset="0"/>
                        </a:rPr>
                        <a:t>$750</a:t>
                      </a:r>
                    </a:p>
                  </a:txBody>
                  <a:tcPr marL="68580" marR="68580" marT="0" marB="0">
                    <a:lnL>
                      <a:noFill/>
                    </a:lnL>
                    <a:lnR>
                      <a:noFill/>
                    </a:lnR>
                    <a:lnT>
                      <a:noFill/>
                    </a:lnT>
                    <a:lnB>
                      <a:noFill/>
                    </a:lnB>
                  </a:tcPr>
                </a:tc>
                <a:extLst>
                  <a:ext uri="{0D108BD9-81ED-4DB2-BD59-A6C34878D82A}">
                    <a16:rowId xmlns:a16="http://schemas.microsoft.com/office/drawing/2014/main" val="407085902"/>
                  </a:ext>
                </a:extLst>
              </a:tr>
              <a:tr h="191835">
                <a:tc>
                  <a:txBody>
                    <a:bodyPr/>
                    <a:lstStyle/>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4265052532"/>
                  </a:ext>
                </a:extLst>
              </a:tr>
              <a:tr h="191835">
                <a:tc>
                  <a:txBody>
                    <a:bodyPr/>
                    <a:lstStyle/>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2634046857"/>
                  </a:ext>
                </a:extLst>
              </a:tr>
              <a:tr h="191835">
                <a:tc>
                  <a:txBody>
                    <a:bodyPr/>
                    <a:lstStyle/>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O&amp;G Reserves</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smtClean="0">
                          <a:effectLst/>
                          <a:latin typeface="+mn-lt"/>
                          <a:ea typeface="Calibri" panose="020F0502020204030204" pitchFamily="34" charset="0"/>
                          <a:cs typeface="Times New Roman" panose="02020603050405020304" pitchFamily="18" charset="0"/>
                        </a:rPr>
                        <a:t>2,500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Bonds (</a:t>
                      </a:r>
                      <a:r>
                        <a:rPr lang="en-US" sz="1200" dirty="0" err="1">
                          <a:effectLst/>
                          <a:latin typeface="+mn-lt"/>
                          <a:ea typeface="Calibri" panose="020F0502020204030204" pitchFamily="34" charset="0"/>
                          <a:cs typeface="Times New Roman" panose="02020603050405020304" pitchFamily="18" charset="0"/>
                        </a:rPr>
                        <a:t>unsec</a:t>
                      </a: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a:effectLst/>
                          <a:latin typeface="+mn-lt"/>
                          <a:ea typeface="Calibri" panose="020F0502020204030204" pitchFamily="34" charset="0"/>
                          <a:cs typeface="Times New Roman" panose="02020603050405020304" pitchFamily="18" charset="0"/>
                        </a:rPr>
                        <a:t>1,250</a:t>
                      </a:r>
                    </a:p>
                  </a:txBody>
                  <a:tcPr marL="68580" marR="68580" marT="0" marB="0">
                    <a:lnL>
                      <a:noFill/>
                    </a:lnL>
                    <a:lnR>
                      <a:noFill/>
                    </a:lnR>
                    <a:lnT>
                      <a:noFill/>
                    </a:lnT>
                    <a:lnB>
                      <a:noFill/>
                    </a:lnB>
                  </a:tcPr>
                </a:tc>
                <a:extLst>
                  <a:ext uri="{0D108BD9-81ED-4DB2-BD59-A6C34878D82A}">
                    <a16:rowId xmlns:a16="http://schemas.microsoft.com/office/drawing/2014/main" val="1932350381"/>
                  </a:ext>
                </a:extLst>
              </a:tr>
              <a:tr h="191835">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1060600954"/>
                  </a:ext>
                </a:extLst>
              </a:tr>
              <a:tr h="191835">
                <a:tc>
                  <a:txBody>
                    <a:bodyPr/>
                    <a:lstStyle/>
                    <a:p>
                      <a:pPr marL="0" marR="0">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G-V</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Trade Debt</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45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000952"/>
                  </a:ext>
                </a:extLst>
              </a:tr>
              <a:tr h="191835">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Total Debt</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$2,045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82227924"/>
                  </a:ext>
                </a:extLst>
              </a:tr>
              <a:tr h="191835">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1834061234"/>
                  </a:ext>
                </a:extLst>
              </a:tr>
              <a:tr h="191835">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Equity</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$480</a:t>
                      </a:r>
                    </a:p>
                  </a:txBody>
                  <a:tcPr marL="68580" marR="68580" marT="0" marB="0">
                    <a:lnL>
                      <a:noFill/>
                    </a:lnL>
                    <a:lnR>
                      <a:noFill/>
                    </a:lnR>
                    <a:lnT>
                      <a:noFill/>
                    </a:lnT>
                    <a:lnB>
                      <a:noFill/>
                    </a:lnB>
                  </a:tcPr>
                </a:tc>
                <a:extLst>
                  <a:ext uri="{0D108BD9-81ED-4DB2-BD59-A6C34878D82A}">
                    <a16:rowId xmlns:a16="http://schemas.microsoft.com/office/drawing/2014/main" val="878129317"/>
                  </a:ext>
                </a:extLst>
              </a:tr>
              <a:tr h="191835">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val="264737226"/>
                  </a:ext>
                </a:extLst>
              </a:tr>
              <a:tr h="191835">
                <a:tc>
                  <a:txBody>
                    <a:bodyPr/>
                    <a:lstStyle/>
                    <a:p>
                      <a:pPr marL="0" marR="0" algn="r">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Total Assets</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b="1" dirty="0">
                          <a:effectLst/>
                          <a:latin typeface="+mn-lt"/>
                          <a:ea typeface="Calibri" panose="020F0502020204030204" pitchFamily="34" charset="0"/>
                          <a:cs typeface="Times New Roman" panose="02020603050405020304" pitchFamily="18" charset="0"/>
                        </a:rPr>
                        <a:t>$2,525</a:t>
                      </a:r>
                    </a:p>
                  </a:txBody>
                  <a:tcPr marL="68580" marR="68580" marT="0" marB="0">
                    <a:lnL>
                      <a:noFill/>
                    </a:lnL>
                    <a:lnR>
                      <a:noFill/>
                    </a:lnR>
                    <a:lnT>
                      <a:noFill/>
                    </a:lnT>
                    <a:lnB>
                      <a:noFill/>
                    </a:lnB>
                  </a:tcPr>
                </a:tc>
                <a:tc>
                  <a:txBody>
                    <a:bodyPr/>
                    <a:lstStyle/>
                    <a:p>
                      <a:pPr marL="0" marR="0">
                        <a:spcBef>
                          <a:spcPts val="0"/>
                        </a:spcBef>
                        <a:spcAft>
                          <a:spcPts val="0"/>
                        </a:spcAft>
                      </a:pPr>
                      <a:r>
                        <a:rPr lang="en-US" sz="1200">
                          <a:effectLst/>
                          <a:latin typeface="+mn-lt"/>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r">
                        <a:spcBef>
                          <a:spcPts val="0"/>
                        </a:spcBef>
                        <a:spcAft>
                          <a:spcPts val="0"/>
                        </a:spcAft>
                      </a:pPr>
                      <a:r>
                        <a:rPr lang="en-US" sz="1200" dirty="0" err="1">
                          <a:effectLst/>
                          <a:latin typeface="+mn-lt"/>
                          <a:ea typeface="Calibri" panose="020F0502020204030204" pitchFamily="34" charset="0"/>
                          <a:cs typeface="Times New Roman" panose="02020603050405020304" pitchFamily="18" charset="0"/>
                        </a:rPr>
                        <a:t>Liab</a:t>
                      </a:r>
                      <a:r>
                        <a:rPr lang="en-US" sz="1200" dirty="0">
                          <a:effectLst/>
                          <a:latin typeface="+mn-lt"/>
                          <a:ea typeface="Calibri" panose="020F0502020204030204" pitchFamily="34" charset="0"/>
                          <a:cs typeface="Times New Roman" panose="02020603050405020304" pitchFamily="18" charset="0"/>
                        </a:rPr>
                        <a:t> </a:t>
                      </a:r>
                      <a:r>
                        <a:rPr lang="en-US" sz="1200" dirty="0" smtClean="0">
                          <a:effectLst/>
                          <a:latin typeface="+mn-lt"/>
                          <a:ea typeface="Calibri" panose="020F0502020204030204" pitchFamily="34" charset="0"/>
                          <a:cs typeface="Times New Roman" panose="02020603050405020304" pitchFamily="18" charset="0"/>
                        </a:rPr>
                        <a:t>&amp; Equity</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r">
                        <a:spcBef>
                          <a:spcPts val="0"/>
                        </a:spcBef>
                        <a:spcAft>
                          <a:spcPts val="0"/>
                        </a:spcAft>
                      </a:pPr>
                      <a:r>
                        <a:rPr lang="en-US" sz="1200" b="1" dirty="0">
                          <a:effectLst/>
                          <a:latin typeface="+mn-lt"/>
                          <a:ea typeface="Calibri" panose="020F0502020204030204" pitchFamily="34" charset="0"/>
                          <a:cs typeface="Times New Roman" panose="02020603050405020304" pitchFamily="18" charset="0"/>
                        </a:rPr>
                        <a:t>$2,525</a:t>
                      </a:r>
                      <a:r>
                        <a:rPr lang="en-US" sz="1200" dirty="0">
                          <a:effectLst/>
                          <a:latin typeface="+mn-lt"/>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tcPr>
                </a:tc>
                <a:extLst>
                  <a:ext uri="{0D108BD9-81ED-4DB2-BD59-A6C34878D82A}">
                    <a16:rowId xmlns:a16="http://schemas.microsoft.com/office/drawing/2014/main" val="3792093665"/>
                  </a:ext>
                </a:extLst>
              </a:tr>
            </a:tbl>
          </a:graphicData>
        </a:graphic>
      </p:graphicFrame>
    </p:spTree>
    <p:extLst>
      <p:ext uri="{BB962C8B-B14F-4D97-AF65-F5344CB8AC3E}">
        <p14:creationId xmlns:p14="http://schemas.microsoft.com/office/powerpoint/2010/main" val="239927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0998" y="1652530"/>
            <a:ext cx="8064347" cy="3693319"/>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Christopher J. Marcus</a:t>
            </a:r>
          </a:p>
          <a:p>
            <a:r>
              <a:rPr lang="en-US" b="1" dirty="0" smtClean="0"/>
              <a:t>Kirkland &amp; Ellis – Partner/Restructuring</a:t>
            </a:r>
          </a:p>
          <a:p>
            <a:endParaRPr lang="en-US" dirty="0" smtClean="0"/>
          </a:p>
          <a:p>
            <a:pPr algn="just"/>
            <a:r>
              <a:rPr lang="en-US" dirty="0" smtClean="0"/>
              <a:t>Christopher </a:t>
            </a:r>
            <a:r>
              <a:rPr lang="en-US" dirty="0"/>
              <a:t>Marcus is a partner in Kirkland's Restructuring Group. He represents debtors, creditors, equity sponsors, and investors in distressed companies in a wide array of industries, including retail, telecommunications, media, real estate, and manufacturing. Most recently, Christopher was recognized in the 2021 edition of </a:t>
            </a:r>
            <a:r>
              <a:rPr lang="en-US" i="1" dirty="0"/>
              <a:t>IFLR1000</a:t>
            </a:r>
            <a:r>
              <a:rPr lang="en-US" dirty="0"/>
              <a:t>. In 2018, he was selected as a </a:t>
            </a:r>
            <a:r>
              <a:rPr lang="en-US" i="1" dirty="0"/>
              <a:t>Law 360</a:t>
            </a:r>
            <a:r>
              <a:rPr lang="en-US" dirty="0"/>
              <a:t> MVP. He has been recognized in the 2018, 2019 and 2020 editions of </a:t>
            </a:r>
            <a:r>
              <a:rPr lang="en-US" i="1" dirty="0"/>
              <a:t>Chambers USA</a:t>
            </a:r>
            <a:r>
              <a:rPr lang="en-US" dirty="0"/>
              <a:t>, with sources praising him as “a good advocate” and a “talented” lawyer. Christopher was also selected as one of the nation’s “Outstanding Restructuring Lawyers” in 2017 and “Outstanding Young Restructuring Lawyers” in 2007 by </a:t>
            </a:r>
            <a:r>
              <a:rPr lang="en-US" i="1" dirty="0"/>
              <a:t>Turnarounds &amp; Workouts</a:t>
            </a:r>
            <a:r>
              <a:rPr lang="en-US" dirty="0"/>
              <a:t>.</a:t>
            </a:r>
          </a:p>
          <a:p>
            <a:endParaRPr lang="en-US" dirty="0"/>
          </a:p>
        </p:txBody>
      </p:sp>
      <p:pic>
        <p:nvPicPr>
          <p:cNvPr id="9218" name="Picture 2" descr="Christopher J. Marcus, 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89" y="457199"/>
            <a:ext cx="1748117" cy="172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96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Box 314"/>
          <p:cNvSpPr txBox="1"/>
          <p:nvPr>
            <p:custDataLst>
              <p:tags r:id="rId2"/>
            </p:custDataLst>
          </p:nvPr>
        </p:nvSpPr>
        <p:spPr>
          <a:xfrm>
            <a:off x="1638302" y="822960"/>
            <a:ext cx="2866643" cy="5532120"/>
          </a:xfrm>
          <a:prstGeom prst="rect">
            <a:avLst/>
          </a:prstGeom>
          <a:solidFill>
            <a:srgbClr val="FFFFFF"/>
          </a:solidFill>
          <a:ln w="9525" cmpd="sng">
            <a:solidFill>
              <a:srgbClr val="B3B3B3"/>
            </a:solidFill>
          </a:ln>
        </p:spPr>
        <p:txBody>
          <a:bodyPr vert="horz" wrap="square" lIns="73152" tIns="73152" rIns="73152" bIns="73152" rtlCol="0" anchor="t">
            <a:noAutofit/>
          </a:bodyPr>
          <a:lstStyle/>
          <a:p>
            <a:pPr>
              <a:spcBef>
                <a:spcPts val="1200"/>
              </a:spcBef>
              <a:spcAft>
                <a:spcPts val="300"/>
              </a:spcAft>
            </a:pPr>
            <a:endParaRPr lang="en-US" sz="1100" b="1" dirty="0">
              <a:solidFill>
                <a:srgbClr val="000000"/>
              </a:solidFill>
            </a:endParaRPr>
          </a:p>
        </p:txBody>
      </p:sp>
      <p:grpSp>
        <p:nvGrpSpPr>
          <p:cNvPr id="340" name="Group 339"/>
          <p:cNvGrpSpPr/>
          <p:nvPr/>
        </p:nvGrpSpPr>
        <p:grpSpPr>
          <a:xfrm>
            <a:off x="4782937" y="10749226"/>
            <a:ext cx="1607582" cy="1600325"/>
            <a:chOff x="12765445" y="5476907"/>
            <a:chExt cx="1607582" cy="1600325"/>
          </a:xfrm>
        </p:grpSpPr>
        <p:grpSp>
          <p:nvGrpSpPr>
            <p:cNvPr id="341" name="Group 340"/>
            <p:cNvGrpSpPr/>
            <p:nvPr/>
          </p:nvGrpSpPr>
          <p:grpSpPr>
            <a:xfrm>
              <a:off x="12765445" y="5476907"/>
              <a:ext cx="1607582" cy="1600325"/>
              <a:chOff x="9531540" y="5168121"/>
              <a:chExt cx="1607582" cy="1600325"/>
            </a:xfrm>
          </p:grpSpPr>
          <p:sp>
            <p:nvSpPr>
              <p:cNvPr id="343" name="Rectangle 160"/>
              <p:cNvSpPr>
                <a:spLocks noChangeArrowheads="1"/>
              </p:cNvSpPr>
              <p:nvPr/>
            </p:nvSpPr>
            <p:spPr bwMode="auto">
              <a:xfrm>
                <a:off x="9531541" y="5168121"/>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a:defRPr/>
                </a:pPr>
                <a:endParaRPr lang="en-US" sz="1200" b="1" kern="0" dirty="0">
                  <a:solidFill>
                    <a:sysClr val="windowText" lastClr="000000"/>
                  </a:solidFill>
                </a:endParaRPr>
              </a:p>
            </p:txBody>
          </p:sp>
          <p:sp>
            <p:nvSpPr>
              <p:cNvPr id="344" name="Rectangle 161"/>
              <p:cNvSpPr>
                <a:spLocks noChangeArrowheads="1"/>
              </p:cNvSpPr>
              <p:nvPr/>
            </p:nvSpPr>
            <p:spPr bwMode="auto">
              <a:xfrm>
                <a:off x="9538922" y="6526841"/>
                <a:ext cx="1600200" cy="241605"/>
              </a:xfrm>
              <a:prstGeom prst="rect">
                <a:avLst/>
              </a:prstGeom>
              <a:noFill/>
              <a:ln w="9525">
                <a:noFill/>
                <a:miter lim="800000"/>
                <a:headEnd/>
                <a:tailEnd/>
              </a:ln>
            </p:spPr>
            <p:txBody>
              <a:bodyPr wrap="square" lIns="18288" tIns="18288" rIns="18288" bIns="18288" anchor="b">
                <a:spAutoFit/>
              </a:bodyPr>
              <a:lstStyle/>
              <a:p>
                <a:pPr algn="ctr">
                  <a:lnSpc>
                    <a:spcPct val="95000"/>
                  </a:lnSpc>
                  <a:spcBef>
                    <a:spcPts val="1700"/>
                  </a:spcBef>
                  <a:spcAft>
                    <a:spcPts val="400"/>
                  </a:spcAft>
                </a:pPr>
                <a:r>
                  <a:rPr lang="en-US" sz="700" dirty="0">
                    <a:solidFill>
                      <a:prstClr val="black"/>
                    </a:solidFill>
                  </a:rPr>
                  <a:t>Senior Secured Notes Offering        Sole Bookrunning Manager</a:t>
                </a:r>
              </a:p>
            </p:txBody>
          </p:sp>
          <p:sp>
            <p:nvSpPr>
              <p:cNvPr id="345" name="Text Box 162"/>
              <p:cNvSpPr txBox="1">
                <a:spLocks noChangeArrowheads="1"/>
              </p:cNvSpPr>
              <p:nvPr/>
            </p:nvSpPr>
            <p:spPr bwMode="auto">
              <a:xfrm>
                <a:off x="10277255" y="5168121"/>
                <a:ext cx="852342" cy="215444"/>
              </a:xfrm>
              <a:prstGeom prst="rect">
                <a:avLst/>
              </a:prstGeom>
              <a:noFill/>
              <a:ln w="9525">
                <a:noFill/>
                <a:miter lim="800000"/>
                <a:headEnd/>
                <a:tailEnd/>
              </a:ln>
            </p:spPr>
            <p:txBody>
              <a:bodyPr wrap="square" lIns="45720" rIns="45720">
                <a:spAutoFit/>
              </a:bodyPr>
              <a:lstStyle/>
              <a:p>
                <a:pPr algn="r">
                  <a:defRPr/>
                </a:pPr>
                <a:r>
                  <a:rPr lang="en-US" sz="800" kern="0" dirty="0">
                    <a:solidFill>
                      <a:sysClr val="windowText" lastClr="000000"/>
                    </a:solidFill>
                  </a:rPr>
                  <a:t>April 2010</a:t>
                </a:r>
              </a:p>
            </p:txBody>
          </p:sp>
          <p:sp>
            <p:nvSpPr>
              <p:cNvPr id="346" name="Text Box 162"/>
              <p:cNvSpPr txBox="1">
                <a:spLocks noChangeArrowheads="1"/>
              </p:cNvSpPr>
              <p:nvPr/>
            </p:nvSpPr>
            <p:spPr bwMode="auto">
              <a:xfrm>
                <a:off x="9531540" y="5168121"/>
                <a:ext cx="981573" cy="215444"/>
              </a:xfrm>
              <a:prstGeom prst="rect">
                <a:avLst/>
              </a:prstGeom>
              <a:noFill/>
              <a:ln w="9525">
                <a:noFill/>
                <a:miter lim="800000"/>
                <a:headEnd/>
                <a:tailEnd/>
              </a:ln>
            </p:spPr>
            <p:txBody>
              <a:bodyPr wrap="square" lIns="45720" rIns="45720">
                <a:spAutoFit/>
              </a:bodyPr>
              <a:lstStyle/>
              <a:p>
                <a:pPr>
                  <a:defRPr/>
                </a:pPr>
                <a:r>
                  <a:rPr lang="en-US" sz="800" kern="0" dirty="0">
                    <a:solidFill>
                      <a:sysClr val="windowText" lastClr="000000"/>
                    </a:solidFill>
                  </a:rPr>
                  <a:t>Industrials</a:t>
                </a:r>
              </a:p>
            </p:txBody>
          </p:sp>
          <p:sp>
            <p:nvSpPr>
              <p:cNvPr id="347" name="Rectangle 346"/>
              <p:cNvSpPr/>
              <p:nvPr/>
            </p:nvSpPr>
            <p:spPr>
              <a:xfrm>
                <a:off x="9531541" y="6128345"/>
                <a:ext cx="1600199"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$140,000,000</a:t>
                </a:r>
              </a:p>
            </p:txBody>
          </p:sp>
        </p:grpSp>
        <p:pic>
          <p:nvPicPr>
            <p:cNvPr id="3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575" y="5880790"/>
              <a:ext cx="1421322" cy="30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8" name="TextBox 347"/>
          <p:cNvSpPr txBox="1"/>
          <p:nvPr/>
        </p:nvSpPr>
        <p:spPr>
          <a:xfrm>
            <a:off x="2565209" y="851243"/>
            <a:ext cx="1945825" cy="1294713"/>
          </a:xfrm>
          <a:prstGeom prst="rect">
            <a:avLst/>
          </a:prstGeom>
          <a:noFill/>
        </p:spPr>
        <p:txBody>
          <a:bodyPr wrap="square" lIns="73152" tIns="73152" rIns="18288" bIns="0" rtlCol="0">
            <a:spAutoFit/>
          </a:bodyPr>
          <a:lstStyle/>
          <a:p>
            <a:pPr>
              <a:spcBef>
                <a:spcPts val="100"/>
              </a:spcBef>
              <a:spcAft>
                <a:spcPts val="100"/>
              </a:spcAft>
            </a:pPr>
            <a:r>
              <a:rPr lang="en-US" sz="1100" b="1" dirty="0">
                <a:solidFill>
                  <a:prstClr val="black"/>
                </a:solidFill>
              </a:rPr>
              <a:t>Michael O’Hara</a:t>
            </a:r>
          </a:p>
          <a:p>
            <a:pPr>
              <a:spcBef>
                <a:spcPts val="100"/>
              </a:spcBef>
              <a:spcAft>
                <a:spcPts val="100"/>
              </a:spcAft>
            </a:pPr>
            <a:r>
              <a:rPr lang="en-US" sz="1000" i="1" dirty="0">
                <a:solidFill>
                  <a:prstClr val="black"/>
                </a:solidFill>
              </a:rPr>
              <a:t>Co-Head of US &amp; Managing Director</a:t>
            </a:r>
          </a:p>
          <a:p>
            <a:pPr>
              <a:spcBef>
                <a:spcPts val="100"/>
              </a:spcBef>
              <a:spcAft>
                <a:spcPts val="100"/>
              </a:spcAft>
            </a:pPr>
            <a:r>
              <a:rPr lang="en-US" sz="1000" dirty="0">
                <a:solidFill>
                  <a:prstClr val="black"/>
                </a:solidFill>
              </a:rPr>
              <a:t>Debt Advisory &amp; Restructuring</a:t>
            </a:r>
          </a:p>
          <a:p>
            <a:pPr>
              <a:spcBef>
                <a:spcPts val="100"/>
              </a:spcBef>
              <a:spcAft>
                <a:spcPts val="100"/>
              </a:spcAft>
            </a:pPr>
            <a:r>
              <a:rPr lang="en-US" sz="1000" dirty="0">
                <a:solidFill>
                  <a:prstClr val="black"/>
                </a:solidFill>
              </a:rPr>
              <a:t>Office: (212) 323-3332</a:t>
            </a:r>
          </a:p>
          <a:p>
            <a:pPr>
              <a:spcBef>
                <a:spcPts val="100"/>
              </a:spcBef>
              <a:spcAft>
                <a:spcPts val="100"/>
              </a:spcAft>
            </a:pPr>
            <a:r>
              <a:rPr lang="en-US" sz="1000" dirty="0">
                <a:solidFill>
                  <a:prstClr val="black"/>
                </a:solidFill>
              </a:rPr>
              <a:t>Cell: (917) 518-3022</a:t>
            </a:r>
          </a:p>
          <a:p>
            <a:pPr>
              <a:spcBef>
                <a:spcPts val="100"/>
              </a:spcBef>
              <a:spcAft>
                <a:spcPts val="100"/>
              </a:spcAft>
            </a:pPr>
            <a:r>
              <a:rPr lang="en-US" sz="1000" dirty="0">
                <a:solidFill>
                  <a:prstClr val="black"/>
                </a:solidFill>
                <a:hlinkClick r:id="rId9"/>
              </a:rPr>
              <a:t>michael.ohara@jefferies.com</a:t>
            </a:r>
            <a:endParaRPr lang="en-US" sz="1000" dirty="0">
              <a:solidFill>
                <a:prstClr val="black"/>
              </a:solidFill>
            </a:endParaRPr>
          </a:p>
        </p:txBody>
      </p:sp>
      <p:sp>
        <p:nvSpPr>
          <p:cNvPr id="349" name="TextBox 348"/>
          <p:cNvSpPr txBox="1"/>
          <p:nvPr>
            <p:custDataLst>
              <p:tags r:id="rId3"/>
            </p:custDataLst>
          </p:nvPr>
        </p:nvSpPr>
        <p:spPr>
          <a:xfrm>
            <a:off x="1638302" y="2128896"/>
            <a:ext cx="2866643" cy="4803511"/>
          </a:xfrm>
          <a:prstGeom prst="rect">
            <a:avLst/>
          </a:prstGeom>
          <a:noFill/>
          <a:ln w="9525" cmpd="sng">
            <a:noFill/>
          </a:ln>
        </p:spPr>
        <p:txBody>
          <a:bodyPr vert="horz" wrap="square" lIns="73152" tIns="18288" rIns="18288" bIns="73152" rtlCol="0" anchor="t">
            <a:noAutofit/>
          </a:bodyPr>
          <a:lstStyle/>
          <a:p>
            <a:pPr marL="0" lvl="1">
              <a:spcBef>
                <a:spcPts val="1000"/>
              </a:spcBef>
              <a:buClr>
                <a:srgbClr val="B3B3B3"/>
              </a:buClr>
              <a:buSzPct val="60000"/>
            </a:pPr>
            <a:r>
              <a:rPr lang="en-US" sz="1000" dirty="0"/>
              <a:t>Michael O’Hara is Co-Head of US and Managing Director in the Debt Advisory and Restructuring Group at Jefferies</a:t>
            </a:r>
          </a:p>
          <a:p>
            <a:pPr marL="0" lvl="1">
              <a:spcBef>
                <a:spcPts val="1000"/>
              </a:spcBef>
              <a:buClr>
                <a:srgbClr val="B3B3B3"/>
              </a:buClr>
              <a:buSzPct val="60000"/>
            </a:pPr>
            <a:r>
              <a:rPr lang="en-US" sz="1000" dirty="0"/>
              <a:t>He joined Jefferies in 2020 from PJT Partners </a:t>
            </a:r>
            <a:r>
              <a:rPr lang="en-US" sz="1000" dirty="0">
                <a:solidFill>
                  <a:srgbClr val="000000"/>
                </a:solidFill>
              </a:rPr>
              <a:t>(formerly Blackstone)</a:t>
            </a:r>
            <a:r>
              <a:rPr lang="en-US" sz="1000" dirty="0"/>
              <a:t>, where he was a Partner in the Restructuring and Special Situations Group.</a:t>
            </a:r>
            <a:endParaRPr lang="en-US" sz="1000" dirty="0">
              <a:solidFill>
                <a:srgbClr val="000000"/>
              </a:solidFill>
            </a:endParaRPr>
          </a:p>
          <a:p>
            <a:pPr marL="0" lvl="1">
              <a:spcBef>
                <a:spcPts val="1000"/>
              </a:spcBef>
              <a:buClr>
                <a:srgbClr val="B3B3B3"/>
              </a:buClr>
              <a:buSzPct val="60000"/>
            </a:pPr>
            <a:r>
              <a:rPr lang="en-US" sz="1000" dirty="0">
                <a:solidFill>
                  <a:srgbClr val="000000"/>
                </a:solidFill>
              </a:rPr>
              <a:t>Mr. O’Hara advises on a variety of restructuring and special situation assignments for companies, creditors, corporate boards, and acquirers and sellers of distressed assets. Additionally, he has worked on several sovereign situations.</a:t>
            </a:r>
          </a:p>
          <a:p>
            <a:pPr marL="0" lvl="1">
              <a:spcBef>
                <a:spcPts val="1000"/>
              </a:spcBef>
              <a:buClr>
                <a:srgbClr val="B3B3B3"/>
              </a:buClr>
              <a:buSzPct val="60000"/>
            </a:pPr>
            <a:r>
              <a:rPr lang="en-US" sz="1000" dirty="0">
                <a:solidFill>
                  <a:srgbClr val="000000"/>
                </a:solidFill>
              </a:rPr>
              <a:t>Mr. O’Hara has served as a guest lecturer at the University of Chicago Booth School, Columbia Business School and the Wharton School at the University of Pennsylvania, among others, and has participated in several restructuring industry conferences.</a:t>
            </a:r>
          </a:p>
          <a:p>
            <a:pPr marL="0" lvl="1">
              <a:spcBef>
                <a:spcPts val="1000"/>
              </a:spcBef>
              <a:buClr>
                <a:srgbClr val="B3B3B3"/>
              </a:buClr>
              <a:buSzPct val="60000"/>
            </a:pPr>
            <a:r>
              <a:rPr lang="en-US" sz="1000" dirty="0">
                <a:solidFill>
                  <a:srgbClr val="000000"/>
                </a:solidFill>
              </a:rPr>
              <a:t>Before joining Blackstone/PJT, Mr. O’Hara worked in the M&amp;A groups at Wasserstein Perella &amp; Co. and Stephens Inc.</a:t>
            </a:r>
          </a:p>
          <a:p>
            <a:pPr marL="0" lvl="1">
              <a:spcBef>
                <a:spcPts val="1000"/>
              </a:spcBef>
              <a:buClr>
                <a:srgbClr val="B3B3B3"/>
              </a:buClr>
              <a:buSzPct val="60000"/>
            </a:pPr>
            <a:r>
              <a:rPr lang="en-US" sz="1000" dirty="0">
                <a:solidFill>
                  <a:srgbClr val="000000"/>
                </a:solidFill>
              </a:rPr>
              <a:t>Mr. O’Hara holds a BS in Finance from Georgetown University and an MBA from Columbia Business School.</a:t>
            </a:r>
          </a:p>
        </p:txBody>
      </p:sp>
      <p:sp>
        <p:nvSpPr>
          <p:cNvPr id="350" name="TextBox 349"/>
          <p:cNvSpPr txBox="1"/>
          <p:nvPr>
            <p:custDataLst>
              <p:tags r:id="rId4"/>
            </p:custDataLst>
          </p:nvPr>
        </p:nvSpPr>
        <p:spPr>
          <a:xfrm>
            <a:off x="4614673" y="822960"/>
            <a:ext cx="5938111" cy="5532120"/>
          </a:xfrm>
          <a:prstGeom prst="rect">
            <a:avLst/>
          </a:prstGeom>
          <a:solidFill>
            <a:srgbClr val="FFFFFF"/>
          </a:solidFill>
          <a:ln w="9525" cmpd="sng">
            <a:solidFill>
              <a:srgbClr val="B3B3B3"/>
            </a:solidFill>
          </a:ln>
        </p:spPr>
        <p:txBody>
          <a:bodyPr vert="horz" wrap="square" lIns="73152" tIns="73152" rIns="73152" bIns="73152" rtlCol="0" anchor="t">
            <a:noAutofit/>
          </a:bodyPr>
          <a:lstStyle/>
          <a:p>
            <a:pPr>
              <a:spcBef>
                <a:spcPts val="1200"/>
              </a:spcBef>
              <a:spcAft>
                <a:spcPts val="300"/>
              </a:spcAft>
            </a:pPr>
            <a:r>
              <a:rPr lang="en-US" sz="1100" b="1" dirty="0">
                <a:solidFill>
                  <a:srgbClr val="000000"/>
                </a:solidFill>
              </a:rPr>
              <a:t>Selected Transactions Experience</a:t>
            </a:r>
            <a:endParaRPr lang="en-US" sz="1100" b="1" baseline="30000" dirty="0">
              <a:solidFill>
                <a:srgbClr val="000000"/>
              </a:solidFill>
            </a:endParaRPr>
          </a:p>
        </p:txBody>
      </p:sp>
      <p:grpSp>
        <p:nvGrpSpPr>
          <p:cNvPr id="358" name="Group 357"/>
          <p:cNvGrpSpPr/>
          <p:nvPr/>
        </p:nvGrpSpPr>
        <p:grpSpPr>
          <a:xfrm>
            <a:off x="6500248" y="10749226"/>
            <a:ext cx="1607581" cy="1600325"/>
            <a:chOff x="16314293" y="26088"/>
            <a:chExt cx="1607581" cy="1600325"/>
          </a:xfrm>
        </p:grpSpPr>
        <p:grpSp>
          <p:nvGrpSpPr>
            <p:cNvPr id="359" name="Group 358"/>
            <p:cNvGrpSpPr/>
            <p:nvPr/>
          </p:nvGrpSpPr>
          <p:grpSpPr>
            <a:xfrm>
              <a:off x="16314293" y="26088"/>
              <a:ext cx="1607581" cy="1600325"/>
              <a:chOff x="9531541" y="5168121"/>
              <a:chExt cx="1607581" cy="1600325"/>
            </a:xfrm>
          </p:grpSpPr>
          <p:sp>
            <p:nvSpPr>
              <p:cNvPr id="362" name="Rectangle 160"/>
              <p:cNvSpPr>
                <a:spLocks noChangeArrowheads="1"/>
              </p:cNvSpPr>
              <p:nvPr/>
            </p:nvSpPr>
            <p:spPr bwMode="auto">
              <a:xfrm>
                <a:off x="9531541" y="5168121"/>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a:defRPr/>
                </a:pPr>
                <a:endParaRPr lang="en-US" sz="1200" b="1" kern="0" dirty="0">
                  <a:solidFill>
                    <a:sysClr val="windowText" lastClr="000000"/>
                  </a:solidFill>
                </a:endParaRPr>
              </a:p>
            </p:txBody>
          </p:sp>
          <p:sp>
            <p:nvSpPr>
              <p:cNvPr id="440" name="Rectangle 161"/>
              <p:cNvSpPr>
                <a:spLocks noChangeArrowheads="1"/>
              </p:cNvSpPr>
              <p:nvPr/>
            </p:nvSpPr>
            <p:spPr bwMode="auto">
              <a:xfrm>
                <a:off x="9538922" y="6526841"/>
                <a:ext cx="1600200" cy="241605"/>
              </a:xfrm>
              <a:prstGeom prst="rect">
                <a:avLst/>
              </a:prstGeom>
              <a:noFill/>
              <a:ln w="9525">
                <a:noFill/>
                <a:miter lim="800000"/>
                <a:headEnd/>
                <a:tailEnd/>
              </a:ln>
            </p:spPr>
            <p:txBody>
              <a:bodyPr wrap="square" lIns="18288" tIns="18288" rIns="18288" bIns="18288" anchor="b">
                <a:spAutoFit/>
              </a:bodyPr>
              <a:lstStyle/>
              <a:p>
                <a:pPr algn="ctr">
                  <a:lnSpc>
                    <a:spcPct val="95000"/>
                  </a:lnSpc>
                  <a:spcBef>
                    <a:spcPts val="1700"/>
                  </a:spcBef>
                  <a:spcAft>
                    <a:spcPts val="400"/>
                  </a:spcAft>
                </a:pPr>
                <a:r>
                  <a:rPr lang="en-US" sz="700" dirty="0">
                    <a:solidFill>
                      <a:prstClr val="black"/>
                    </a:solidFill>
                  </a:rPr>
                  <a:t>Sale to Otelco</a:t>
                </a:r>
                <a:br>
                  <a:rPr lang="en-US" sz="700" dirty="0">
                    <a:solidFill>
                      <a:prstClr val="black"/>
                    </a:solidFill>
                  </a:rPr>
                </a:br>
                <a:r>
                  <a:rPr lang="en-US" sz="700" dirty="0">
                    <a:solidFill>
                      <a:prstClr val="black"/>
                    </a:solidFill>
                  </a:rPr>
                  <a:t>Sole Financial Advisor</a:t>
                </a:r>
              </a:p>
            </p:txBody>
          </p:sp>
          <p:sp>
            <p:nvSpPr>
              <p:cNvPr id="493" name="Text Box 162"/>
              <p:cNvSpPr txBox="1">
                <a:spLocks noChangeArrowheads="1"/>
              </p:cNvSpPr>
              <p:nvPr/>
            </p:nvSpPr>
            <p:spPr bwMode="auto">
              <a:xfrm>
                <a:off x="10277255" y="5168121"/>
                <a:ext cx="852342" cy="215444"/>
              </a:xfrm>
              <a:prstGeom prst="rect">
                <a:avLst/>
              </a:prstGeom>
              <a:noFill/>
              <a:ln w="9525">
                <a:noFill/>
                <a:miter lim="800000"/>
                <a:headEnd/>
                <a:tailEnd/>
              </a:ln>
            </p:spPr>
            <p:txBody>
              <a:bodyPr wrap="square" lIns="45720" rIns="45720">
                <a:spAutoFit/>
              </a:bodyPr>
              <a:lstStyle/>
              <a:p>
                <a:pPr algn="r">
                  <a:defRPr/>
                </a:pPr>
                <a:r>
                  <a:rPr lang="en-US" sz="800" kern="0" dirty="0">
                    <a:solidFill>
                      <a:sysClr val="windowText" lastClr="000000"/>
                    </a:solidFill>
                  </a:rPr>
                  <a:t>September 2009</a:t>
                </a:r>
              </a:p>
            </p:txBody>
          </p:sp>
          <p:sp>
            <p:nvSpPr>
              <p:cNvPr id="494" name="Text Box 162"/>
              <p:cNvSpPr txBox="1">
                <a:spLocks noChangeArrowheads="1"/>
              </p:cNvSpPr>
              <p:nvPr/>
            </p:nvSpPr>
            <p:spPr bwMode="auto">
              <a:xfrm>
                <a:off x="9531541" y="5168121"/>
                <a:ext cx="784225" cy="215444"/>
              </a:xfrm>
              <a:prstGeom prst="rect">
                <a:avLst/>
              </a:prstGeom>
              <a:noFill/>
              <a:ln w="9525">
                <a:noFill/>
                <a:miter lim="800000"/>
                <a:headEnd/>
                <a:tailEnd/>
              </a:ln>
            </p:spPr>
            <p:txBody>
              <a:bodyPr lIns="45720" rIns="45720">
                <a:spAutoFit/>
              </a:bodyPr>
              <a:lstStyle/>
              <a:p>
                <a:pPr>
                  <a:defRPr/>
                </a:pPr>
                <a:r>
                  <a:rPr lang="en-US" sz="800" kern="0" dirty="0">
                    <a:solidFill>
                      <a:sysClr val="windowText" lastClr="000000"/>
                    </a:solidFill>
                  </a:rPr>
                  <a:t>TMT</a:t>
                </a:r>
              </a:p>
            </p:txBody>
          </p:sp>
          <p:sp>
            <p:nvSpPr>
              <p:cNvPr id="501" name="Rectangle 500"/>
              <p:cNvSpPr/>
              <p:nvPr/>
            </p:nvSpPr>
            <p:spPr>
              <a:xfrm>
                <a:off x="9531541" y="6128345"/>
                <a:ext cx="1600199"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$101,000,000</a:t>
                </a:r>
              </a:p>
            </p:txBody>
          </p:sp>
        </p:grpSp>
        <p:pic>
          <p:nvPicPr>
            <p:cNvPr id="360" name="Picture 4" descr="http://www.granitecappartners.com/images/CountryRoad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81695" y="454400"/>
              <a:ext cx="1280160" cy="3520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6" name="Group 525"/>
          <p:cNvGrpSpPr/>
          <p:nvPr/>
        </p:nvGrpSpPr>
        <p:grpSpPr>
          <a:xfrm>
            <a:off x="8217556" y="10749226"/>
            <a:ext cx="1613826" cy="1600325"/>
            <a:chOff x="11111458" y="5476907"/>
            <a:chExt cx="1613826" cy="1600325"/>
          </a:xfrm>
        </p:grpSpPr>
        <p:grpSp>
          <p:nvGrpSpPr>
            <p:cNvPr id="527" name="Group 526"/>
            <p:cNvGrpSpPr/>
            <p:nvPr/>
          </p:nvGrpSpPr>
          <p:grpSpPr>
            <a:xfrm>
              <a:off x="11111458" y="5476907"/>
              <a:ext cx="1607582" cy="1600325"/>
              <a:chOff x="861930" y="663031"/>
              <a:chExt cx="1607582" cy="1600325"/>
            </a:xfrm>
          </p:grpSpPr>
          <p:grpSp>
            <p:nvGrpSpPr>
              <p:cNvPr id="529" name="Group 528"/>
              <p:cNvGrpSpPr/>
              <p:nvPr/>
            </p:nvGrpSpPr>
            <p:grpSpPr>
              <a:xfrm>
                <a:off x="861930" y="663031"/>
                <a:ext cx="1607582" cy="1600325"/>
                <a:chOff x="9531540" y="5168121"/>
                <a:chExt cx="1607582" cy="1600325"/>
              </a:xfrm>
            </p:grpSpPr>
            <p:sp>
              <p:nvSpPr>
                <p:cNvPr id="531" name="Rectangle 160"/>
                <p:cNvSpPr>
                  <a:spLocks noChangeArrowheads="1"/>
                </p:cNvSpPr>
                <p:nvPr/>
              </p:nvSpPr>
              <p:spPr bwMode="auto">
                <a:xfrm>
                  <a:off x="9531541" y="5168121"/>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a:defRPr/>
                  </a:pPr>
                  <a:endParaRPr lang="en-US" sz="1200" b="1" kern="0" dirty="0">
                    <a:solidFill>
                      <a:sysClr val="windowText" lastClr="000000"/>
                    </a:solidFill>
                  </a:endParaRPr>
                </a:p>
              </p:txBody>
            </p:sp>
            <p:sp>
              <p:nvSpPr>
                <p:cNvPr id="532" name="Rectangle 161"/>
                <p:cNvSpPr>
                  <a:spLocks noChangeArrowheads="1"/>
                </p:cNvSpPr>
                <p:nvPr/>
              </p:nvSpPr>
              <p:spPr bwMode="auto">
                <a:xfrm>
                  <a:off x="9538922" y="6526841"/>
                  <a:ext cx="1600200" cy="241605"/>
                </a:xfrm>
                <a:prstGeom prst="rect">
                  <a:avLst/>
                </a:prstGeom>
                <a:noFill/>
                <a:ln w="9525">
                  <a:noFill/>
                  <a:miter lim="800000"/>
                  <a:headEnd/>
                  <a:tailEnd/>
                </a:ln>
              </p:spPr>
              <p:txBody>
                <a:bodyPr wrap="square" lIns="18288" tIns="18288" rIns="18288" bIns="18288" anchor="b">
                  <a:spAutoFit/>
                </a:bodyPr>
                <a:lstStyle/>
                <a:p>
                  <a:pPr algn="ctr">
                    <a:lnSpc>
                      <a:spcPct val="95000"/>
                    </a:lnSpc>
                    <a:spcBef>
                      <a:spcPts val="1700"/>
                    </a:spcBef>
                    <a:spcAft>
                      <a:spcPts val="400"/>
                    </a:spcAft>
                  </a:pPr>
                  <a:r>
                    <a:rPr lang="en-US" sz="700" dirty="0">
                      <a:solidFill>
                        <a:prstClr val="black"/>
                      </a:solidFill>
                    </a:rPr>
                    <a:t>Sale to Desco Capital Partners</a:t>
                  </a:r>
                  <a:br>
                    <a:rPr lang="en-US" sz="700" dirty="0">
                      <a:solidFill>
                        <a:prstClr val="black"/>
                      </a:solidFill>
                    </a:rPr>
                  </a:br>
                  <a:r>
                    <a:rPr lang="en-US" sz="700" dirty="0">
                      <a:solidFill>
                        <a:prstClr val="black"/>
                      </a:solidFill>
                    </a:rPr>
                    <a:t>Financial Advisor to the Company</a:t>
                  </a:r>
                </a:p>
              </p:txBody>
            </p:sp>
            <p:sp>
              <p:nvSpPr>
                <p:cNvPr id="533" name="Text Box 162"/>
                <p:cNvSpPr txBox="1">
                  <a:spLocks noChangeArrowheads="1"/>
                </p:cNvSpPr>
                <p:nvPr/>
              </p:nvSpPr>
              <p:spPr bwMode="auto">
                <a:xfrm>
                  <a:off x="10277255" y="5168121"/>
                  <a:ext cx="852342" cy="215444"/>
                </a:xfrm>
                <a:prstGeom prst="rect">
                  <a:avLst/>
                </a:prstGeom>
                <a:noFill/>
                <a:ln w="9525">
                  <a:noFill/>
                  <a:miter lim="800000"/>
                  <a:headEnd/>
                  <a:tailEnd/>
                </a:ln>
              </p:spPr>
              <p:txBody>
                <a:bodyPr wrap="square" lIns="45720" rIns="45720">
                  <a:spAutoFit/>
                </a:bodyPr>
                <a:lstStyle/>
                <a:p>
                  <a:pPr algn="r">
                    <a:defRPr/>
                  </a:pPr>
                  <a:r>
                    <a:rPr lang="en-US" sz="800" kern="0" dirty="0">
                      <a:solidFill>
                        <a:sysClr val="windowText" lastClr="000000"/>
                      </a:solidFill>
                    </a:rPr>
                    <a:t>January 2004</a:t>
                  </a:r>
                </a:p>
              </p:txBody>
            </p:sp>
            <p:sp>
              <p:nvSpPr>
                <p:cNvPr id="534" name="Text Box 162"/>
                <p:cNvSpPr txBox="1">
                  <a:spLocks noChangeArrowheads="1"/>
                </p:cNvSpPr>
                <p:nvPr/>
              </p:nvSpPr>
              <p:spPr bwMode="auto">
                <a:xfrm>
                  <a:off x="9531540" y="5168121"/>
                  <a:ext cx="981573" cy="215444"/>
                </a:xfrm>
                <a:prstGeom prst="rect">
                  <a:avLst/>
                </a:prstGeom>
                <a:noFill/>
                <a:ln w="9525">
                  <a:noFill/>
                  <a:miter lim="800000"/>
                  <a:headEnd/>
                  <a:tailEnd/>
                </a:ln>
              </p:spPr>
              <p:txBody>
                <a:bodyPr wrap="square" lIns="45720" rIns="45720">
                  <a:spAutoFit/>
                </a:bodyPr>
                <a:lstStyle/>
                <a:p>
                  <a:pPr>
                    <a:defRPr/>
                  </a:pPr>
                  <a:r>
                    <a:rPr lang="en-US" sz="800" kern="0" dirty="0">
                      <a:solidFill>
                        <a:sysClr val="windowText" lastClr="000000"/>
                      </a:solidFill>
                    </a:rPr>
                    <a:t>Industrials</a:t>
                  </a:r>
                </a:p>
              </p:txBody>
            </p:sp>
          </p:grpSp>
          <p:sp>
            <p:nvSpPr>
              <p:cNvPr id="530" name="Rectangle 529"/>
              <p:cNvSpPr/>
              <p:nvPr/>
            </p:nvSpPr>
            <p:spPr>
              <a:xfrm>
                <a:off x="861931" y="1169271"/>
                <a:ext cx="1600199"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Magnatrax Corporation</a:t>
                </a:r>
              </a:p>
            </p:txBody>
          </p:sp>
        </p:grpSp>
        <p:sp>
          <p:nvSpPr>
            <p:cNvPr id="528" name="Rectangle 527"/>
            <p:cNvSpPr/>
            <p:nvPr/>
          </p:nvSpPr>
          <p:spPr>
            <a:xfrm>
              <a:off x="11125085" y="6404865"/>
              <a:ext cx="1600199"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$26,700,000</a:t>
              </a:r>
            </a:p>
          </p:txBody>
        </p:sp>
      </p:grpSp>
      <p:grpSp>
        <p:nvGrpSpPr>
          <p:cNvPr id="593" name="Group 592"/>
          <p:cNvGrpSpPr/>
          <p:nvPr/>
        </p:nvGrpSpPr>
        <p:grpSpPr>
          <a:xfrm>
            <a:off x="22050391" y="6321336"/>
            <a:ext cx="1600200" cy="1600225"/>
            <a:chOff x="13186128" y="-84196"/>
            <a:chExt cx="1600200" cy="1600225"/>
          </a:xfrm>
        </p:grpSpPr>
        <p:sp>
          <p:nvSpPr>
            <p:cNvPr id="594" name="Rectangle 504"/>
            <p:cNvSpPr>
              <a:spLocks noChangeArrowheads="1"/>
            </p:cNvSpPr>
            <p:nvPr/>
          </p:nvSpPr>
          <p:spPr bwMode="auto">
            <a:xfrm>
              <a:off x="13186128" y="-84196"/>
              <a:ext cx="1600200" cy="1600225"/>
            </a:xfrm>
            <a:prstGeom prst="rect">
              <a:avLst/>
            </a:prstGeom>
            <a:solidFill>
              <a:srgbClr val="FFFFFF"/>
            </a:solidFill>
            <a:ln w="9525">
              <a:solidFill>
                <a:srgbClr val="808080"/>
              </a:solidFill>
              <a:miter lim="800000"/>
              <a:headEnd/>
              <a:tailEnd/>
            </a:ln>
          </p:spPr>
          <p:txBody>
            <a:bodyPr/>
            <a:lstStyle/>
            <a:p>
              <a:endParaRPr lang="en-US" dirty="0">
                <a:latin typeface="+mj-lt"/>
              </a:endParaRPr>
            </a:p>
          </p:txBody>
        </p:sp>
        <p:sp>
          <p:nvSpPr>
            <p:cNvPr id="595" name="Rectangle 505"/>
            <p:cNvSpPr>
              <a:spLocks noChangeArrowheads="1"/>
            </p:cNvSpPr>
            <p:nvPr/>
          </p:nvSpPr>
          <p:spPr bwMode="auto">
            <a:xfrm>
              <a:off x="13186128" y="-84196"/>
              <a:ext cx="1600200" cy="1600225"/>
            </a:xfrm>
            <a:prstGeom prst="rect">
              <a:avLst/>
            </a:prstGeom>
            <a:noFill/>
            <a:ln w="5" cap="rnd">
              <a:solidFill>
                <a:srgbClr val="808080"/>
              </a:solidFill>
              <a:miter lim="800000"/>
              <a:headEnd/>
              <a:tailEnd/>
            </a:ln>
          </p:spPr>
          <p:txBody>
            <a:bodyPr/>
            <a:lstStyle/>
            <a:p>
              <a:endParaRPr lang="en-US" dirty="0">
                <a:latin typeface="+mj-lt"/>
              </a:endParaRPr>
            </a:p>
          </p:txBody>
        </p:sp>
        <p:sp>
          <p:nvSpPr>
            <p:cNvPr id="596" name="Rectangle 508"/>
            <p:cNvSpPr>
              <a:spLocks noChangeArrowheads="1"/>
            </p:cNvSpPr>
            <p:nvPr/>
          </p:nvSpPr>
          <p:spPr bwMode="auto">
            <a:xfrm>
              <a:off x="13506496" y="796899"/>
              <a:ext cx="663643" cy="138499"/>
            </a:xfrm>
            <a:prstGeom prst="rect">
              <a:avLst/>
            </a:prstGeom>
            <a:noFill/>
            <a:ln w="9525">
              <a:noFill/>
              <a:miter lim="800000"/>
              <a:headEnd/>
              <a:tailEnd/>
            </a:ln>
          </p:spPr>
          <p:txBody>
            <a:bodyPr wrap="none" lIns="0" tIns="0" rIns="0" bIns="0">
              <a:spAutoFit/>
            </a:bodyPr>
            <a:lstStyle/>
            <a:p>
              <a:r>
                <a:rPr lang="en-US" sz="900" dirty="0">
                  <a:solidFill>
                    <a:srgbClr val="000000"/>
                  </a:solidFill>
                  <a:latin typeface="+mj-lt"/>
                </a:rPr>
                <a:t>$90,000,000</a:t>
              </a:r>
              <a:endParaRPr lang="en-US" dirty="0">
                <a:latin typeface="+mj-lt"/>
              </a:endParaRPr>
            </a:p>
          </p:txBody>
        </p:sp>
        <p:pic>
          <p:nvPicPr>
            <p:cNvPr id="597" name="Picture 515"/>
            <p:cNvPicPr>
              <a:picLocks noChangeAspect="1" noChangeArrowheads="1"/>
            </p:cNvPicPr>
            <p:nvPr/>
          </p:nvPicPr>
          <p:blipFill>
            <a:blip r:embed="rId11" cstate="print"/>
            <a:srcRect/>
            <a:stretch>
              <a:fillRect/>
            </a:stretch>
          </p:blipFill>
          <p:spPr bwMode="auto">
            <a:xfrm>
              <a:off x="13336215" y="118801"/>
              <a:ext cx="1300026" cy="567961"/>
            </a:xfrm>
            <a:prstGeom prst="rect">
              <a:avLst/>
            </a:prstGeom>
            <a:noFill/>
            <a:ln w="9525">
              <a:noFill/>
              <a:miter lim="800000"/>
              <a:headEnd/>
              <a:tailEnd/>
            </a:ln>
          </p:spPr>
        </p:pic>
        <p:sp>
          <p:nvSpPr>
            <p:cNvPr id="598" name="Rectangle 516"/>
            <p:cNvSpPr>
              <a:spLocks noChangeArrowheads="1"/>
            </p:cNvSpPr>
            <p:nvPr/>
          </p:nvSpPr>
          <p:spPr bwMode="auto">
            <a:xfrm>
              <a:off x="13186128" y="-84196"/>
              <a:ext cx="1600200" cy="1600225"/>
            </a:xfrm>
            <a:prstGeom prst="rect">
              <a:avLst/>
            </a:prstGeom>
            <a:solidFill>
              <a:srgbClr val="FFFFFF"/>
            </a:solidFill>
            <a:ln w="9525">
              <a:noFill/>
              <a:miter lim="800000"/>
              <a:headEnd/>
              <a:tailEnd/>
            </a:ln>
          </p:spPr>
          <p:txBody>
            <a:bodyPr/>
            <a:lstStyle/>
            <a:p>
              <a:endParaRPr lang="en-US" dirty="0">
                <a:latin typeface="+mj-lt"/>
              </a:endParaRPr>
            </a:p>
          </p:txBody>
        </p:sp>
        <p:sp>
          <p:nvSpPr>
            <p:cNvPr id="599" name="Rectangle 517"/>
            <p:cNvSpPr>
              <a:spLocks noChangeArrowheads="1"/>
            </p:cNvSpPr>
            <p:nvPr/>
          </p:nvSpPr>
          <p:spPr bwMode="auto">
            <a:xfrm>
              <a:off x="13186128" y="-84196"/>
              <a:ext cx="1600200" cy="1600225"/>
            </a:xfrm>
            <a:prstGeom prst="rect">
              <a:avLst/>
            </a:prstGeom>
            <a:noFill/>
            <a:ln w="5" cap="rnd">
              <a:solidFill>
                <a:srgbClr val="808080"/>
              </a:solidFill>
              <a:miter lim="800000"/>
              <a:headEnd/>
              <a:tailEnd/>
            </a:ln>
          </p:spPr>
          <p:txBody>
            <a:bodyPr/>
            <a:lstStyle/>
            <a:p>
              <a:endParaRPr lang="en-US" dirty="0">
                <a:latin typeface="+mj-lt"/>
              </a:endParaRPr>
            </a:p>
          </p:txBody>
        </p:sp>
        <p:sp>
          <p:nvSpPr>
            <p:cNvPr id="600" name="Rectangle 519"/>
            <p:cNvSpPr>
              <a:spLocks noChangeArrowheads="1"/>
            </p:cNvSpPr>
            <p:nvPr/>
          </p:nvSpPr>
          <p:spPr bwMode="auto">
            <a:xfrm>
              <a:off x="14264328" y="-32367"/>
              <a:ext cx="463267" cy="122891"/>
            </a:xfrm>
            <a:prstGeom prst="rect">
              <a:avLst/>
            </a:prstGeom>
            <a:noFill/>
            <a:ln w="9525">
              <a:noFill/>
              <a:miter lim="800000"/>
              <a:headEnd/>
              <a:tailEnd/>
            </a:ln>
          </p:spPr>
          <p:txBody>
            <a:bodyPr wrap="none" lIns="0" tIns="0" rIns="0" bIns="0">
              <a:spAutoFit/>
            </a:bodyPr>
            <a:lstStyle/>
            <a:p>
              <a:pPr algn="r"/>
              <a:r>
                <a:rPr lang="en-US" sz="800" dirty="0">
                  <a:solidFill>
                    <a:srgbClr val="000000"/>
                  </a:solidFill>
                  <a:latin typeface="+mj-lt"/>
                </a:rPr>
                <a:t>May 2012</a:t>
              </a:r>
            </a:p>
          </p:txBody>
        </p:sp>
        <p:sp>
          <p:nvSpPr>
            <p:cNvPr id="601" name="Rectangle 521"/>
            <p:cNvSpPr>
              <a:spLocks noChangeArrowheads="1"/>
            </p:cNvSpPr>
            <p:nvPr/>
          </p:nvSpPr>
          <p:spPr bwMode="auto">
            <a:xfrm>
              <a:off x="13368473" y="1184439"/>
              <a:ext cx="1253548" cy="312393"/>
            </a:xfrm>
            <a:prstGeom prst="rect">
              <a:avLst/>
            </a:prstGeom>
            <a:noFill/>
            <a:ln w="9525">
              <a:noFill/>
              <a:miter lim="800000"/>
              <a:headEnd/>
              <a:tailEnd/>
            </a:ln>
          </p:spPr>
          <p:txBody>
            <a:bodyPr wrap="none" lIns="0" tIns="0" rIns="0" bIns="0">
              <a:spAutoFit/>
            </a:bodyPr>
            <a:lstStyle/>
            <a:p>
              <a:pPr lvl="0" algn="ctr">
                <a:defRPr/>
              </a:pPr>
              <a:r>
                <a:rPr lang="en-US" sz="700" kern="0" dirty="0">
                  <a:solidFill>
                    <a:srgbClr val="000000"/>
                  </a:solidFill>
                </a:rPr>
                <a:t>Sale to M2 Telecommunications</a:t>
              </a:r>
            </a:p>
            <a:p>
              <a:pPr lvl="0" algn="ctr">
                <a:lnSpc>
                  <a:spcPct val="95000"/>
                </a:lnSpc>
                <a:defRPr/>
              </a:pPr>
              <a:r>
                <a:rPr lang="en-US" sz="700" kern="0" dirty="0">
                  <a:solidFill>
                    <a:srgbClr val="000000"/>
                  </a:solidFill>
                </a:rPr>
                <a:t>Post-Reorganization</a:t>
              </a:r>
            </a:p>
            <a:p>
              <a:pPr lvl="0" algn="ctr">
                <a:lnSpc>
                  <a:spcPct val="95000"/>
                </a:lnSpc>
                <a:defRPr/>
              </a:pPr>
              <a:r>
                <a:rPr lang="en-US" sz="700" kern="0" dirty="0">
                  <a:solidFill>
                    <a:srgbClr val="000000"/>
                  </a:solidFill>
                </a:rPr>
                <a:t>Financial Advisor to the Company</a:t>
              </a:r>
            </a:p>
          </p:txBody>
        </p:sp>
        <p:pic>
          <p:nvPicPr>
            <p:cNvPr id="602" name="Picture 601" descr="Logo Nov 2010 Final">
              <a:hlinkClick r:id="rId12"/>
            </p:cNvPr>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9150" t="10690" r="6418" b="8971"/>
            <a:stretch/>
          </p:blipFill>
          <p:spPr bwMode="auto">
            <a:xfrm>
              <a:off x="13596990" y="287447"/>
              <a:ext cx="778478" cy="503189"/>
            </a:xfrm>
            <a:prstGeom prst="rect">
              <a:avLst/>
            </a:prstGeom>
            <a:noFill/>
            <a:ln>
              <a:noFill/>
            </a:ln>
          </p:spPr>
        </p:pic>
        <p:sp>
          <p:nvSpPr>
            <p:cNvPr id="603" name="Rectangle 672"/>
            <p:cNvSpPr>
              <a:spLocks noChangeArrowheads="1"/>
            </p:cNvSpPr>
            <p:nvPr/>
          </p:nvSpPr>
          <p:spPr bwMode="auto">
            <a:xfrm>
              <a:off x="13459065" y="887540"/>
              <a:ext cx="1054327" cy="184666"/>
            </a:xfrm>
            <a:prstGeom prst="rect">
              <a:avLst/>
            </a:prstGeom>
            <a:noFill/>
            <a:ln w="9525">
              <a:noFill/>
              <a:miter lim="800000"/>
              <a:headEnd/>
              <a:tailEnd/>
            </a:ln>
          </p:spPr>
          <p:txBody>
            <a:bodyPr wrap="none" lIns="0" tIns="0" rIns="0" bIns="0">
              <a:spAutoFit/>
            </a:bodyPr>
            <a:lstStyle/>
            <a:p>
              <a:pPr algn="ctr"/>
              <a:r>
                <a:rPr lang="en-US" sz="1200" b="1" dirty="0">
                  <a:solidFill>
                    <a:srgbClr val="000000"/>
                  </a:solidFill>
                  <a:latin typeface="+mj-lt"/>
                </a:rPr>
                <a:t>A$192,400,000</a:t>
              </a:r>
              <a:endParaRPr lang="en-US" sz="1200" b="1" dirty="0">
                <a:latin typeface="+mj-lt"/>
              </a:endParaRPr>
            </a:p>
          </p:txBody>
        </p:sp>
        <p:sp>
          <p:nvSpPr>
            <p:cNvPr id="604" name="Text Box 162"/>
            <p:cNvSpPr txBox="1">
              <a:spLocks noChangeArrowheads="1"/>
            </p:cNvSpPr>
            <p:nvPr/>
          </p:nvSpPr>
          <p:spPr bwMode="auto">
            <a:xfrm>
              <a:off x="13194698" y="-74712"/>
              <a:ext cx="780732" cy="215059"/>
            </a:xfrm>
            <a:prstGeom prst="rect">
              <a:avLst/>
            </a:prstGeom>
            <a:noFill/>
            <a:ln w="9525">
              <a:noFill/>
              <a:miter lim="800000"/>
              <a:headEnd/>
              <a:tailEnd/>
            </a:ln>
          </p:spPr>
          <p:txBody>
            <a:bodyPr wrap="square" lIns="45720" rIns="45720">
              <a:spAutoFit/>
            </a:bodyPr>
            <a:lstStyle/>
            <a:p>
              <a:pPr defTabSz="914400">
                <a:defRPr/>
              </a:pPr>
              <a:r>
                <a:rPr lang="en-US" sz="800" kern="0" dirty="0">
                  <a:solidFill>
                    <a:sysClr val="windowText" lastClr="000000"/>
                  </a:solidFill>
                </a:rPr>
                <a:t>TMT</a:t>
              </a:r>
            </a:p>
          </p:txBody>
        </p:sp>
      </p:grpSp>
      <p:grpSp>
        <p:nvGrpSpPr>
          <p:cNvPr id="605" name="Group 604"/>
          <p:cNvGrpSpPr/>
          <p:nvPr/>
        </p:nvGrpSpPr>
        <p:grpSpPr>
          <a:xfrm>
            <a:off x="21612639" y="2553508"/>
            <a:ext cx="1600200" cy="1600200"/>
            <a:chOff x="14596983" y="17589"/>
            <a:chExt cx="1607581" cy="1600325"/>
          </a:xfrm>
        </p:grpSpPr>
        <p:grpSp>
          <p:nvGrpSpPr>
            <p:cNvPr id="606" name="Group 605"/>
            <p:cNvGrpSpPr/>
            <p:nvPr/>
          </p:nvGrpSpPr>
          <p:grpSpPr>
            <a:xfrm>
              <a:off x="14596983" y="17589"/>
              <a:ext cx="1607581" cy="1600325"/>
              <a:chOff x="9531541" y="5168121"/>
              <a:chExt cx="1607581" cy="1600325"/>
            </a:xfrm>
          </p:grpSpPr>
          <p:sp>
            <p:nvSpPr>
              <p:cNvPr id="608" name="Rectangle 160"/>
              <p:cNvSpPr>
                <a:spLocks noChangeArrowheads="1"/>
              </p:cNvSpPr>
              <p:nvPr/>
            </p:nvSpPr>
            <p:spPr bwMode="auto">
              <a:xfrm>
                <a:off x="9531541" y="5168121"/>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defRPr/>
                </a:pPr>
                <a:endParaRPr lang="en-US" sz="1200" b="1" kern="0" dirty="0">
                  <a:solidFill>
                    <a:sysClr val="windowText" lastClr="000000"/>
                  </a:solidFill>
                  <a:latin typeface="Trade Gothic LT Com" pitchFamily="34" charset="0"/>
                </a:endParaRPr>
              </a:p>
            </p:txBody>
          </p:sp>
          <p:sp>
            <p:nvSpPr>
              <p:cNvPr id="609" name="Rectangle 161"/>
              <p:cNvSpPr>
                <a:spLocks noChangeArrowheads="1"/>
              </p:cNvSpPr>
              <p:nvPr/>
            </p:nvSpPr>
            <p:spPr bwMode="auto">
              <a:xfrm>
                <a:off x="9538922" y="6526841"/>
                <a:ext cx="1600200" cy="241605"/>
              </a:xfrm>
              <a:prstGeom prst="rect">
                <a:avLst/>
              </a:prstGeom>
              <a:noFill/>
              <a:ln w="9525">
                <a:noFill/>
                <a:miter lim="800000"/>
                <a:headEnd/>
                <a:tailEnd/>
              </a:ln>
            </p:spPr>
            <p:txBody>
              <a:bodyPr wrap="square" lIns="18288" tIns="18288" rIns="18288" bIns="18288" anchor="b">
                <a:spAutoFit/>
              </a:bodyPr>
              <a:lstStyle/>
              <a:p>
                <a:pPr algn="ctr">
                  <a:lnSpc>
                    <a:spcPct val="95000"/>
                  </a:lnSpc>
                  <a:spcBef>
                    <a:spcPts val="1700"/>
                  </a:spcBef>
                  <a:spcAft>
                    <a:spcPts val="400"/>
                  </a:spcAft>
                </a:pPr>
                <a:r>
                  <a:rPr lang="en-US" sz="700" dirty="0">
                    <a:latin typeface="Trade Gothic LT Com" pitchFamily="34" charset="0"/>
                  </a:rPr>
                  <a:t>Restructuring</a:t>
                </a:r>
                <a:br>
                  <a:rPr lang="en-US" sz="700" dirty="0">
                    <a:latin typeface="Trade Gothic LT Com" pitchFamily="34" charset="0"/>
                  </a:rPr>
                </a:br>
                <a:r>
                  <a:rPr lang="en-US" sz="700" dirty="0">
                    <a:latin typeface="Trade Gothic LT Com" pitchFamily="34" charset="0"/>
                  </a:rPr>
                  <a:t>Financial Advisor to the Company</a:t>
                </a:r>
              </a:p>
            </p:txBody>
          </p:sp>
          <p:sp>
            <p:nvSpPr>
              <p:cNvPr id="610" name="Text Box 162"/>
              <p:cNvSpPr txBox="1">
                <a:spLocks noChangeArrowheads="1"/>
              </p:cNvSpPr>
              <p:nvPr/>
            </p:nvSpPr>
            <p:spPr bwMode="auto">
              <a:xfrm>
                <a:off x="10029479" y="5168121"/>
                <a:ext cx="1100119" cy="215461"/>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latin typeface="Trade Gothic LT Com" pitchFamily="34" charset="0"/>
                  </a:rPr>
                  <a:t>September 2009</a:t>
                </a:r>
              </a:p>
            </p:txBody>
          </p:sp>
          <p:sp>
            <p:nvSpPr>
              <p:cNvPr id="611" name="Text Box 162"/>
              <p:cNvSpPr txBox="1">
                <a:spLocks noChangeArrowheads="1"/>
              </p:cNvSpPr>
              <p:nvPr/>
            </p:nvSpPr>
            <p:spPr bwMode="auto">
              <a:xfrm>
                <a:off x="9531541" y="5168121"/>
                <a:ext cx="784225" cy="215444"/>
              </a:xfrm>
              <a:prstGeom prst="rect">
                <a:avLst/>
              </a:prstGeom>
              <a:noFill/>
              <a:ln w="9525">
                <a:noFill/>
                <a:miter lim="800000"/>
                <a:headEnd/>
                <a:tailEnd/>
              </a:ln>
            </p:spPr>
            <p:txBody>
              <a:bodyPr lIns="45720" rIns="45720">
                <a:spAutoFit/>
              </a:bodyPr>
              <a:lstStyle/>
              <a:p>
                <a:pPr defTabSz="914400">
                  <a:defRPr/>
                </a:pPr>
                <a:r>
                  <a:rPr lang="en-US" sz="800" kern="0" dirty="0">
                    <a:solidFill>
                      <a:sysClr val="windowText" lastClr="000000"/>
                    </a:solidFill>
                    <a:latin typeface="Trade Gothic LT Com" pitchFamily="34" charset="0"/>
                  </a:rPr>
                  <a:t>TMT</a:t>
                </a:r>
              </a:p>
            </p:txBody>
          </p:sp>
          <p:sp>
            <p:nvSpPr>
              <p:cNvPr id="612" name="Rectangle 611"/>
              <p:cNvSpPr/>
              <p:nvPr/>
            </p:nvSpPr>
            <p:spPr>
              <a:xfrm>
                <a:off x="9531541" y="6128345"/>
                <a:ext cx="1600199"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$270,000,000</a:t>
                </a:r>
              </a:p>
            </p:txBody>
          </p:sp>
        </p:grpSp>
        <p:pic>
          <p:nvPicPr>
            <p:cNvPr id="607" name="Picture 2" descr="http://media02.linkedin.com/mpr/mpr/shrink_100_60/p/2/000/02b/214/1f0edb0.png"/>
            <p:cNvPicPr>
              <a:picLocks noChangeAspect="1" noChangeArrowheads="1"/>
            </p:cNvPicPr>
            <p:nvPr/>
          </p:nvPicPr>
          <p:blipFill rotWithShape="1">
            <a:blip r:embed="rId14">
              <a:extLst>
                <a:ext uri="{28A0092B-C50C-407E-A947-70E740481C1C}">
                  <a14:useLocalDpi xmlns:a14="http://schemas.microsoft.com/office/drawing/2010/main" val="0"/>
                </a:ext>
              </a:extLst>
            </a:blip>
            <a:srcRect t="16393" b="32756"/>
            <a:stretch/>
          </p:blipFill>
          <p:spPr bwMode="auto">
            <a:xfrm>
              <a:off x="14920832" y="458551"/>
              <a:ext cx="952500" cy="2906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0" name="Group 659"/>
          <p:cNvGrpSpPr/>
          <p:nvPr/>
        </p:nvGrpSpPr>
        <p:grpSpPr>
          <a:xfrm>
            <a:off x="23600420" y="4916802"/>
            <a:ext cx="1618960" cy="1600200"/>
            <a:chOff x="11476200" y="1625732"/>
            <a:chExt cx="1618960" cy="1600200"/>
          </a:xfrm>
        </p:grpSpPr>
        <p:sp>
          <p:nvSpPr>
            <p:cNvPr id="661" name="Rectangle 160"/>
            <p:cNvSpPr>
              <a:spLocks noChangeArrowheads="1"/>
            </p:cNvSpPr>
            <p:nvPr/>
          </p:nvSpPr>
          <p:spPr bwMode="auto">
            <a:xfrm>
              <a:off x="11494960" y="1629727"/>
              <a:ext cx="1600200" cy="1596205"/>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defRPr/>
              </a:pPr>
              <a:endParaRPr lang="en-US" sz="1200" b="1" kern="0" dirty="0">
                <a:solidFill>
                  <a:sysClr val="windowText" lastClr="000000"/>
                </a:solidFill>
                <a:latin typeface="Trade Gothic LT Com" pitchFamily="34" charset="0"/>
              </a:endParaRPr>
            </a:p>
          </p:txBody>
        </p:sp>
        <p:sp>
          <p:nvSpPr>
            <p:cNvPr id="662" name="Rectangle 161"/>
            <p:cNvSpPr>
              <a:spLocks noChangeArrowheads="1"/>
            </p:cNvSpPr>
            <p:nvPr/>
          </p:nvSpPr>
          <p:spPr bwMode="auto">
            <a:xfrm>
              <a:off x="11479229" y="2859878"/>
              <a:ext cx="1581440" cy="343081"/>
            </a:xfrm>
            <a:prstGeom prst="rect">
              <a:avLst/>
            </a:prstGeom>
            <a:noFill/>
            <a:ln w="9525">
              <a:noFill/>
              <a:miter lim="800000"/>
              <a:headEnd/>
              <a:tailEnd/>
            </a:ln>
          </p:spPr>
          <p:txBody>
            <a:bodyPr wrap="square" lIns="18288" tIns="18288" rIns="18288" bIns="18288" anchor="b">
              <a:spAutoFit/>
            </a:bodyPr>
            <a:lstStyle/>
            <a:p>
              <a:pPr algn="ctr">
                <a:lnSpc>
                  <a:spcPct val="95000"/>
                </a:lnSpc>
              </a:pPr>
              <a:r>
                <a:rPr lang="en-US" sz="700" kern="100" spc="-20" dirty="0">
                  <a:latin typeface="Trade Gothic LT Com" pitchFamily="34" charset="0"/>
                </a:rPr>
                <a:t>Sale to </a:t>
              </a:r>
            </a:p>
            <a:p>
              <a:pPr algn="ctr">
                <a:lnSpc>
                  <a:spcPct val="95000"/>
                </a:lnSpc>
              </a:pPr>
              <a:r>
                <a:rPr lang="en-US" sz="700" kern="100" spc="-20" dirty="0">
                  <a:latin typeface="Trade Gothic LT Com" pitchFamily="34" charset="0"/>
                </a:rPr>
                <a:t>ARAMARK Corporation</a:t>
              </a:r>
            </a:p>
            <a:p>
              <a:pPr algn="ctr">
                <a:lnSpc>
                  <a:spcPct val="95000"/>
                </a:lnSpc>
              </a:pPr>
              <a:r>
                <a:rPr lang="en-US" sz="700" kern="100" spc="-20" dirty="0">
                  <a:latin typeface="Trade Gothic LT Com" pitchFamily="34" charset="0"/>
                </a:rPr>
                <a:t>Financial Advisor to the Company</a:t>
              </a:r>
            </a:p>
          </p:txBody>
        </p:sp>
        <p:sp>
          <p:nvSpPr>
            <p:cNvPr id="663" name="Text Box 162"/>
            <p:cNvSpPr txBox="1">
              <a:spLocks noChangeArrowheads="1"/>
            </p:cNvSpPr>
            <p:nvPr/>
          </p:nvSpPr>
          <p:spPr bwMode="auto">
            <a:xfrm>
              <a:off x="12216905" y="1625732"/>
              <a:ext cx="842349" cy="214906"/>
            </a:xfrm>
            <a:prstGeom prst="rect">
              <a:avLst/>
            </a:prstGeom>
            <a:noFill/>
            <a:ln w="9525">
              <a:noFill/>
              <a:miter lim="800000"/>
              <a:headEnd/>
              <a:tailEnd/>
            </a:ln>
          </p:spPr>
          <p:txBody>
            <a:bodyPr wrap="square" lIns="45720" rIns="45720">
              <a:spAutoFit/>
            </a:bodyPr>
            <a:lstStyle/>
            <a:p>
              <a:pPr lvl="0" algn="r">
                <a:defRPr/>
              </a:pPr>
              <a:r>
                <a:rPr lang="en-US" sz="800" kern="0" dirty="0">
                  <a:solidFill>
                    <a:sysClr val="windowText" lastClr="000000"/>
                  </a:solidFill>
                  <a:latin typeface="Trade Gothic LT Com" pitchFamily="34" charset="0"/>
                </a:rPr>
                <a:t>March 2011</a:t>
              </a:r>
            </a:p>
          </p:txBody>
        </p:sp>
        <p:sp>
          <p:nvSpPr>
            <p:cNvPr id="664" name="Text Box 162"/>
            <p:cNvSpPr txBox="1">
              <a:spLocks noChangeArrowheads="1"/>
            </p:cNvSpPr>
            <p:nvPr/>
          </p:nvSpPr>
          <p:spPr bwMode="auto">
            <a:xfrm>
              <a:off x="11476200" y="1625732"/>
              <a:ext cx="775031" cy="214906"/>
            </a:xfrm>
            <a:prstGeom prst="rect">
              <a:avLst/>
            </a:prstGeom>
            <a:noFill/>
            <a:ln w="9525">
              <a:noFill/>
              <a:miter lim="800000"/>
              <a:headEnd/>
              <a:tailEnd/>
            </a:ln>
          </p:spPr>
          <p:txBody>
            <a:bodyPr lIns="45720" rIns="45720">
              <a:spAutoFit/>
            </a:bodyPr>
            <a:lstStyle/>
            <a:p>
              <a:pPr defTabSz="914400">
                <a:defRPr/>
              </a:pPr>
              <a:r>
                <a:rPr lang="en-US" sz="800" kern="0" dirty="0">
                  <a:solidFill>
                    <a:sysClr val="windowText" lastClr="000000"/>
                  </a:solidFill>
                  <a:latin typeface="Trade Gothic LT Com" pitchFamily="34" charset="0"/>
                </a:rPr>
                <a:t>Healthcare</a:t>
              </a:r>
            </a:p>
          </p:txBody>
        </p:sp>
        <p:sp>
          <p:nvSpPr>
            <p:cNvPr id="665" name="Rectangle 664"/>
            <p:cNvSpPr/>
            <p:nvPr/>
          </p:nvSpPr>
          <p:spPr>
            <a:xfrm>
              <a:off x="11479230" y="2583521"/>
              <a:ext cx="1581439" cy="184205"/>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$154,000,000</a:t>
              </a:r>
            </a:p>
          </p:txBody>
        </p:sp>
        <p:pic>
          <p:nvPicPr>
            <p:cNvPr id="666" name="Picture 665" descr="mp_logo_new4a.png"/>
            <p:cNvPicPr>
              <a:picLocks noChangeAspect="1"/>
            </p:cNvPicPr>
            <p:nvPr/>
          </p:nvPicPr>
          <p:blipFill>
            <a:blip r:embed="rId15" cstate="print"/>
            <a:srcRect/>
            <a:stretch>
              <a:fillRect/>
            </a:stretch>
          </p:blipFill>
          <p:spPr bwMode="auto">
            <a:xfrm>
              <a:off x="11636819" y="2090409"/>
              <a:ext cx="1266260" cy="398955"/>
            </a:xfrm>
            <a:prstGeom prst="rect">
              <a:avLst/>
            </a:prstGeom>
            <a:noFill/>
            <a:ln w="9525">
              <a:noFill/>
              <a:miter lim="800000"/>
              <a:headEnd/>
              <a:tailEnd/>
            </a:ln>
          </p:spPr>
        </p:pic>
      </p:grpSp>
      <p:grpSp>
        <p:nvGrpSpPr>
          <p:cNvPr id="667" name="Group 666"/>
          <p:cNvGrpSpPr/>
          <p:nvPr/>
        </p:nvGrpSpPr>
        <p:grpSpPr>
          <a:xfrm>
            <a:off x="22610161" y="1702722"/>
            <a:ext cx="1600200" cy="1600200"/>
            <a:chOff x="11112667" y="37120"/>
            <a:chExt cx="1603265" cy="1600200"/>
          </a:xfrm>
        </p:grpSpPr>
        <p:grpSp>
          <p:nvGrpSpPr>
            <p:cNvPr id="668" name="Group 667"/>
            <p:cNvGrpSpPr/>
            <p:nvPr/>
          </p:nvGrpSpPr>
          <p:grpSpPr>
            <a:xfrm>
              <a:off x="11112667" y="37120"/>
              <a:ext cx="1603265" cy="1600200"/>
              <a:chOff x="11112667" y="37120"/>
              <a:chExt cx="1603265" cy="1600200"/>
            </a:xfrm>
          </p:grpSpPr>
          <p:sp>
            <p:nvSpPr>
              <p:cNvPr id="672" name="Rectangle 160"/>
              <p:cNvSpPr>
                <a:spLocks noChangeArrowheads="1"/>
              </p:cNvSpPr>
              <p:nvPr/>
            </p:nvSpPr>
            <p:spPr bwMode="auto">
              <a:xfrm>
                <a:off x="11112667" y="37120"/>
                <a:ext cx="1603265" cy="1599819"/>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defRPr/>
                </a:pPr>
                <a:r>
                  <a:rPr lang="en-US" sz="1200" b="1" kern="0" dirty="0">
                    <a:solidFill>
                      <a:sysClr val="windowText" lastClr="000000"/>
                    </a:solidFill>
                  </a:rPr>
                  <a:t>$3,300,000,000</a:t>
                </a:r>
              </a:p>
            </p:txBody>
          </p:sp>
          <p:sp>
            <p:nvSpPr>
              <p:cNvPr id="673" name="Rectangle 161"/>
              <p:cNvSpPr>
                <a:spLocks noChangeArrowheads="1"/>
              </p:cNvSpPr>
              <p:nvPr/>
            </p:nvSpPr>
            <p:spPr bwMode="auto">
              <a:xfrm>
                <a:off x="11112667" y="1277307"/>
                <a:ext cx="1603265" cy="360013"/>
              </a:xfrm>
              <a:prstGeom prst="rect">
                <a:avLst/>
              </a:prstGeom>
              <a:noFill/>
              <a:ln w="9525">
                <a:noFill/>
                <a:miter lim="800000"/>
                <a:headEnd/>
                <a:tailEnd/>
              </a:ln>
            </p:spPr>
            <p:txBody>
              <a:bodyPr wrap="square" lIns="18288" tIns="18288" rIns="18288" bIns="18288" anchor="b">
                <a:spAutoFit/>
              </a:bodyPr>
              <a:lstStyle/>
              <a:p>
                <a:pPr lvl="0" algn="ctr">
                  <a:defRPr/>
                </a:pPr>
                <a:r>
                  <a:rPr lang="en-US" sz="700" kern="0" dirty="0">
                    <a:solidFill>
                      <a:srgbClr val="000000"/>
                    </a:solidFill>
                  </a:rPr>
                  <a:t>Restructuring </a:t>
                </a:r>
              </a:p>
              <a:p>
                <a:pPr lvl="0" algn="ctr">
                  <a:defRPr/>
                </a:pPr>
                <a:r>
                  <a:rPr lang="en-US" sz="700" kern="0" dirty="0">
                    <a:solidFill>
                      <a:srgbClr val="000000"/>
                    </a:solidFill>
                  </a:rPr>
                  <a:t>Financial Advisor to the Official</a:t>
                </a:r>
              </a:p>
              <a:p>
                <a:pPr lvl="0" algn="ctr">
                  <a:defRPr/>
                </a:pPr>
                <a:r>
                  <a:rPr lang="en-US" sz="700" kern="0" dirty="0">
                    <a:solidFill>
                      <a:srgbClr val="000000"/>
                    </a:solidFill>
                  </a:rPr>
                  <a:t>Committee of Unsecured Creditors</a:t>
                </a:r>
              </a:p>
            </p:txBody>
          </p:sp>
        </p:grpSp>
        <p:sp>
          <p:nvSpPr>
            <p:cNvPr id="669" name="Text Box 162"/>
            <p:cNvSpPr txBox="1">
              <a:spLocks noChangeArrowheads="1"/>
            </p:cNvSpPr>
            <p:nvPr/>
          </p:nvSpPr>
          <p:spPr bwMode="auto">
            <a:xfrm>
              <a:off x="11840723" y="37120"/>
              <a:ext cx="853975" cy="215393"/>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rPr>
                <a:t>January 2011</a:t>
              </a:r>
            </a:p>
          </p:txBody>
        </p:sp>
        <p:sp>
          <p:nvSpPr>
            <p:cNvPr id="670" name="Text Box 162"/>
            <p:cNvSpPr txBox="1">
              <a:spLocks noChangeArrowheads="1"/>
            </p:cNvSpPr>
            <p:nvPr/>
          </p:nvSpPr>
          <p:spPr bwMode="auto">
            <a:xfrm>
              <a:off x="11112667" y="37120"/>
              <a:ext cx="785727" cy="215393"/>
            </a:xfrm>
            <a:prstGeom prst="rect">
              <a:avLst/>
            </a:prstGeom>
            <a:noFill/>
            <a:ln w="9525">
              <a:noFill/>
              <a:miter lim="800000"/>
              <a:headEnd/>
              <a:tailEnd/>
            </a:ln>
          </p:spPr>
          <p:txBody>
            <a:bodyPr lIns="45720" rIns="45720">
              <a:spAutoFit/>
            </a:bodyPr>
            <a:lstStyle/>
            <a:p>
              <a:pPr defTabSz="914400">
                <a:defRPr/>
              </a:pPr>
              <a:r>
                <a:rPr lang="en-US" sz="800" kern="0" dirty="0">
                  <a:solidFill>
                    <a:sysClr val="windowText" lastClr="000000"/>
                  </a:solidFill>
                </a:rPr>
                <a:t>TMT</a:t>
              </a:r>
            </a:p>
          </p:txBody>
        </p:sp>
        <p:pic>
          <p:nvPicPr>
            <p:cNvPr id="671" name="Picture 1"/>
            <p:cNvPicPr>
              <a:picLocks noChangeAspect="1" noChangeArrowheads="1"/>
            </p:cNvPicPr>
            <p:nvPr/>
          </p:nvPicPr>
          <p:blipFill>
            <a:blip r:embed="rId16" cstate="print"/>
            <a:srcRect/>
            <a:stretch>
              <a:fillRect/>
            </a:stretch>
          </p:blipFill>
          <p:spPr bwMode="auto">
            <a:xfrm>
              <a:off x="11344116" y="468044"/>
              <a:ext cx="1170393" cy="434870"/>
            </a:xfrm>
            <a:prstGeom prst="rect">
              <a:avLst/>
            </a:prstGeom>
            <a:noFill/>
            <a:ln w="9525">
              <a:noFill/>
              <a:miter lim="800000"/>
              <a:headEnd/>
              <a:tailEnd/>
            </a:ln>
          </p:spPr>
        </p:pic>
      </p:grpSp>
      <p:grpSp>
        <p:nvGrpSpPr>
          <p:cNvPr id="674" name="Group 673"/>
          <p:cNvGrpSpPr/>
          <p:nvPr/>
        </p:nvGrpSpPr>
        <p:grpSpPr>
          <a:xfrm>
            <a:off x="21633208" y="5282952"/>
            <a:ext cx="1600200" cy="1600200"/>
            <a:chOff x="-3345032" y="3081683"/>
            <a:chExt cx="1622423" cy="1622425"/>
          </a:xfrm>
        </p:grpSpPr>
        <p:grpSp>
          <p:nvGrpSpPr>
            <p:cNvPr id="675" name="Group 674"/>
            <p:cNvGrpSpPr/>
            <p:nvPr/>
          </p:nvGrpSpPr>
          <p:grpSpPr>
            <a:xfrm>
              <a:off x="-3345032" y="3081683"/>
              <a:ext cx="1622423" cy="1622425"/>
              <a:chOff x="3711608" y="1426302"/>
              <a:chExt cx="1622391" cy="1622425"/>
            </a:xfrm>
          </p:grpSpPr>
          <p:sp>
            <p:nvSpPr>
              <p:cNvPr id="677" name="Rectangle 160"/>
              <p:cNvSpPr>
                <a:spLocks noChangeArrowheads="1"/>
              </p:cNvSpPr>
              <p:nvPr/>
            </p:nvSpPr>
            <p:spPr bwMode="auto">
              <a:xfrm>
                <a:off x="3711608" y="1426302"/>
                <a:ext cx="1617630" cy="1622401"/>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solidFill>
                    <a:sysClr val="windowText" lastClr="000000"/>
                  </a:solidFill>
                  <a:latin typeface="Trade Gothic LT Com" pitchFamily="34" charset="0"/>
                </a:endParaRPr>
              </a:p>
            </p:txBody>
          </p:sp>
          <p:sp>
            <p:nvSpPr>
              <p:cNvPr id="678" name="Rectangle 161"/>
              <p:cNvSpPr>
                <a:spLocks noChangeArrowheads="1"/>
              </p:cNvSpPr>
              <p:nvPr/>
            </p:nvSpPr>
            <p:spPr bwMode="auto">
              <a:xfrm>
                <a:off x="3733799" y="2677776"/>
                <a:ext cx="1600200" cy="370951"/>
              </a:xfrm>
              <a:prstGeom prst="rect">
                <a:avLst/>
              </a:prstGeom>
              <a:noFill/>
              <a:ln w="9525">
                <a:noFill/>
                <a:prstDash val="sysDash"/>
                <a:miter lim="800000"/>
                <a:headEnd/>
                <a:tailEnd/>
              </a:ln>
            </p:spPr>
            <p:txBody>
              <a:bodyPr wrap="square" lIns="18288" tIns="18288" rIns="18288" bIns="18288" anchor="b">
                <a:spAutoFit/>
              </a:bodyPr>
              <a:lstStyle/>
              <a:p>
                <a:pPr lvl="0" algn="ctr">
                  <a:lnSpc>
                    <a:spcPct val="95000"/>
                  </a:lnSpc>
                  <a:defRPr/>
                </a:pPr>
                <a:r>
                  <a:rPr lang="en-US" sz="750" kern="0" dirty="0">
                    <a:solidFill>
                      <a:srgbClr val="000000"/>
                    </a:solidFill>
                    <a:latin typeface="Trade Gothic LT Com" pitchFamily="34" charset="0"/>
                  </a:rPr>
                  <a:t>Post-Reorganization Sale to Precision Castpart Corp.</a:t>
                </a:r>
              </a:p>
              <a:p>
                <a:pPr lvl="0" algn="ctr">
                  <a:lnSpc>
                    <a:spcPct val="95000"/>
                  </a:lnSpc>
                  <a:defRPr/>
                </a:pPr>
                <a:r>
                  <a:rPr lang="en-US" sz="750" kern="0" dirty="0">
                    <a:solidFill>
                      <a:srgbClr val="000000"/>
                    </a:solidFill>
                    <a:latin typeface="Trade Gothic LT Com" pitchFamily="34" charset="0"/>
                  </a:rPr>
                  <a:t>Financial Advisor to the Company</a:t>
                </a:r>
              </a:p>
            </p:txBody>
          </p:sp>
          <p:sp>
            <p:nvSpPr>
              <p:cNvPr id="679" name="Text Box 162"/>
              <p:cNvSpPr txBox="1">
                <a:spLocks noChangeArrowheads="1"/>
              </p:cNvSpPr>
              <p:nvPr/>
            </p:nvSpPr>
            <p:spPr bwMode="auto">
              <a:xfrm>
                <a:off x="4478167" y="1448503"/>
                <a:ext cx="855832" cy="218436"/>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latin typeface="Trade Gothic LT Com" pitchFamily="34" charset="0"/>
                  </a:rPr>
                  <a:t>April 2012</a:t>
                </a:r>
              </a:p>
            </p:txBody>
          </p:sp>
          <p:sp>
            <p:nvSpPr>
              <p:cNvPr id="680" name="TextBox 679"/>
              <p:cNvSpPr txBox="1"/>
              <p:nvPr/>
            </p:nvSpPr>
            <p:spPr>
              <a:xfrm>
                <a:off x="3733801" y="1448503"/>
                <a:ext cx="786384" cy="218436"/>
              </a:xfrm>
              <a:prstGeom prst="rect">
                <a:avLst/>
              </a:prstGeom>
              <a:noFill/>
            </p:spPr>
            <p:txBody>
              <a:bodyPr wrap="square" lIns="45720" rIns="45720" rtlCol="0">
                <a:spAutoFit/>
              </a:bodyPr>
              <a:lstStyle/>
              <a:p>
                <a:r>
                  <a:rPr lang="en-US" sz="800" dirty="0">
                    <a:latin typeface="Trade Gothic LT Com" pitchFamily="34" charset="0"/>
                  </a:rPr>
                  <a:t>Industrials</a:t>
                </a:r>
              </a:p>
            </p:txBody>
          </p:sp>
        </p:grpSp>
        <p:pic>
          <p:nvPicPr>
            <p:cNvPr id="6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74389" y="3467676"/>
              <a:ext cx="14763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81" name="Group 680"/>
          <p:cNvGrpSpPr/>
          <p:nvPr/>
        </p:nvGrpSpPr>
        <p:grpSpPr>
          <a:xfrm>
            <a:off x="20411045" y="11255466"/>
            <a:ext cx="1600200" cy="1600200"/>
            <a:chOff x="14905076" y="-84196"/>
            <a:chExt cx="1600200" cy="1600200"/>
          </a:xfrm>
        </p:grpSpPr>
        <p:sp>
          <p:nvSpPr>
            <p:cNvPr id="682" name="Rectangle 160"/>
            <p:cNvSpPr>
              <a:spLocks noChangeArrowheads="1"/>
            </p:cNvSpPr>
            <p:nvPr/>
          </p:nvSpPr>
          <p:spPr bwMode="auto">
            <a:xfrm>
              <a:off x="14917530" y="-84196"/>
              <a:ext cx="1572692" cy="1600200"/>
            </a:xfrm>
            <a:prstGeom prst="rect">
              <a:avLst/>
            </a:prstGeom>
            <a:solidFill>
              <a:srgbClr val="FFFFFF"/>
            </a:solidFill>
            <a:ln w="9525">
              <a:solidFill>
                <a:srgbClr val="808080"/>
              </a:solidFill>
              <a:miter lim="800000"/>
              <a:headEnd/>
              <a:tailEnd/>
            </a:ln>
          </p:spPr>
          <p:txBody>
            <a:bodyPr lIns="45720" tIns="960120" rIns="45720"/>
            <a:lstStyle/>
            <a:p>
              <a:pPr algn="ctr"/>
              <a:endParaRPr lang="en-US" sz="1200" b="1" dirty="0">
                <a:solidFill>
                  <a:prstClr val="black"/>
                </a:solidFill>
              </a:endParaRPr>
            </a:p>
          </p:txBody>
        </p:sp>
        <p:sp>
          <p:nvSpPr>
            <p:cNvPr id="683" name="Rectangle 161"/>
            <p:cNvSpPr>
              <a:spLocks noChangeArrowheads="1"/>
            </p:cNvSpPr>
            <p:nvPr/>
          </p:nvSpPr>
          <p:spPr bwMode="auto">
            <a:xfrm>
              <a:off x="14905076" y="1254561"/>
              <a:ext cx="1585146" cy="233910"/>
            </a:xfrm>
            <a:prstGeom prst="rect">
              <a:avLst/>
            </a:prstGeom>
            <a:noFill/>
            <a:ln w="9525">
              <a:noFill/>
              <a:miter lim="800000"/>
              <a:headEnd/>
              <a:tailEnd/>
            </a:ln>
          </p:spPr>
          <p:txBody>
            <a:bodyPr wrap="square" lIns="0" tIns="0" rIns="0" bIns="18288" anchor="b">
              <a:spAutoFit/>
            </a:bodyPr>
            <a:lstStyle/>
            <a:p>
              <a:pPr lvl="0" algn="ctr">
                <a:defRPr/>
              </a:pPr>
              <a:r>
                <a:rPr lang="en-US" sz="700" dirty="0">
                  <a:solidFill>
                    <a:prstClr val="black"/>
                  </a:solidFill>
                </a:rPr>
                <a:t>Restructuring</a:t>
              </a:r>
              <a:br>
                <a:rPr lang="en-US" sz="700" dirty="0">
                  <a:solidFill>
                    <a:prstClr val="black"/>
                  </a:solidFill>
                </a:rPr>
              </a:br>
              <a:r>
                <a:rPr lang="en-US" sz="700" dirty="0">
                  <a:solidFill>
                    <a:prstClr val="black"/>
                  </a:solidFill>
                </a:rPr>
                <a:t>Financial Advisor </a:t>
              </a:r>
              <a:r>
                <a:rPr lang="en-US" sz="700" kern="0" dirty="0">
                  <a:solidFill>
                    <a:srgbClr val="000000"/>
                  </a:solidFill>
                </a:rPr>
                <a:t>to the Company</a:t>
              </a:r>
            </a:p>
          </p:txBody>
        </p:sp>
        <p:sp>
          <p:nvSpPr>
            <p:cNvPr id="684" name="Text Box 162"/>
            <p:cNvSpPr txBox="1">
              <a:spLocks noChangeArrowheads="1"/>
            </p:cNvSpPr>
            <p:nvPr/>
          </p:nvSpPr>
          <p:spPr bwMode="auto">
            <a:xfrm>
              <a:off x="15724111" y="-84195"/>
              <a:ext cx="775194" cy="215444"/>
            </a:xfrm>
            <a:prstGeom prst="rect">
              <a:avLst/>
            </a:prstGeom>
            <a:noFill/>
            <a:ln w="9525">
              <a:noFill/>
              <a:miter lim="800000"/>
              <a:headEnd/>
              <a:tailEnd/>
            </a:ln>
          </p:spPr>
          <p:txBody>
            <a:bodyPr lIns="45720" rIns="45720">
              <a:spAutoFit/>
            </a:bodyPr>
            <a:lstStyle/>
            <a:p>
              <a:pPr algn="r"/>
              <a:r>
                <a:rPr lang="en-US" sz="800" dirty="0">
                  <a:solidFill>
                    <a:prstClr val="black"/>
                  </a:solidFill>
                </a:rPr>
                <a:t>May 2012</a:t>
              </a:r>
            </a:p>
          </p:txBody>
        </p:sp>
        <p:sp>
          <p:nvSpPr>
            <p:cNvPr id="685" name="Rectangle 684"/>
            <p:cNvSpPr/>
            <p:nvPr/>
          </p:nvSpPr>
          <p:spPr>
            <a:xfrm>
              <a:off x="14923504" y="887540"/>
              <a:ext cx="1581772" cy="184666"/>
            </a:xfrm>
            <a:prstGeom prst="rect">
              <a:avLst/>
            </a:prstGeom>
            <a:ln>
              <a:noFill/>
              <a:prstDash val="sysDash"/>
            </a:ln>
          </p:spPr>
          <p:txBody>
            <a:bodyPr wrap="square" lIns="0" tIns="0" rIns="0" bIns="0">
              <a:spAutoFit/>
            </a:bodyPr>
            <a:lstStyle/>
            <a:p>
              <a:pPr algn="ctr"/>
              <a:r>
                <a:rPr lang="en-US" sz="1200" b="1" dirty="0">
                  <a:solidFill>
                    <a:prstClr val="black"/>
                  </a:solidFill>
                </a:rPr>
                <a:t>$500,000,000</a:t>
              </a:r>
            </a:p>
          </p:txBody>
        </p:sp>
        <p:sp>
          <p:nvSpPr>
            <p:cNvPr id="686" name="Text Box 162"/>
            <p:cNvSpPr txBox="1">
              <a:spLocks noChangeArrowheads="1"/>
            </p:cNvSpPr>
            <p:nvPr/>
          </p:nvSpPr>
          <p:spPr bwMode="auto">
            <a:xfrm>
              <a:off x="14917874" y="-70102"/>
              <a:ext cx="779775" cy="215444"/>
            </a:xfrm>
            <a:prstGeom prst="rect">
              <a:avLst/>
            </a:prstGeom>
            <a:noFill/>
            <a:ln w="9525">
              <a:noFill/>
              <a:miter lim="800000"/>
              <a:headEnd/>
              <a:tailEnd/>
            </a:ln>
          </p:spPr>
          <p:txBody>
            <a:bodyPr lIns="45720" rIns="45720">
              <a:spAutoFit/>
            </a:bodyPr>
            <a:lstStyle/>
            <a:p>
              <a:pPr algn="l" eaLnBrk="0" hangingPunct="0"/>
              <a:r>
                <a:rPr lang="en-US" sz="800" dirty="0">
                  <a:latin typeface="Trade Gothic LT Com" pitchFamily="34" charset="0"/>
                </a:rPr>
                <a:t>Consumer</a:t>
              </a:r>
            </a:p>
          </p:txBody>
        </p:sp>
        <p:pic>
          <p:nvPicPr>
            <p:cNvPr id="687" name="Picture 2" descr="Description: J:\IB Management US\PresentationResources\Logos\Client Logos\R\ReddyIce\ReddyIce.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939013" y="287447"/>
              <a:ext cx="1494558" cy="3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8" name="Group 687"/>
          <p:cNvGrpSpPr/>
          <p:nvPr/>
        </p:nvGrpSpPr>
        <p:grpSpPr>
          <a:xfrm>
            <a:off x="22444255" y="11248343"/>
            <a:ext cx="1600200" cy="1600200"/>
            <a:chOff x="3711608" y="1448503"/>
            <a:chExt cx="1622392" cy="1600201"/>
          </a:xfrm>
        </p:grpSpPr>
        <p:sp>
          <p:nvSpPr>
            <p:cNvPr id="689" name="Rectangle 160"/>
            <p:cNvSpPr>
              <a:spLocks noChangeArrowheads="1"/>
            </p:cNvSpPr>
            <p:nvPr/>
          </p:nvSpPr>
          <p:spPr bwMode="auto">
            <a:xfrm>
              <a:off x="3711608" y="1462750"/>
              <a:ext cx="1617630" cy="1585954"/>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solidFill>
                  <a:sysClr val="windowText" lastClr="000000"/>
                </a:solidFill>
                <a:latin typeface="Trade Gothic LT Com" pitchFamily="34" charset="0"/>
              </a:endParaRPr>
            </a:p>
          </p:txBody>
        </p:sp>
        <p:sp>
          <p:nvSpPr>
            <p:cNvPr id="690" name="Rectangle 161"/>
            <p:cNvSpPr>
              <a:spLocks noChangeArrowheads="1"/>
            </p:cNvSpPr>
            <p:nvPr/>
          </p:nvSpPr>
          <p:spPr bwMode="auto">
            <a:xfrm>
              <a:off x="3733798" y="2682835"/>
              <a:ext cx="1600202" cy="365869"/>
            </a:xfrm>
            <a:prstGeom prst="rect">
              <a:avLst/>
            </a:prstGeom>
            <a:noFill/>
            <a:ln w="9525">
              <a:noFill/>
              <a:prstDash val="sysDash"/>
              <a:miter lim="800000"/>
              <a:headEnd/>
              <a:tailEnd/>
            </a:ln>
          </p:spPr>
          <p:txBody>
            <a:bodyPr wrap="square" lIns="18288" tIns="18288" rIns="18288" bIns="18288" anchor="b">
              <a:spAutoFit/>
            </a:bodyPr>
            <a:lstStyle/>
            <a:p>
              <a:pPr lvl="0" algn="ctr">
                <a:lnSpc>
                  <a:spcPct val="95000"/>
                </a:lnSpc>
                <a:defRPr/>
              </a:pPr>
              <a:r>
                <a:rPr lang="en-US" sz="750" kern="0" dirty="0">
                  <a:solidFill>
                    <a:srgbClr val="000000"/>
                  </a:solidFill>
                  <a:latin typeface="Trade Gothic LT Com" pitchFamily="34" charset="0"/>
                </a:rPr>
                <a:t>Senior Secured Credit Facilities</a:t>
              </a:r>
            </a:p>
            <a:p>
              <a:pPr algn="ctr">
                <a:lnSpc>
                  <a:spcPct val="95000"/>
                </a:lnSpc>
                <a:defRPr/>
              </a:pPr>
              <a:r>
                <a:rPr lang="en-US" sz="750" kern="0" dirty="0">
                  <a:solidFill>
                    <a:srgbClr val="000000"/>
                  </a:solidFill>
                  <a:latin typeface="Trade Gothic LT Com" pitchFamily="34" charset="0"/>
                </a:rPr>
                <a:t>Joint Lead Arranger</a:t>
              </a:r>
            </a:p>
            <a:p>
              <a:pPr algn="ctr">
                <a:lnSpc>
                  <a:spcPct val="95000"/>
                </a:lnSpc>
                <a:defRPr/>
              </a:pPr>
              <a:r>
                <a:rPr lang="en-US" sz="750" kern="0" dirty="0">
                  <a:solidFill>
                    <a:srgbClr val="000000"/>
                  </a:solidFill>
                  <a:latin typeface="Trade Gothic LT Com" pitchFamily="34" charset="0"/>
                </a:rPr>
                <a:t>Restructuring Advisor to Company</a:t>
              </a:r>
            </a:p>
          </p:txBody>
        </p:sp>
        <p:sp>
          <p:nvSpPr>
            <p:cNvPr id="691" name="Text Box 162"/>
            <p:cNvSpPr txBox="1">
              <a:spLocks noChangeArrowheads="1"/>
            </p:cNvSpPr>
            <p:nvPr/>
          </p:nvSpPr>
          <p:spPr bwMode="auto">
            <a:xfrm>
              <a:off x="4478167" y="1448503"/>
              <a:ext cx="855832"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latin typeface="Trade Gothic LT Com" pitchFamily="34" charset="0"/>
                </a:rPr>
                <a:t>April 2012</a:t>
              </a:r>
            </a:p>
          </p:txBody>
        </p:sp>
        <p:sp>
          <p:nvSpPr>
            <p:cNvPr id="692" name="Rectangle 691"/>
            <p:cNvSpPr/>
            <p:nvPr/>
          </p:nvSpPr>
          <p:spPr>
            <a:xfrm>
              <a:off x="3720322" y="2417608"/>
              <a:ext cx="1600199" cy="184666"/>
            </a:xfrm>
            <a:prstGeom prst="rect">
              <a:avLst/>
            </a:prstGeom>
            <a:ln>
              <a:noFill/>
              <a:prstDash val="sysDash"/>
            </a:ln>
          </p:spPr>
          <p:txBody>
            <a:bodyPr wrap="square" lIns="0" tIns="0" rIns="0" bIns="0">
              <a:spAutoFit/>
            </a:bodyPr>
            <a:lstStyle/>
            <a:p>
              <a:pPr lvl="0" algn="ctr">
                <a:defRPr/>
              </a:pPr>
              <a:r>
                <a:rPr lang="en-US" sz="1200" b="1" kern="0" dirty="0">
                  <a:solidFill>
                    <a:sysClr val="windowText" lastClr="000000"/>
                  </a:solidFill>
                  <a:latin typeface="Trade Gothic LT Com" pitchFamily="34" charset="0"/>
                </a:rPr>
                <a:t>$900,000,000</a:t>
              </a:r>
            </a:p>
          </p:txBody>
        </p:sp>
        <p:sp>
          <p:nvSpPr>
            <p:cNvPr id="693" name="TextBox 692"/>
            <p:cNvSpPr txBox="1"/>
            <p:nvPr/>
          </p:nvSpPr>
          <p:spPr>
            <a:xfrm>
              <a:off x="3733801" y="1448503"/>
              <a:ext cx="786384" cy="215444"/>
            </a:xfrm>
            <a:prstGeom prst="rect">
              <a:avLst/>
            </a:prstGeom>
            <a:noFill/>
          </p:spPr>
          <p:txBody>
            <a:bodyPr wrap="square" lIns="45720" rIns="45720" rtlCol="0">
              <a:spAutoFit/>
            </a:bodyPr>
            <a:lstStyle/>
            <a:p>
              <a:r>
                <a:rPr lang="en-US" sz="800" dirty="0">
                  <a:latin typeface="Trade Gothic LT Com" pitchFamily="34" charset="0"/>
                </a:rPr>
                <a:t>Consumer</a:t>
              </a:r>
            </a:p>
          </p:txBody>
        </p:sp>
        <p:pic>
          <p:nvPicPr>
            <p:cNvPr id="694" name="Picture 2" descr="http://www.trademarkia.com/services/logo.ashx?sid=7838602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9864" y="1914343"/>
              <a:ext cx="1584136" cy="519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5" name="Group 694"/>
          <p:cNvGrpSpPr/>
          <p:nvPr/>
        </p:nvGrpSpPr>
        <p:grpSpPr>
          <a:xfrm>
            <a:off x="23108321" y="8764227"/>
            <a:ext cx="1600200" cy="1600200"/>
            <a:chOff x="11476200" y="-71821"/>
            <a:chExt cx="1600200" cy="1600200"/>
          </a:xfrm>
        </p:grpSpPr>
        <p:sp>
          <p:nvSpPr>
            <p:cNvPr id="696" name="Rectangle 160"/>
            <p:cNvSpPr>
              <a:spLocks noChangeArrowheads="1"/>
            </p:cNvSpPr>
            <p:nvPr/>
          </p:nvSpPr>
          <p:spPr bwMode="auto">
            <a:xfrm>
              <a:off x="11476200" y="-71821"/>
              <a:ext cx="1586834" cy="1597314"/>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solidFill>
                  <a:sysClr val="windowText" lastClr="000000"/>
                </a:solidFill>
              </a:endParaRPr>
            </a:p>
          </p:txBody>
        </p:sp>
        <p:sp>
          <p:nvSpPr>
            <p:cNvPr id="697" name="Rectangle 161"/>
            <p:cNvSpPr>
              <a:spLocks noChangeArrowheads="1"/>
            </p:cNvSpPr>
            <p:nvPr/>
          </p:nvSpPr>
          <p:spPr bwMode="auto">
            <a:xfrm>
              <a:off x="11476200" y="1179053"/>
              <a:ext cx="1586834" cy="349326"/>
            </a:xfrm>
            <a:prstGeom prst="rect">
              <a:avLst/>
            </a:prstGeom>
            <a:noFill/>
            <a:ln w="9525">
              <a:noFill/>
              <a:prstDash val="sysDash"/>
              <a:miter lim="800000"/>
              <a:headEnd/>
              <a:tailEnd/>
            </a:ln>
          </p:spPr>
          <p:txBody>
            <a:bodyPr wrap="square" lIns="18288" tIns="18288" rIns="18288" bIns="18288" anchor="b">
              <a:spAutoFit/>
            </a:bodyPr>
            <a:lstStyle/>
            <a:p>
              <a:pPr lvl="0" algn="ctr">
                <a:defRPr/>
              </a:pPr>
              <a:r>
                <a:rPr lang="en-US" sz="700" kern="0" dirty="0">
                  <a:solidFill>
                    <a:srgbClr val="000000"/>
                  </a:solidFill>
                </a:rPr>
                <a:t>Sale to Ardagh Packaging Group</a:t>
              </a:r>
            </a:p>
            <a:p>
              <a:pPr lvl="0" algn="ctr">
                <a:lnSpc>
                  <a:spcPct val="95000"/>
                </a:lnSpc>
                <a:defRPr/>
              </a:pPr>
              <a:r>
                <a:rPr lang="en-US" sz="700" kern="0" dirty="0">
                  <a:solidFill>
                    <a:srgbClr val="000000"/>
                  </a:solidFill>
                </a:rPr>
                <a:t>Post-Reorganization</a:t>
              </a:r>
            </a:p>
            <a:p>
              <a:pPr lvl="0" algn="ctr">
                <a:lnSpc>
                  <a:spcPct val="95000"/>
                </a:lnSpc>
                <a:defRPr/>
              </a:pPr>
              <a:r>
                <a:rPr lang="en-US" sz="700" kern="0" dirty="0">
                  <a:solidFill>
                    <a:srgbClr val="000000"/>
                  </a:solidFill>
                </a:rPr>
                <a:t>Financial Advisor to the Company</a:t>
              </a:r>
            </a:p>
          </p:txBody>
        </p:sp>
        <p:sp>
          <p:nvSpPr>
            <p:cNvPr id="698" name="Text Box 162"/>
            <p:cNvSpPr txBox="1">
              <a:spLocks noChangeArrowheads="1"/>
            </p:cNvSpPr>
            <p:nvPr/>
          </p:nvSpPr>
          <p:spPr bwMode="auto">
            <a:xfrm>
              <a:off x="12214349" y="-71821"/>
              <a:ext cx="848683" cy="215055"/>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rPr>
                <a:t>August 2012</a:t>
              </a:r>
            </a:p>
          </p:txBody>
        </p:sp>
        <p:sp>
          <p:nvSpPr>
            <p:cNvPr id="699" name="Text Box 162"/>
            <p:cNvSpPr txBox="1">
              <a:spLocks noChangeArrowheads="1"/>
            </p:cNvSpPr>
            <p:nvPr/>
          </p:nvSpPr>
          <p:spPr bwMode="auto">
            <a:xfrm>
              <a:off x="11476202" y="-71821"/>
              <a:ext cx="774211" cy="215055"/>
            </a:xfrm>
            <a:prstGeom prst="rect">
              <a:avLst/>
            </a:prstGeom>
            <a:noFill/>
            <a:ln w="9525">
              <a:noFill/>
              <a:miter lim="800000"/>
              <a:headEnd/>
              <a:tailEnd/>
            </a:ln>
          </p:spPr>
          <p:txBody>
            <a:bodyPr wrap="square" lIns="45720" rIns="45720">
              <a:spAutoFit/>
            </a:bodyPr>
            <a:lstStyle/>
            <a:p>
              <a:pPr defTabSz="914400">
                <a:defRPr/>
              </a:pPr>
              <a:r>
                <a:rPr lang="en-US" sz="800" kern="0" dirty="0">
                  <a:solidFill>
                    <a:sysClr val="windowText" lastClr="000000"/>
                  </a:solidFill>
                </a:rPr>
                <a:t>Industrials</a:t>
              </a:r>
            </a:p>
          </p:txBody>
        </p:sp>
        <p:sp>
          <p:nvSpPr>
            <p:cNvPr id="700" name="Rectangle 161"/>
            <p:cNvSpPr>
              <a:spLocks noChangeArrowheads="1"/>
            </p:cNvSpPr>
            <p:nvPr/>
          </p:nvSpPr>
          <p:spPr bwMode="auto">
            <a:xfrm>
              <a:off x="11476202" y="729528"/>
              <a:ext cx="1586832" cy="144655"/>
            </a:xfrm>
            <a:prstGeom prst="rect">
              <a:avLst/>
            </a:prstGeom>
            <a:noFill/>
            <a:ln w="9525">
              <a:noFill/>
              <a:prstDash val="sysDash"/>
              <a:miter lim="800000"/>
              <a:headEnd/>
              <a:tailEnd/>
            </a:ln>
          </p:spPr>
          <p:txBody>
            <a:bodyPr wrap="square" lIns="18288" tIns="18288" rIns="18288" bIns="18288" anchor="b">
              <a:spAutoFit/>
            </a:bodyPr>
            <a:lstStyle/>
            <a:p>
              <a:pPr algn="ctr" defTabSz="914400">
                <a:defRPr/>
              </a:pPr>
              <a:endParaRPr lang="en-US" sz="700" b="1" kern="0" dirty="0">
                <a:solidFill>
                  <a:srgbClr val="000000"/>
                </a:solidFill>
              </a:endParaRPr>
            </a:p>
          </p:txBody>
        </p:sp>
        <p:sp>
          <p:nvSpPr>
            <p:cNvPr id="701" name="Rectangle 700"/>
            <p:cNvSpPr/>
            <p:nvPr/>
          </p:nvSpPr>
          <p:spPr>
            <a:xfrm>
              <a:off x="11489567" y="887540"/>
              <a:ext cx="1586833" cy="184333"/>
            </a:xfrm>
            <a:prstGeom prst="rect">
              <a:avLst/>
            </a:prstGeom>
            <a:ln>
              <a:noFill/>
              <a:prstDash val="sysDash"/>
            </a:ln>
          </p:spPr>
          <p:txBody>
            <a:bodyPr wrap="square" lIns="0" tIns="0" rIns="0" bIns="0">
              <a:spAutoFit/>
            </a:bodyPr>
            <a:lstStyle/>
            <a:p>
              <a:pPr lvl="0" algn="ctr">
                <a:defRPr/>
              </a:pPr>
              <a:r>
                <a:rPr lang="en-US" sz="1200" b="1" kern="0" dirty="0">
                  <a:solidFill>
                    <a:sysClr val="windowText" lastClr="000000"/>
                  </a:solidFill>
                </a:rPr>
                <a:t>$880,000,000</a:t>
              </a:r>
            </a:p>
          </p:txBody>
        </p:sp>
        <p:pic>
          <p:nvPicPr>
            <p:cNvPr id="702" name="Picture 2" descr="C:\Documents and Settings\mrhone\Local Settings\Temp\wz7c5b\Anchor_Glass_Logo\JPG\Anchor_Glass_Logo.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32286" b="43151"/>
            <a:stretch/>
          </p:blipFill>
          <p:spPr bwMode="auto">
            <a:xfrm>
              <a:off x="11548329" y="287447"/>
              <a:ext cx="1442576" cy="46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3" name="Group 702"/>
          <p:cNvGrpSpPr/>
          <p:nvPr/>
        </p:nvGrpSpPr>
        <p:grpSpPr>
          <a:xfrm>
            <a:off x="20061969" y="11323437"/>
            <a:ext cx="1600200" cy="1600200"/>
            <a:chOff x="11467181" y="-71821"/>
            <a:chExt cx="1600200" cy="1600200"/>
          </a:xfrm>
        </p:grpSpPr>
        <p:sp>
          <p:nvSpPr>
            <p:cNvPr id="704" name="Rectangle 160"/>
            <p:cNvSpPr>
              <a:spLocks noChangeArrowheads="1"/>
            </p:cNvSpPr>
            <p:nvPr/>
          </p:nvSpPr>
          <p:spPr bwMode="auto">
            <a:xfrm>
              <a:off x="11467181" y="-71821"/>
              <a:ext cx="1590800" cy="1600200"/>
            </a:xfrm>
            <a:prstGeom prst="rect">
              <a:avLst/>
            </a:prstGeom>
            <a:solidFill>
              <a:srgbClr val="FFFFFF"/>
            </a:solidFill>
            <a:ln w="9525">
              <a:solidFill>
                <a:srgbClr val="808080"/>
              </a:solidFill>
              <a:miter lim="800000"/>
              <a:headEnd/>
              <a:tailEnd/>
            </a:ln>
          </p:spPr>
          <p:txBody>
            <a:bodyPr lIns="45720" tIns="960120" rIns="45720"/>
            <a:lstStyle/>
            <a:p>
              <a:pPr algn="ctr"/>
              <a:endParaRPr lang="en-US" sz="1200" b="1" dirty="0">
                <a:solidFill>
                  <a:prstClr val="black"/>
                </a:solidFill>
              </a:endParaRPr>
            </a:p>
          </p:txBody>
        </p:sp>
        <p:sp>
          <p:nvSpPr>
            <p:cNvPr id="705" name="Rectangle 161"/>
            <p:cNvSpPr>
              <a:spLocks noChangeArrowheads="1"/>
            </p:cNvSpPr>
            <p:nvPr/>
          </p:nvSpPr>
          <p:spPr bwMode="auto">
            <a:xfrm>
              <a:off x="11473189" y="1186747"/>
              <a:ext cx="1594192" cy="341632"/>
            </a:xfrm>
            <a:prstGeom prst="rect">
              <a:avLst/>
            </a:prstGeom>
            <a:noFill/>
            <a:ln w="9525">
              <a:noFill/>
              <a:miter lim="800000"/>
              <a:headEnd/>
              <a:tailEnd/>
            </a:ln>
          </p:spPr>
          <p:txBody>
            <a:bodyPr wrap="square" lIns="0" tIns="0" rIns="0" bIns="18288" anchor="b">
              <a:spAutoFit/>
            </a:bodyPr>
            <a:lstStyle/>
            <a:p>
              <a:pPr lvl="0" algn="ctr">
                <a:defRPr/>
              </a:pPr>
              <a:r>
                <a:rPr lang="en-US" sz="700" dirty="0">
                  <a:solidFill>
                    <a:prstClr val="black"/>
                  </a:solidFill>
                </a:rPr>
                <a:t>Restructuring</a:t>
              </a:r>
              <a:br>
                <a:rPr lang="en-US" sz="700" dirty="0">
                  <a:solidFill>
                    <a:prstClr val="black"/>
                  </a:solidFill>
                </a:rPr>
              </a:br>
              <a:r>
                <a:rPr lang="en-US" sz="700" dirty="0">
                  <a:solidFill>
                    <a:prstClr val="black"/>
                  </a:solidFill>
                </a:rPr>
                <a:t>Financial Advisor </a:t>
              </a:r>
              <a:r>
                <a:rPr lang="en-US" sz="700" kern="0" dirty="0">
                  <a:solidFill>
                    <a:srgbClr val="000000"/>
                  </a:solidFill>
                </a:rPr>
                <a:t>to Official</a:t>
              </a:r>
            </a:p>
            <a:p>
              <a:pPr lvl="0" algn="ctr">
                <a:defRPr/>
              </a:pPr>
              <a:r>
                <a:rPr lang="en-US" sz="700" kern="0" dirty="0">
                  <a:solidFill>
                    <a:srgbClr val="000000"/>
                  </a:solidFill>
                </a:rPr>
                <a:t>Committee of Unsecured Creditors</a:t>
              </a:r>
            </a:p>
          </p:txBody>
        </p:sp>
        <p:sp>
          <p:nvSpPr>
            <p:cNvPr id="706" name="Text Box 162"/>
            <p:cNvSpPr txBox="1">
              <a:spLocks noChangeArrowheads="1"/>
            </p:cNvSpPr>
            <p:nvPr/>
          </p:nvSpPr>
          <p:spPr bwMode="auto">
            <a:xfrm>
              <a:off x="12278363" y="-71821"/>
              <a:ext cx="779618" cy="215444"/>
            </a:xfrm>
            <a:prstGeom prst="rect">
              <a:avLst/>
            </a:prstGeom>
            <a:noFill/>
            <a:ln w="9525">
              <a:noFill/>
              <a:miter lim="800000"/>
              <a:headEnd/>
              <a:tailEnd/>
            </a:ln>
          </p:spPr>
          <p:txBody>
            <a:bodyPr lIns="45720" rIns="45720">
              <a:spAutoFit/>
            </a:bodyPr>
            <a:lstStyle/>
            <a:p>
              <a:pPr algn="r"/>
              <a:r>
                <a:rPr lang="en-US" sz="800" dirty="0">
                  <a:solidFill>
                    <a:prstClr val="black"/>
                  </a:solidFill>
                </a:rPr>
                <a:t>February 2014</a:t>
              </a:r>
            </a:p>
          </p:txBody>
        </p:sp>
        <p:sp>
          <p:nvSpPr>
            <p:cNvPr id="707" name="Rectangle 706"/>
            <p:cNvSpPr/>
            <p:nvPr/>
          </p:nvSpPr>
          <p:spPr>
            <a:xfrm>
              <a:off x="11473189" y="913410"/>
              <a:ext cx="1590799" cy="184666"/>
            </a:xfrm>
            <a:prstGeom prst="rect">
              <a:avLst/>
            </a:prstGeom>
            <a:ln>
              <a:noFill/>
              <a:prstDash val="sysDash"/>
            </a:ln>
          </p:spPr>
          <p:txBody>
            <a:bodyPr wrap="square" lIns="0" tIns="0" rIns="0" bIns="0">
              <a:spAutoFit/>
            </a:bodyPr>
            <a:lstStyle/>
            <a:p>
              <a:pPr algn="ctr"/>
              <a:r>
                <a:rPr lang="en-US" sz="1200" b="1" dirty="0">
                  <a:solidFill>
                    <a:prstClr val="black"/>
                  </a:solidFill>
                </a:rPr>
                <a:t>$994,000,000</a:t>
              </a:r>
            </a:p>
          </p:txBody>
        </p:sp>
        <p:sp>
          <p:nvSpPr>
            <p:cNvPr id="708" name="Text Box 162"/>
            <p:cNvSpPr txBox="1">
              <a:spLocks noChangeArrowheads="1"/>
            </p:cNvSpPr>
            <p:nvPr/>
          </p:nvSpPr>
          <p:spPr bwMode="auto">
            <a:xfrm>
              <a:off x="11467527" y="-57532"/>
              <a:ext cx="784225" cy="215444"/>
            </a:xfrm>
            <a:prstGeom prst="rect">
              <a:avLst/>
            </a:prstGeom>
            <a:noFill/>
            <a:ln w="9525">
              <a:noFill/>
              <a:miter lim="800000"/>
              <a:headEnd/>
              <a:tailEnd/>
            </a:ln>
          </p:spPr>
          <p:txBody>
            <a:bodyPr lIns="45720" rIns="45720">
              <a:spAutoFit/>
            </a:bodyPr>
            <a:lstStyle/>
            <a:p>
              <a:pPr algn="l" eaLnBrk="0" hangingPunct="0"/>
              <a:r>
                <a:rPr lang="en-US" sz="800" dirty="0">
                  <a:latin typeface="Trade Gothic LT Com" pitchFamily="34" charset="0"/>
                </a:rPr>
                <a:t>Maritime</a:t>
              </a:r>
            </a:p>
          </p:txBody>
        </p:sp>
        <p:pic>
          <p:nvPicPr>
            <p:cNvPr id="709" name="Picture 2" descr="http://www.sec.gov/Archives/edgar/data/842294/000131786111000106/f033111exm6k002.gi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576781" y="262116"/>
              <a:ext cx="1371600" cy="571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0" name="Group 709"/>
          <p:cNvGrpSpPr/>
          <p:nvPr/>
        </p:nvGrpSpPr>
        <p:grpSpPr>
          <a:xfrm>
            <a:off x="24009482" y="8810667"/>
            <a:ext cx="1600200" cy="1603091"/>
            <a:chOff x="9766272" y="-71821"/>
            <a:chExt cx="1600200" cy="1603091"/>
          </a:xfrm>
        </p:grpSpPr>
        <p:sp>
          <p:nvSpPr>
            <p:cNvPr id="711" name="Rectangle 160"/>
            <p:cNvSpPr>
              <a:spLocks noChangeArrowheads="1"/>
            </p:cNvSpPr>
            <p:nvPr/>
          </p:nvSpPr>
          <p:spPr bwMode="auto">
            <a:xfrm>
              <a:off x="9766272" y="-71821"/>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solidFill>
                  <a:sysClr val="windowText" lastClr="000000"/>
                </a:solidFill>
              </a:endParaRPr>
            </a:p>
          </p:txBody>
        </p:sp>
        <p:sp>
          <p:nvSpPr>
            <p:cNvPr id="712" name="Rectangle 161"/>
            <p:cNvSpPr>
              <a:spLocks noChangeArrowheads="1"/>
            </p:cNvSpPr>
            <p:nvPr/>
          </p:nvSpPr>
          <p:spPr bwMode="auto">
            <a:xfrm>
              <a:off x="9766272" y="1187330"/>
              <a:ext cx="1600200" cy="343940"/>
            </a:xfrm>
            <a:prstGeom prst="rect">
              <a:avLst/>
            </a:prstGeom>
            <a:noFill/>
            <a:ln w="9525">
              <a:noFill/>
              <a:prstDash val="sysDash"/>
              <a:miter lim="800000"/>
              <a:headEnd/>
              <a:tailEnd/>
            </a:ln>
          </p:spPr>
          <p:txBody>
            <a:bodyPr wrap="square" lIns="18288" tIns="18288" rIns="18288" bIns="18288" anchor="b">
              <a:spAutoFit/>
            </a:bodyPr>
            <a:lstStyle/>
            <a:p>
              <a:pPr lvl="0" algn="ctr">
                <a:lnSpc>
                  <a:spcPct val="95000"/>
                </a:lnSpc>
                <a:defRPr/>
              </a:pPr>
              <a:r>
                <a:rPr lang="en-US" sz="700" kern="0" dirty="0">
                  <a:solidFill>
                    <a:srgbClr val="000000"/>
                  </a:solidFill>
                </a:rPr>
                <a:t>Sale to H.I.G. Capital </a:t>
              </a:r>
            </a:p>
            <a:p>
              <a:pPr lvl="0" algn="ctr">
                <a:lnSpc>
                  <a:spcPct val="95000"/>
                </a:lnSpc>
                <a:defRPr/>
              </a:pPr>
              <a:r>
                <a:rPr lang="en-US" sz="700" kern="0" dirty="0">
                  <a:solidFill>
                    <a:srgbClr val="000000"/>
                  </a:solidFill>
                </a:rPr>
                <a:t>Post-Reorganization</a:t>
              </a:r>
            </a:p>
            <a:p>
              <a:pPr lvl="0" algn="ctr">
                <a:lnSpc>
                  <a:spcPct val="95000"/>
                </a:lnSpc>
                <a:defRPr/>
              </a:pPr>
              <a:r>
                <a:rPr lang="en-US" sz="700" kern="0" dirty="0">
                  <a:solidFill>
                    <a:srgbClr val="000000"/>
                  </a:solidFill>
                </a:rPr>
                <a:t>Financial Advisor to the Company</a:t>
              </a:r>
            </a:p>
          </p:txBody>
        </p:sp>
        <p:sp>
          <p:nvSpPr>
            <p:cNvPr id="713" name="Text Box 162"/>
            <p:cNvSpPr txBox="1">
              <a:spLocks noChangeArrowheads="1"/>
            </p:cNvSpPr>
            <p:nvPr/>
          </p:nvSpPr>
          <p:spPr bwMode="auto">
            <a:xfrm>
              <a:off x="10510639" y="-71821"/>
              <a:ext cx="855832"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rPr>
                <a:t>April 2013</a:t>
              </a:r>
            </a:p>
          </p:txBody>
        </p:sp>
        <p:sp>
          <p:nvSpPr>
            <p:cNvPr id="714" name="Text Box 162"/>
            <p:cNvSpPr txBox="1">
              <a:spLocks noChangeArrowheads="1"/>
            </p:cNvSpPr>
            <p:nvPr/>
          </p:nvSpPr>
          <p:spPr bwMode="auto">
            <a:xfrm>
              <a:off x="9766274" y="-71821"/>
              <a:ext cx="780732" cy="215444"/>
            </a:xfrm>
            <a:prstGeom prst="rect">
              <a:avLst/>
            </a:prstGeom>
            <a:noFill/>
            <a:ln w="9525">
              <a:noFill/>
              <a:miter lim="800000"/>
              <a:headEnd/>
              <a:tailEnd/>
            </a:ln>
          </p:spPr>
          <p:txBody>
            <a:bodyPr wrap="square" lIns="45720" rIns="45720">
              <a:spAutoFit/>
            </a:bodyPr>
            <a:lstStyle/>
            <a:p>
              <a:pPr defTabSz="914400">
                <a:defRPr/>
              </a:pPr>
              <a:r>
                <a:rPr lang="en-US" sz="800" kern="0" dirty="0">
                  <a:solidFill>
                    <a:sysClr val="windowText" lastClr="000000"/>
                  </a:solidFill>
                </a:rPr>
                <a:t>Industrials</a:t>
              </a:r>
            </a:p>
          </p:txBody>
        </p:sp>
        <p:pic>
          <p:nvPicPr>
            <p:cNvPr id="715" name="Picture 714" descr="CSAR Side Transparent - Black"/>
            <p:cNvPicPr/>
            <p:nvPr/>
          </p:nvPicPr>
          <p:blipFill>
            <a:blip r:embed="rId22" cstate="print">
              <a:extLst>
                <a:ext uri="{28A0092B-C50C-407E-A947-70E740481C1C}">
                  <a14:useLocalDpi xmlns:a14="http://schemas.microsoft.com/office/drawing/2010/main" val="0"/>
                </a:ext>
              </a:extLst>
            </a:blip>
            <a:srcRect r="-2106"/>
            <a:stretch>
              <a:fillRect/>
            </a:stretch>
          </p:blipFill>
          <p:spPr bwMode="auto">
            <a:xfrm>
              <a:off x="9877310" y="414447"/>
              <a:ext cx="1378124" cy="204799"/>
            </a:xfrm>
            <a:prstGeom prst="rect">
              <a:avLst/>
            </a:prstGeom>
            <a:noFill/>
          </p:spPr>
        </p:pic>
        <p:sp>
          <p:nvSpPr>
            <p:cNvPr id="716" name="Rectangle 161"/>
            <p:cNvSpPr>
              <a:spLocks noChangeArrowheads="1"/>
            </p:cNvSpPr>
            <p:nvPr/>
          </p:nvSpPr>
          <p:spPr bwMode="auto">
            <a:xfrm>
              <a:off x="9766274" y="887540"/>
              <a:ext cx="1600198" cy="221599"/>
            </a:xfrm>
            <a:prstGeom prst="rect">
              <a:avLst/>
            </a:prstGeom>
            <a:noFill/>
            <a:ln w="9525">
              <a:noFill/>
              <a:prstDash val="sysDash"/>
              <a:miter lim="800000"/>
              <a:headEnd/>
              <a:tailEnd/>
            </a:ln>
          </p:spPr>
          <p:txBody>
            <a:bodyPr wrap="square" lIns="18288" tIns="18288" rIns="18288" bIns="18288" anchor="b">
              <a:spAutoFit/>
            </a:bodyPr>
            <a:lstStyle/>
            <a:p>
              <a:pPr algn="ctr" defTabSz="914400">
                <a:defRPr/>
              </a:pPr>
              <a:r>
                <a:rPr lang="en-US" sz="1200" b="1" kern="0" dirty="0">
                  <a:solidFill>
                    <a:srgbClr val="000000"/>
                  </a:solidFill>
                </a:rPr>
                <a:t>$470,000,000</a:t>
              </a:r>
            </a:p>
          </p:txBody>
        </p:sp>
      </p:grpSp>
      <p:grpSp>
        <p:nvGrpSpPr>
          <p:cNvPr id="717" name="Group 716"/>
          <p:cNvGrpSpPr/>
          <p:nvPr/>
        </p:nvGrpSpPr>
        <p:grpSpPr>
          <a:xfrm>
            <a:off x="22011245" y="3781279"/>
            <a:ext cx="1601024" cy="1602740"/>
            <a:chOff x="9497008" y="1117223"/>
            <a:chExt cx="1601024" cy="1602740"/>
          </a:xfrm>
        </p:grpSpPr>
        <p:sp>
          <p:nvSpPr>
            <p:cNvPr id="718" name="Rectangle 717"/>
            <p:cNvSpPr>
              <a:spLocks noChangeArrowheads="1"/>
            </p:cNvSpPr>
            <p:nvPr/>
          </p:nvSpPr>
          <p:spPr bwMode="auto">
            <a:xfrm>
              <a:off x="9497008" y="1117223"/>
              <a:ext cx="1599756" cy="1599690"/>
            </a:xfrm>
            <a:prstGeom prst="rect">
              <a:avLst/>
            </a:prstGeom>
            <a:solidFill>
              <a:srgbClr val="FFFFFF"/>
            </a:solidFill>
            <a:ln w="9525">
              <a:solidFill>
                <a:srgbClr val="808080"/>
              </a:solidFill>
              <a:miter lim="800000"/>
              <a:headEnd/>
              <a:tailEnd/>
            </a:ln>
          </p:spPr>
          <p:txBody>
            <a:bodyPr lIns="45720" tIns="960120" rIns="45720" bIns="45720" anchor="t"/>
            <a:lstStyle/>
            <a:p>
              <a:pPr fontAlgn="base">
                <a:lnSpc>
                  <a:spcPct val="115000"/>
                </a:lnSpc>
                <a:spcAft>
                  <a:spcPts val="1000"/>
                </a:spcAft>
              </a:pPr>
              <a:r>
                <a:rPr lang="en-US" sz="1100" dirty="0">
                  <a:solidFill>
                    <a:srgbClr val="000000"/>
                  </a:solidFill>
                  <a:latin typeface="Trade Gothic LT Com"/>
                  <a:ea typeface="Times New Roman"/>
                  <a:cs typeface="Times New Roman"/>
                </a:rPr>
                <a:t> </a:t>
              </a:r>
              <a:endParaRPr lang="en-US" sz="1200" dirty="0">
                <a:latin typeface="Times New Roman"/>
                <a:ea typeface="Times New Roman"/>
              </a:endParaRPr>
            </a:p>
          </p:txBody>
        </p:sp>
        <p:sp>
          <p:nvSpPr>
            <p:cNvPr id="719" name="Rectangle 718"/>
            <p:cNvSpPr>
              <a:spLocks noChangeArrowheads="1"/>
            </p:cNvSpPr>
            <p:nvPr/>
          </p:nvSpPr>
          <p:spPr bwMode="auto">
            <a:xfrm>
              <a:off x="9497008" y="2365251"/>
              <a:ext cx="1601024" cy="354712"/>
            </a:xfrm>
            <a:prstGeom prst="rect">
              <a:avLst/>
            </a:prstGeom>
            <a:noFill/>
            <a:ln w="9525">
              <a:noFill/>
              <a:miter lim="800000"/>
              <a:headEnd/>
              <a:tailEnd/>
            </a:ln>
          </p:spPr>
          <p:txBody>
            <a:bodyPr wrap="square" lIns="18288" tIns="18288" rIns="18288" bIns="18288" anchor="b">
              <a:spAutoFit/>
            </a:bodyPr>
            <a:lstStyle/>
            <a:p>
              <a:pPr algn="ctr" fontAlgn="base"/>
              <a:r>
                <a:rPr lang="en-US" sz="700" dirty="0">
                  <a:solidFill>
                    <a:srgbClr val="000000"/>
                  </a:solidFill>
                  <a:latin typeface="Trade Gothic LT Com"/>
                  <a:ea typeface="Times New Roman"/>
                  <a:cs typeface="Times New Roman"/>
                </a:rPr>
                <a:t>Sale to Handy &amp; Harman Ltd</a:t>
              </a:r>
            </a:p>
            <a:p>
              <a:pPr algn="ctr" fontAlgn="base"/>
              <a:r>
                <a:rPr lang="en-US" sz="700" dirty="0">
                  <a:solidFill>
                    <a:srgbClr val="000000"/>
                  </a:solidFill>
                  <a:latin typeface="Trade Gothic LT Com"/>
                  <a:ea typeface="Times New Roman"/>
                  <a:cs typeface="Times New Roman"/>
                </a:rPr>
                <a:t>Post-Reorganization </a:t>
              </a:r>
              <a:endParaRPr lang="en-US" sz="1200" dirty="0">
                <a:latin typeface="Times New Roman"/>
                <a:ea typeface="Times New Roman"/>
              </a:endParaRPr>
            </a:p>
            <a:p>
              <a:pPr lvl="0" algn="ctr">
                <a:lnSpc>
                  <a:spcPct val="95000"/>
                </a:lnSpc>
                <a:defRPr/>
              </a:pPr>
              <a:r>
                <a:rPr lang="en-US" sz="700" kern="0" dirty="0">
                  <a:solidFill>
                    <a:srgbClr val="000000"/>
                  </a:solidFill>
                </a:rPr>
                <a:t>Financial Advisor to the Company</a:t>
              </a:r>
            </a:p>
          </p:txBody>
        </p:sp>
        <p:sp>
          <p:nvSpPr>
            <p:cNvPr id="720" name="Text Box 162"/>
            <p:cNvSpPr txBox="1">
              <a:spLocks noChangeArrowheads="1"/>
            </p:cNvSpPr>
            <p:nvPr/>
          </p:nvSpPr>
          <p:spPr bwMode="auto">
            <a:xfrm>
              <a:off x="10242308" y="1117223"/>
              <a:ext cx="851298" cy="220909"/>
            </a:xfrm>
            <a:prstGeom prst="rect">
              <a:avLst/>
            </a:prstGeom>
            <a:noFill/>
            <a:ln w="9525">
              <a:noFill/>
              <a:miter lim="800000"/>
              <a:headEnd/>
              <a:tailEnd/>
            </a:ln>
          </p:spPr>
          <p:txBody>
            <a:bodyPr wrap="square" lIns="45720" rIns="45720">
              <a:spAutoFit/>
            </a:bodyPr>
            <a:lstStyle/>
            <a:p>
              <a:pPr algn="r" fontAlgn="base"/>
              <a:r>
                <a:rPr lang="en-US" sz="800" dirty="0">
                  <a:solidFill>
                    <a:srgbClr val="000000"/>
                  </a:solidFill>
                  <a:latin typeface="Trade Gothic LT Com"/>
                  <a:ea typeface="Times New Roman"/>
                  <a:cs typeface="Times New Roman"/>
                </a:rPr>
                <a:t>April 2013</a:t>
              </a:r>
              <a:endParaRPr lang="en-US" sz="1200" dirty="0">
                <a:latin typeface="Times New Roman"/>
                <a:ea typeface="Times New Roman"/>
              </a:endParaRPr>
            </a:p>
          </p:txBody>
        </p:sp>
        <p:sp>
          <p:nvSpPr>
            <p:cNvPr id="721" name="Text Box 162"/>
            <p:cNvSpPr txBox="1">
              <a:spLocks noChangeArrowheads="1"/>
            </p:cNvSpPr>
            <p:nvPr/>
          </p:nvSpPr>
          <p:spPr bwMode="auto">
            <a:xfrm>
              <a:off x="9497008" y="1117223"/>
              <a:ext cx="784007" cy="220909"/>
            </a:xfrm>
            <a:prstGeom prst="rect">
              <a:avLst/>
            </a:prstGeom>
            <a:noFill/>
            <a:ln w="9525">
              <a:noFill/>
              <a:miter lim="800000"/>
              <a:headEnd/>
              <a:tailEnd/>
            </a:ln>
          </p:spPr>
          <p:txBody>
            <a:bodyPr lIns="45720" rIns="45720">
              <a:spAutoFit/>
            </a:bodyPr>
            <a:lstStyle/>
            <a:p>
              <a:pPr fontAlgn="base"/>
              <a:r>
                <a:rPr lang="en-US" sz="800" dirty="0">
                  <a:solidFill>
                    <a:srgbClr val="000000"/>
                  </a:solidFill>
                  <a:latin typeface="Trade Gothic LT Com"/>
                  <a:ea typeface="Times New Roman"/>
                  <a:cs typeface="Times New Roman"/>
                </a:rPr>
                <a:t>Industrials</a:t>
              </a:r>
              <a:endParaRPr lang="en-US" sz="1200" dirty="0">
                <a:latin typeface="Times New Roman"/>
                <a:ea typeface="Times New Roman"/>
              </a:endParaRPr>
            </a:p>
          </p:txBody>
        </p:sp>
        <p:grpSp>
          <p:nvGrpSpPr>
            <p:cNvPr id="722" name="Group 721"/>
            <p:cNvGrpSpPr/>
            <p:nvPr/>
          </p:nvGrpSpPr>
          <p:grpSpPr>
            <a:xfrm>
              <a:off x="9566540" y="1545356"/>
              <a:ext cx="1462407" cy="632480"/>
              <a:chOff x="9526467" y="1545356"/>
              <a:chExt cx="1462407" cy="632480"/>
            </a:xfrm>
          </p:grpSpPr>
          <p:pic>
            <p:nvPicPr>
              <p:cNvPr id="723" name="Picture 722"/>
              <p:cNvPicPr>
                <a:picLocks noChangeAspect="1" noChangeArrowheads="1"/>
              </p:cNvPicPr>
              <p:nvPr/>
            </p:nvPicPr>
            <p:blipFill rotWithShape="1">
              <a:blip r:embed="rId23">
                <a:extLst>
                  <a:ext uri="{28A0092B-C50C-407E-A947-70E740481C1C}">
                    <a14:useLocalDpi xmlns:a14="http://schemas.microsoft.com/office/drawing/2010/main" val="0"/>
                  </a:ext>
                </a:extLst>
              </a:blip>
              <a:srcRect r="66261"/>
              <a:stretch/>
            </p:blipFill>
            <p:spPr bwMode="auto">
              <a:xfrm>
                <a:off x="9851904" y="1545356"/>
                <a:ext cx="829736" cy="32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 name="Picture 723"/>
              <p:cNvPicPr>
                <a:picLocks noChangeAspect="1" noChangeArrowheads="1"/>
              </p:cNvPicPr>
              <p:nvPr/>
            </p:nvPicPr>
            <p:blipFill rotWithShape="1">
              <a:blip r:embed="rId23">
                <a:extLst>
                  <a:ext uri="{28A0092B-C50C-407E-A947-70E740481C1C}">
                    <a14:useLocalDpi xmlns:a14="http://schemas.microsoft.com/office/drawing/2010/main" val="0"/>
                  </a:ext>
                </a:extLst>
              </a:blip>
              <a:srcRect l="33739" r="3391"/>
              <a:stretch/>
            </p:blipFill>
            <p:spPr bwMode="auto">
              <a:xfrm>
                <a:off x="9526467" y="1870395"/>
                <a:ext cx="1462407" cy="30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25" name="Group 724"/>
          <p:cNvGrpSpPr/>
          <p:nvPr/>
        </p:nvGrpSpPr>
        <p:grpSpPr>
          <a:xfrm>
            <a:off x="10005711" y="10692021"/>
            <a:ext cx="1601055" cy="1600200"/>
            <a:chOff x="9766272" y="-68930"/>
            <a:chExt cx="1601055" cy="1600200"/>
          </a:xfrm>
        </p:grpSpPr>
        <p:sp>
          <p:nvSpPr>
            <p:cNvPr id="726" name="Rectangle 725"/>
            <p:cNvSpPr/>
            <p:nvPr/>
          </p:nvSpPr>
          <p:spPr>
            <a:xfrm>
              <a:off x="9766272" y="-68930"/>
              <a:ext cx="1600200" cy="160020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 name="TextBox 726"/>
            <p:cNvSpPr txBox="1"/>
            <p:nvPr/>
          </p:nvSpPr>
          <p:spPr>
            <a:xfrm>
              <a:off x="10489503" y="-68930"/>
              <a:ext cx="877824" cy="215444"/>
            </a:xfrm>
            <a:prstGeom prst="rect">
              <a:avLst/>
            </a:prstGeom>
            <a:noFill/>
          </p:spPr>
          <p:txBody>
            <a:bodyPr wrap="square" lIns="45720" rIns="45720" rtlCol="0">
              <a:spAutoFit/>
            </a:bodyPr>
            <a:lstStyle/>
            <a:p>
              <a:pPr algn="r"/>
              <a:r>
                <a:rPr lang="en-US" sz="800" dirty="0">
                  <a:latin typeface="Trade Gothic LT Com" pitchFamily="34" charset="0"/>
                </a:rPr>
                <a:t>July 2014</a:t>
              </a:r>
            </a:p>
          </p:txBody>
        </p:sp>
        <p:sp>
          <p:nvSpPr>
            <p:cNvPr id="728" name="TextBox 727"/>
            <p:cNvSpPr txBox="1"/>
            <p:nvPr/>
          </p:nvSpPr>
          <p:spPr>
            <a:xfrm>
              <a:off x="9767127" y="913410"/>
              <a:ext cx="1600200" cy="184666"/>
            </a:xfrm>
            <a:prstGeom prst="rect">
              <a:avLst/>
            </a:prstGeom>
            <a:noFill/>
          </p:spPr>
          <p:txBody>
            <a:bodyPr wrap="square" lIns="0" tIns="0" rIns="0" bIns="0" rtlCol="0">
              <a:spAutoFit/>
            </a:bodyPr>
            <a:lstStyle/>
            <a:p>
              <a:pPr algn="ctr"/>
              <a:r>
                <a:rPr lang="en-US" sz="1200" b="1" dirty="0">
                  <a:latin typeface="Trade Gothic LT Com" pitchFamily="34" charset="0"/>
                </a:rPr>
                <a:t>$1,475,000,000</a:t>
              </a:r>
            </a:p>
          </p:txBody>
        </p:sp>
        <p:sp>
          <p:nvSpPr>
            <p:cNvPr id="729" name="Text Box 162"/>
            <p:cNvSpPr txBox="1">
              <a:spLocks noChangeArrowheads="1"/>
            </p:cNvSpPr>
            <p:nvPr/>
          </p:nvSpPr>
          <p:spPr bwMode="auto">
            <a:xfrm>
              <a:off x="9766272" y="-68930"/>
              <a:ext cx="1033539" cy="215444"/>
            </a:xfrm>
            <a:prstGeom prst="rect">
              <a:avLst/>
            </a:prstGeom>
            <a:noFill/>
            <a:ln w="9525">
              <a:noFill/>
              <a:miter lim="800000"/>
              <a:headEnd/>
              <a:tailEnd/>
            </a:ln>
          </p:spPr>
          <p:txBody>
            <a:bodyPr lIns="45720" rIns="45720">
              <a:noAutofit/>
            </a:bodyPr>
            <a:lstStyle/>
            <a:p>
              <a:r>
                <a:rPr lang="en-US" sz="800" dirty="0">
                  <a:latin typeface="Trade Gothic LT Com" pitchFamily="34" charset="0"/>
                </a:rPr>
                <a:t>Maritime</a:t>
              </a:r>
            </a:p>
          </p:txBody>
        </p:sp>
        <p:sp>
          <p:nvSpPr>
            <p:cNvPr id="730" name="Rectangle 161"/>
            <p:cNvSpPr>
              <a:spLocks noChangeArrowheads="1"/>
            </p:cNvSpPr>
            <p:nvPr/>
          </p:nvSpPr>
          <p:spPr bwMode="auto">
            <a:xfrm>
              <a:off x="9766272" y="1187330"/>
              <a:ext cx="1598472" cy="343940"/>
            </a:xfrm>
            <a:prstGeom prst="rect">
              <a:avLst/>
            </a:prstGeom>
            <a:noFill/>
            <a:ln w="9525">
              <a:noFill/>
              <a:miter lim="800000"/>
              <a:headEnd/>
              <a:tailEnd/>
            </a:ln>
          </p:spPr>
          <p:txBody>
            <a:bodyPr wrap="square" lIns="18288" tIns="18288" rIns="18288" bIns="18288" anchor="b">
              <a:spAutoFit/>
            </a:bodyPr>
            <a:lstStyle/>
            <a:p>
              <a:pPr lvl="0" algn="ctr">
                <a:lnSpc>
                  <a:spcPct val="95000"/>
                </a:lnSpc>
              </a:pPr>
              <a:r>
                <a:rPr lang="en-US" sz="700" dirty="0">
                  <a:latin typeface="Trade Gothic LT Com" pitchFamily="34" charset="0"/>
                </a:rPr>
                <a:t>Restructuring</a:t>
              </a:r>
            </a:p>
            <a:p>
              <a:pPr lvl="0" algn="ctr">
                <a:lnSpc>
                  <a:spcPct val="95000"/>
                </a:lnSpc>
              </a:pPr>
              <a:r>
                <a:rPr lang="en-US" sz="700" dirty="0">
                  <a:latin typeface="Trade Gothic LT Com" pitchFamily="34" charset="0"/>
                </a:rPr>
                <a:t>Financial Advisor to Committee of Convertible Noteholders</a:t>
              </a:r>
            </a:p>
          </p:txBody>
        </p:sp>
        <p:pic>
          <p:nvPicPr>
            <p:cNvPr id="731" name="Picture 3"/>
            <p:cNvPicPr>
              <a:picLocks noChangeAspect="1" noChangeArrowheads="1"/>
            </p:cNvPicPr>
            <p:nvPr/>
          </p:nvPicPr>
          <p:blipFill rotWithShape="1">
            <a:blip r:embed="rId24">
              <a:extLst>
                <a:ext uri="{28A0092B-C50C-407E-A947-70E740481C1C}">
                  <a14:useLocalDpi xmlns:a14="http://schemas.microsoft.com/office/drawing/2010/main" val="0"/>
                </a:ext>
              </a:extLst>
            </a:blip>
            <a:srcRect t="24271" b="20351"/>
            <a:stretch/>
          </p:blipFill>
          <p:spPr bwMode="auto">
            <a:xfrm>
              <a:off x="9816792" y="333152"/>
              <a:ext cx="1506368" cy="54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32" name="Group 731"/>
          <p:cNvGrpSpPr/>
          <p:nvPr/>
        </p:nvGrpSpPr>
        <p:grpSpPr>
          <a:xfrm>
            <a:off x="16206117" y="9991627"/>
            <a:ext cx="1600200" cy="1600200"/>
            <a:chOff x="18830341" y="-520024"/>
            <a:chExt cx="1600200" cy="1600200"/>
          </a:xfrm>
        </p:grpSpPr>
        <p:grpSp>
          <p:nvGrpSpPr>
            <p:cNvPr id="733" name="Group 732"/>
            <p:cNvGrpSpPr/>
            <p:nvPr/>
          </p:nvGrpSpPr>
          <p:grpSpPr>
            <a:xfrm>
              <a:off x="18830341" y="-520024"/>
              <a:ext cx="1600200" cy="1600200"/>
              <a:chOff x="9515598" y="-2152096"/>
              <a:chExt cx="1600200" cy="1600200"/>
            </a:xfrm>
          </p:grpSpPr>
          <p:sp>
            <p:nvSpPr>
              <p:cNvPr id="735" name="Rectangle 734"/>
              <p:cNvSpPr>
                <a:spLocks noChangeArrowheads="1"/>
              </p:cNvSpPr>
              <p:nvPr/>
            </p:nvSpPr>
            <p:spPr bwMode="auto">
              <a:xfrm>
                <a:off x="9515598" y="-2152096"/>
                <a:ext cx="1590800" cy="1600200"/>
              </a:xfrm>
              <a:prstGeom prst="rect">
                <a:avLst/>
              </a:prstGeom>
              <a:solidFill>
                <a:srgbClr val="FFFFFF"/>
              </a:solidFill>
              <a:ln w="9525">
                <a:solidFill>
                  <a:srgbClr val="808080"/>
                </a:solidFill>
                <a:miter lim="800000"/>
                <a:headEnd/>
                <a:tailEnd/>
              </a:ln>
            </p:spPr>
            <p:txBody>
              <a:bodyPr lIns="45720" tIns="960120" rIns="457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b="1" dirty="0">
                  <a:solidFill>
                    <a:prstClr val="black"/>
                  </a:solidFill>
                </a:endParaRPr>
              </a:p>
            </p:txBody>
          </p:sp>
          <p:sp>
            <p:nvSpPr>
              <p:cNvPr id="736" name="Rectangle 735"/>
              <p:cNvSpPr>
                <a:spLocks noChangeArrowheads="1"/>
              </p:cNvSpPr>
              <p:nvPr/>
            </p:nvSpPr>
            <p:spPr bwMode="auto">
              <a:xfrm>
                <a:off x="9521606" y="-893528"/>
                <a:ext cx="1594192" cy="341632"/>
              </a:xfrm>
              <a:prstGeom prst="rect">
                <a:avLst/>
              </a:prstGeom>
              <a:noFill/>
              <a:ln w="9525">
                <a:noFill/>
                <a:miter lim="800000"/>
                <a:headEnd/>
                <a:tailEnd/>
              </a:ln>
            </p:spPr>
            <p:txBody>
              <a:bodyPr wrap="square" lIns="0" tIns="0" rIns="0" bIns="18288"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700" dirty="0">
                    <a:solidFill>
                      <a:prstClr val="black"/>
                    </a:solidFill>
                  </a:rPr>
                  <a:t>Restructuring</a:t>
                </a:r>
                <a:br>
                  <a:rPr lang="en-US" sz="700" dirty="0">
                    <a:solidFill>
                      <a:prstClr val="black"/>
                    </a:solidFill>
                  </a:rPr>
                </a:br>
                <a:r>
                  <a:rPr lang="en-US" sz="700" dirty="0">
                    <a:solidFill>
                      <a:prstClr val="black"/>
                    </a:solidFill>
                  </a:rPr>
                  <a:t>Financial Advisor to the Special committee of the Board of directors</a:t>
                </a:r>
                <a:endParaRPr lang="en-US" sz="700" kern="0" dirty="0">
                  <a:solidFill>
                    <a:srgbClr val="000000"/>
                  </a:solidFill>
                </a:endParaRPr>
              </a:p>
            </p:txBody>
          </p:sp>
          <p:sp>
            <p:nvSpPr>
              <p:cNvPr id="737" name="Text Box 162"/>
              <p:cNvSpPr txBox="1">
                <a:spLocks noChangeArrowheads="1"/>
              </p:cNvSpPr>
              <p:nvPr/>
            </p:nvSpPr>
            <p:spPr bwMode="auto">
              <a:xfrm>
                <a:off x="10326780" y="-2152096"/>
                <a:ext cx="779618" cy="215444"/>
              </a:xfrm>
              <a:prstGeom prst="rect">
                <a:avLst/>
              </a:prstGeom>
              <a:noFill/>
              <a:ln w="9525">
                <a:noFill/>
                <a:miter lim="800000"/>
                <a:headEnd/>
                <a:tailEnd/>
              </a:ln>
            </p:spPr>
            <p:txBody>
              <a:bodyPr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prstClr val="black"/>
                    </a:solidFill>
                  </a:rPr>
                  <a:t>July 2014</a:t>
                </a:r>
              </a:p>
            </p:txBody>
          </p:sp>
          <p:sp>
            <p:nvSpPr>
              <p:cNvPr id="738" name="Rectangle 737"/>
              <p:cNvSpPr/>
              <p:nvPr/>
            </p:nvSpPr>
            <p:spPr>
              <a:xfrm>
                <a:off x="9521606" y="-1166865"/>
                <a:ext cx="1590799"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prstClr val="black"/>
                    </a:solidFill>
                  </a:rPr>
                  <a:t>$300,000,000</a:t>
                </a:r>
              </a:p>
            </p:txBody>
          </p:sp>
          <p:sp>
            <p:nvSpPr>
              <p:cNvPr id="739" name="Text Box 162"/>
              <p:cNvSpPr txBox="1">
                <a:spLocks noChangeArrowheads="1"/>
              </p:cNvSpPr>
              <p:nvPr/>
            </p:nvSpPr>
            <p:spPr bwMode="auto">
              <a:xfrm>
                <a:off x="9515944" y="-2137807"/>
                <a:ext cx="784225" cy="215444"/>
              </a:xfrm>
              <a:prstGeom prst="rect">
                <a:avLst/>
              </a:prstGeom>
              <a:noFill/>
              <a:ln w="9525">
                <a:noFill/>
                <a:miter lim="800000"/>
                <a:headEnd/>
                <a:tailEnd/>
              </a:ln>
            </p:spPr>
            <p:txBody>
              <a:bodyPr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0" hangingPunct="0"/>
                <a:r>
                  <a:rPr lang="en-US" sz="800" dirty="0">
                    <a:latin typeface="Trade Gothic LT Com" pitchFamily="34" charset="0"/>
                  </a:rPr>
                  <a:t>Consumer</a:t>
                </a:r>
              </a:p>
            </p:txBody>
          </p:sp>
        </p:grpSp>
        <p:pic>
          <p:nvPicPr>
            <p:cNvPr id="734" name="Picture 73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921827" y="-54226"/>
              <a:ext cx="1438885" cy="30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40" name="Group 739"/>
          <p:cNvGrpSpPr/>
          <p:nvPr/>
        </p:nvGrpSpPr>
        <p:grpSpPr>
          <a:xfrm>
            <a:off x="15499906" y="-3342469"/>
            <a:ext cx="1600200" cy="1605491"/>
            <a:chOff x="9768659" y="-69795"/>
            <a:chExt cx="1600200" cy="1605491"/>
          </a:xfrm>
        </p:grpSpPr>
        <p:sp>
          <p:nvSpPr>
            <p:cNvPr id="741" name="Rectangle 740"/>
            <p:cNvSpPr>
              <a:spLocks noChangeArrowheads="1"/>
            </p:cNvSpPr>
            <p:nvPr/>
          </p:nvSpPr>
          <p:spPr bwMode="auto">
            <a:xfrm>
              <a:off x="9768659" y="-69795"/>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2000"/>
                </a:spcBef>
                <a:defRPr/>
              </a:pPr>
              <a:endParaRPr lang="en-US" sz="1200" b="1" kern="0" dirty="0">
                <a:solidFill>
                  <a:sysClr val="windowText" lastClr="000000"/>
                </a:solidFill>
              </a:endParaRPr>
            </a:p>
          </p:txBody>
        </p:sp>
        <p:sp>
          <p:nvSpPr>
            <p:cNvPr id="742" name="Rectangle 741"/>
            <p:cNvSpPr>
              <a:spLocks noChangeArrowheads="1"/>
            </p:cNvSpPr>
            <p:nvPr/>
          </p:nvSpPr>
          <p:spPr bwMode="auto">
            <a:xfrm>
              <a:off x="9768659" y="1191756"/>
              <a:ext cx="1600200" cy="343940"/>
            </a:xfrm>
            <a:prstGeom prst="rect">
              <a:avLst/>
            </a:prstGeom>
            <a:noFill/>
            <a:ln w="9525">
              <a:noFill/>
              <a:prstDash val="sysDash"/>
              <a:miter lim="800000"/>
              <a:headEnd/>
              <a:tailEnd/>
            </a:ln>
          </p:spPr>
          <p:txBody>
            <a:bodyPr wrap="square" lIns="18288" tIns="18288" rIns="18288" bIns="18288"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5000"/>
                </a:lnSpc>
                <a:defRPr/>
              </a:pPr>
              <a:r>
                <a:rPr lang="en-US" sz="700" kern="0" dirty="0">
                  <a:solidFill>
                    <a:srgbClr val="000000"/>
                  </a:solidFill>
                </a:rPr>
                <a:t>Sale to Shamrock Capital</a:t>
              </a:r>
            </a:p>
            <a:p>
              <a:pPr lvl="0" algn="ctr">
                <a:lnSpc>
                  <a:spcPct val="95000"/>
                </a:lnSpc>
                <a:defRPr/>
              </a:pPr>
              <a:r>
                <a:rPr lang="en-US" sz="700" kern="0" dirty="0">
                  <a:solidFill>
                    <a:srgbClr val="000000"/>
                  </a:solidFill>
                </a:rPr>
                <a:t>Post-Reorg M&amp;A</a:t>
              </a:r>
            </a:p>
            <a:p>
              <a:pPr lvl="0" algn="ctr">
                <a:lnSpc>
                  <a:spcPct val="95000"/>
                </a:lnSpc>
                <a:defRPr/>
              </a:pPr>
              <a:r>
                <a:rPr lang="en-US" sz="700" kern="0" dirty="0">
                  <a:solidFill>
                    <a:srgbClr val="000000"/>
                  </a:solidFill>
                </a:rPr>
                <a:t>Financial Advisor to the Company</a:t>
              </a:r>
            </a:p>
          </p:txBody>
        </p:sp>
        <p:sp>
          <p:nvSpPr>
            <p:cNvPr id="743" name="Text Box 162"/>
            <p:cNvSpPr txBox="1">
              <a:spLocks noChangeArrowheads="1"/>
            </p:cNvSpPr>
            <p:nvPr/>
          </p:nvSpPr>
          <p:spPr bwMode="auto">
            <a:xfrm>
              <a:off x="10513026" y="-69795"/>
              <a:ext cx="855832" cy="215444"/>
            </a:xfrm>
            <a:prstGeom prst="rect">
              <a:avLst/>
            </a:prstGeom>
            <a:noFill/>
            <a:ln w="9525">
              <a:noFill/>
              <a:miter lim="800000"/>
              <a:headEnd/>
              <a:tailEnd/>
            </a:ln>
          </p:spPr>
          <p:txBody>
            <a:bodyPr wrap="square"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kern="0" dirty="0">
                  <a:solidFill>
                    <a:sysClr val="windowText" lastClr="000000"/>
                  </a:solidFill>
                </a:rPr>
                <a:t>September 2014</a:t>
              </a:r>
            </a:p>
          </p:txBody>
        </p:sp>
        <p:sp>
          <p:nvSpPr>
            <p:cNvPr id="744" name="Text Box 162"/>
            <p:cNvSpPr txBox="1">
              <a:spLocks noChangeArrowheads="1"/>
            </p:cNvSpPr>
            <p:nvPr/>
          </p:nvSpPr>
          <p:spPr bwMode="auto">
            <a:xfrm>
              <a:off x="9768661" y="-69795"/>
              <a:ext cx="780732" cy="215444"/>
            </a:xfrm>
            <a:prstGeom prst="rect">
              <a:avLst/>
            </a:prstGeom>
            <a:noFill/>
            <a:ln w="9525">
              <a:noFill/>
              <a:miter lim="800000"/>
              <a:headEnd/>
              <a:tailEnd/>
            </a:ln>
          </p:spPr>
          <p:txBody>
            <a:bodyPr wrap="square"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kern="0" dirty="0">
                  <a:solidFill>
                    <a:sysClr val="windowText" lastClr="000000"/>
                  </a:solidFill>
                </a:rPr>
                <a:t>Media</a:t>
              </a:r>
            </a:p>
          </p:txBody>
        </p:sp>
        <p:pic>
          <p:nvPicPr>
            <p:cNvPr id="745"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823561" y="514456"/>
              <a:ext cx="1490397" cy="41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6" name="Title 9"/>
          <p:cNvSpPr txBox="1">
            <a:spLocks/>
          </p:cNvSpPr>
          <p:nvPr/>
        </p:nvSpPr>
        <p:spPr>
          <a:xfrm>
            <a:off x="1616074" y="145203"/>
            <a:ext cx="8877300" cy="553998"/>
          </a:xfrm>
          <a:prstGeom prst="rect">
            <a:avLst/>
          </a:prstGeom>
        </p:spPr>
        <p:txBody>
          <a:bodyPr vert="horz" wrap="square" lIns="73152" tIns="0" rIns="73152" bIns="0" rtlCol="0" anchor="t" anchorCtr="0">
            <a:spAutoFit/>
          </a:bodyPr>
          <a:lstStyle>
            <a:lvl1pPr algn="l" defTabSz="914400" rtl="0" eaLnBrk="1" latinLnBrk="0" hangingPunct="1">
              <a:spcBef>
                <a:spcPct val="0"/>
              </a:spcBef>
              <a:buNone/>
              <a:defRPr sz="1600" b="1" kern="1200">
                <a:solidFill>
                  <a:schemeClr val="tx1"/>
                </a:solidFill>
                <a:latin typeface="Trade Gothic LT Com" pitchFamily="34" charset="0"/>
                <a:ea typeface="+mj-ea"/>
                <a:cs typeface="Arial" pitchFamily="34" charset="0"/>
              </a:defRPr>
            </a:lvl1pPr>
          </a:lstStyle>
          <a:p>
            <a:r>
              <a:rPr lang="en-US" sz="1800" dirty="0" smtClean="0">
                <a:effectLst>
                  <a:outerShdw blurRad="38100" dist="38100" dir="2700000" algn="tl">
                    <a:srgbClr val="000000">
                      <a:alpha val="43137"/>
                    </a:srgbClr>
                  </a:outerShdw>
                </a:effectLst>
                <a:latin typeface="+mj-lt"/>
              </a:rPr>
              <a:t>Michael O’Hara</a:t>
            </a:r>
          </a:p>
          <a:p>
            <a:r>
              <a:rPr lang="en-US" sz="1800" dirty="0" smtClean="0">
                <a:latin typeface="+mj-lt"/>
              </a:rPr>
              <a:t>Jefferies – Co-Head of US &amp; Managing Director</a:t>
            </a:r>
            <a:endParaRPr lang="en-US" sz="1800" dirty="0">
              <a:latin typeface="+mj-lt"/>
            </a:endParaRPr>
          </a:p>
        </p:txBody>
      </p:sp>
      <p:grpSp>
        <p:nvGrpSpPr>
          <p:cNvPr id="762" name="Group 761"/>
          <p:cNvGrpSpPr>
            <a:grpSpLocks/>
          </p:cNvGrpSpPr>
          <p:nvPr/>
        </p:nvGrpSpPr>
        <p:grpSpPr>
          <a:xfrm>
            <a:off x="21335140" y="-2754855"/>
            <a:ext cx="1600200" cy="1600200"/>
            <a:chOff x="15798596" y="6332431"/>
            <a:chExt cx="1600200" cy="1602523"/>
          </a:xfrm>
        </p:grpSpPr>
        <p:sp>
          <p:nvSpPr>
            <p:cNvPr id="763" name="Rectangle 160"/>
            <p:cNvSpPr>
              <a:spLocks noChangeArrowheads="1"/>
            </p:cNvSpPr>
            <p:nvPr/>
          </p:nvSpPr>
          <p:spPr bwMode="auto">
            <a:xfrm>
              <a:off x="15798596" y="6334754"/>
              <a:ext cx="1597759"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a:endParaRPr lang="en-US" sz="1200" b="1" dirty="0">
                <a:solidFill>
                  <a:srgbClr val="000000"/>
                </a:solidFill>
                <a:latin typeface="Trade Gothic LT Com" pitchFamily="34" charset="0"/>
                <a:cs typeface="Arial" charset="0"/>
              </a:endParaRPr>
            </a:p>
          </p:txBody>
        </p:sp>
        <p:sp>
          <p:nvSpPr>
            <p:cNvPr id="764" name="Rectangle 14"/>
            <p:cNvSpPr>
              <a:spLocks noChangeArrowheads="1"/>
            </p:cNvSpPr>
            <p:nvPr/>
          </p:nvSpPr>
          <p:spPr bwMode="auto">
            <a:xfrm>
              <a:off x="15815032" y="7684140"/>
              <a:ext cx="1571228" cy="241605"/>
            </a:xfrm>
            <a:prstGeom prst="rect">
              <a:avLst/>
            </a:prstGeom>
            <a:noFill/>
            <a:ln w="9525">
              <a:noFill/>
              <a:miter lim="800000"/>
              <a:headEnd/>
              <a:tailEnd/>
            </a:ln>
          </p:spPr>
          <p:txBody>
            <a:bodyPr wrap="square" lIns="18288" tIns="18288" rIns="18288" bIns="18288" anchor="b">
              <a:spAutoFit/>
            </a:bodyPr>
            <a:lstStyle/>
            <a:p>
              <a:pPr algn="ctr">
                <a:lnSpc>
                  <a:spcPct val="95000"/>
                </a:lnSpc>
              </a:pPr>
              <a:r>
                <a:rPr lang="en-US" sz="700" dirty="0">
                  <a:solidFill>
                    <a:srgbClr val="000000"/>
                  </a:solidFill>
                  <a:latin typeface="Trade Gothic LT Com" pitchFamily="34" charset="0"/>
                </a:rPr>
                <a:t>First &amp; Second Lien Exit Financings</a:t>
              </a:r>
            </a:p>
            <a:p>
              <a:pPr algn="ctr">
                <a:lnSpc>
                  <a:spcPct val="95000"/>
                </a:lnSpc>
              </a:pPr>
              <a:r>
                <a:rPr lang="en-US" sz="700" dirty="0">
                  <a:solidFill>
                    <a:srgbClr val="000000"/>
                  </a:solidFill>
                  <a:latin typeface="Trade Gothic LT Com" pitchFamily="34" charset="0"/>
                </a:rPr>
                <a:t>Lead Arranger</a:t>
              </a:r>
            </a:p>
          </p:txBody>
        </p:sp>
        <p:sp>
          <p:nvSpPr>
            <p:cNvPr id="765" name="Rectangle 764"/>
            <p:cNvSpPr/>
            <p:nvPr/>
          </p:nvSpPr>
          <p:spPr>
            <a:xfrm>
              <a:off x="15801038" y="7443470"/>
              <a:ext cx="1597758"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$2,750,000,000</a:t>
              </a:r>
            </a:p>
          </p:txBody>
        </p:sp>
        <p:pic>
          <p:nvPicPr>
            <p:cNvPr id="766" name="Picture 2"/>
            <p:cNvPicPr>
              <a:picLocks noChangeAspect="1" noChangeArrowheads="1"/>
            </p:cNvPicPr>
            <p:nvPr/>
          </p:nvPicPr>
          <p:blipFill>
            <a:blip r:embed="rId27" cstate="print"/>
            <a:srcRect/>
            <a:stretch>
              <a:fillRect/>
            </a:stretch>
          </p:blipFill>
          <p:spPr bwMode="auto">
            <a:xfrm>
              <a:off x="15840162" y="6801013"/>
              <a:ext cx="1521676" cy="358688"/>
            </a:xfrm>
            <a:prstGeom prst="rect">
              <a:avLst/>
            </a:prstGeom>
            <a:noFill/>
            <a:ln w="9525">
              <a:noFill/>
              <a:miter lim="800000"/>
              <a:headEnd/>
              <a:tailEnd/>
            </a:ln>
            <a:effectLst/>
          </p:spPr>
        </p:pic>
        <p:sp>
          <p:nvSpPr>
            <p:cNvPr id="767" name="Text Box 162"/>
            <p:cNvSpPr txBox="1">
              <a:spLocks noChangeArrowheads="1"/>
            </p:cNvSpPr>
            <p:nvPr/>
          </p:nvSpPr>
          <p:spPr bwMode="auto">
            <a:xfrm>
              <a:off x="15811338" y="6332431"/>
              <a:ext cx="784225" cy="215444"/>
            </a:xfrm>
            <a:prstGeom prst="rect">
              <a:avLst/>
            </a:prstGeom>
            <a:noFill/>
            <a:ln w="9525">
              <a:noFill/>
              <a:miter lim="800000"/>
              <a:headEnd/>
              <a:tailEnd/>
            </a:ln>
          </p:spPr>
          <p:txBody>
            <a:bodyPr lIns="45720" rIns="45720">
              <a:spAutoFit/>
            </a:bodyPr>
            <a:lstStyle/>
            <a:p>
              <a:pPr algn="l" eaLnBrk="0" hangingPunct="0"/>
              <a:r>
                <a:rPr lang="en-US" sz="800" dirty="0">
                  <a:latin typeface="Trade Gothic LT Com" pitchFamily="34" charset="0"/>
                </a:rPr>
                <a:t>Telecom</a:t>
              </a:r>
            </a:p>
          </p:txBody>
        </p:sp>
        <p:sp>
          <p:nvSpPr>
            <p:cNvPr id="768" name="Text Box 162"/>
            <p:cNvSpPr txBox="1">
              <a:spLocks noChangeArrowheads="1"/>
            </p:cNvSpPr>
            <p:nvPr/>
          </p:nvSpPr>
          <p:spPr bwMode="auto">
            <a:xfrm>
              <a:off x="16590103" y="6334754"/>
              <a:ext cx="784225" cy="215444"/>
            </a:xfrm>
            <a:prstGeom prst="rect">
              <a:avLst/>
            </a:prstGeom>
            <a:noFill/>
            <a:ln w="9525">
              <a:noFill/>
              <a:miter lim="800000"/>
              <a:headEnd/>
              <a:tailEnd/>
            </a:ln>
          </p:spPr>
          <p:txBody>
            <a:bodyPr lIns="45720" rIns="45720">
              <a:spAutoFit/>
            </a:bodyPr>
            <a:lstStyle/>
            <a:p>
              <a:pPr algn="r" eaLnBrk="0" hangingPunct="0"/>
              <a:r>
                <a:rPr lang="en-US" sz="800" dirty="0">
                  <a:solidFill>
                    <a:srgbClr val="000000"/>
                  </a:solidFill>
                  <a:latin typeface="Trade Gothic LT Com" pitchFamily="34" charset="0"/>
                </a:rPr>
                <a:t>Pending</a:t>
              </a:r>
            </a:p>
          </p:txBody>
        </p:sp>
      </p:grpSp>
      <p:grpSp>
        <p:nvGrpSpPr>
          <p:cNvPr id="784" name="Group 783"/>
          <p:cNvGrpSpPr/>
          <p:nvPr/>
        </p:nvGrpSpPr>
        <p:grpSpPr>
          <a:xfrm>
            <a:off x="18902603" y="-3750752"/>
            <a:ext cx="1600200" cy="1600200"/>
            <a:chOff x="4038600" y="1447800"/>
            <a:chExt cx="1600200" cy="1600200"/>
          </a:xfrm>
        </p:grpSpPr>
        <p:grpSp>
          <p:nvGrpSpPr>
            <p:cNvPr id="785" name="Group 784"/>
            <p:cNvGrpSpPr/>
            <p:nvPr/>
          </p:nvGrpSpPr>
          <p:grpSpPr>
            <a:xfrm>
              <a:off x="4038600" y="1447800"/>
              <a:ext cx="1600200" cy="1600200"/>
              <a:chOff x="2036194" y="2931481"/>
              <a:chExt cx="1600200" cy="1600200"/>
            </a:xfrm>
          </p:grpSpPr>
          <p:sp>
            <p:nvSpPr>
              <p:cNvPr id="787" name="Rectangle 786"/>
              <p:cNvSpPr>
                <a:spLocks noChangeArrowheads="1"/>
              </p:cNvSpPr>
              <p:nvPr/>
            </p:nvSpPr>
            <p:spPr bwMode="auto">
              <a:xfrm>
                <a:off x="2036194" y="2931481"/>
                <a:ext cx="1600200" cy="1600200"/>
              </a:xfrm>
              <a:prstGeom prst="rect">
                <a:avLst/>
              </a:prstGeom>
              <a:solidFill>
                <a:srgbClr val="FFFFFF"/>
              </a:solidFill>
              <a:ln w="9525">
                <a:solidFill>
                  <a:srgbClr val="808080"/>
                </a:solidFill>
                <a:miter lim="800000"/>
                <a:headEnd/>
                <a:tailEnd/>
              </a:ln>
            </p:spPr>
            <p:txBody>
              <a:bodyPr lIns="45720" tIns="960120" rIns="457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2000"/>
                  </a:spcBef>
                  <a:defRPr/>
                </a:pPr>
                <a:endParaRPr lang="en-US" sz="1200" b="1" kern="0" dirty="0">
                  <a:solidFill>
                    <a:sysClr val="windowText" lastClr="000000"/>
                  </a:solidFill>
                  <a:latin typeface="Trade Gothic LT Com" pitchFamily="34" charset="0"/>
                </a:endParaRPr>
              </a:p>
            </p:txBody>
          </p:sp>
          <p:sp>
            <p:nvSpPr>
              <p:cNvPr id="788" name="Text Box 162"/>
              <p:cNvSpPr txBox="1">
                <a:spLocks noChangeArrowheads="1"/>
              </p:cNvSpPr>
              <p:nvPr/>
            </p:nvSpPr>
            <p:spPr bwMode="auto">
              <a:xfrm>
                <a:off x="2783906" y="2931481"/>
                <a:ext cx="852488" cy="215444"/>
              </a:xfrm>
              <a:prstGeom prst="rect">
                <a:avLst/>
              </a:prstGeom>
              <a:noFill/>
              <a:ln w="9525">
                <a:noFill/>
                <a:miter lim="800000"/>
                <a:headEnd/>
                <a:tailEnd/>
              </a:ln>
            </p:spPr>
            <p:txBody>
              <a:bodyPr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kern="0" dirty="0">
                    <a:solidFill>
                      <a:sysClr val="windowText" lastClr="000000"/>
                    </a:solidFill>
                    <a:latin typeface="Trade Gothic LT Com" pitchFamily="34" charset="0"/>
                  </a:rPr>
                  <a:t>August 2015</a:t>
                </a:r>
              </a:p>
            </p:txBody>
          </p:sp>
          <p:sp>
            <p:nvSpPr>
              <p:cNvPr id="789" name="Text Box 162"/>
              <p:cNvSpPr txBox="1">
                <a:spLocks noChangeArrowheads="1"/>
              </p:cNvSpPr>
              <p:nvPr/>
            </p:nvSpPr>
            <p:spPr bwMode="auto">
              <a:xfrm>
                <a:off x="2036194" y="2931481"/>
                <a:ext cx="784225" cy="215900"/>
              </a:xfrm>
              <a:prstGeom prst="rect">
                <a:avLst/>
              </a:prstGeom>
              <a:noFill/>
              <a:ln w="9525">
                <a:noFill/>
                <a:miter lim="800000"/>
                <a:headEnd/>
                <a:tailEnd/>
              </a:ln>
            </p:spPr>
            <p:txBody>
              <a:bodyPr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kern="0" dirty="0">
                    <a:solidFill>
                      <a:sysClr val="windowText" lastClr="000000"/>
                    </a:solidFill>
                    <a:latin typeface="Trade Gothic LT Com" pitchFamily="34" charset="0"/>
                  </a:rPr>
                  <a:t>Industrials</a:t>
                </a:r>
              </a:p>
            </p:txBody>
          </p:sp>
          <p:sp>
            <p:nvSpPr>
              <p:cNvPr id="790" name="Rectangle 789"/>
              <p:cNvSpPr>
                <a:spLocks noChangeArrowheads="1"/>
              </p:cNvSpPr>
              <p:nvPr/>
            </p:nvSpPr>
            <p:spPr bwMode="auto">
              <a:xfrm>
                <a:off x="2036194" y="4187741"/>
                <a:ext cx="1600200" cy="343940"/>
              </a:xfrm>
              <a:prstGeom prst="rect">
                <a:avLst/>
              </a:prstGeom>
              <a:noFill/>
              <a:ln w="9525">
                <a:noFill/>
                <a:miter lim="800000"/>
                <a:headEnd/>
                <a:tailEnd/>
              </a:ln>
            </p:spPr>
            <p:txBody>
              <a:bodyPr wrap="square" lIns="18288" tIns="18288" rIns="18288" bIns="18288"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defRPr/>
                </a:pPr>
                <a:r>
                  <a:rPr lang="en-US" sz="700" kern="0" dirty="0">
                    <a:solidFill>
                      <a:srgbClr val="000000"/>
                    </a:solidFill>
                    <a:latin typeface="Trade Gothic LT Com" pitchFamily="34" charset="0"/>
                  </a:rPr>
                  <a:t>Sale of its Geoconstruction business to</a:t>
                </a:r>
                <a:br>
                  <a:rPr lang="en-US" sz="700" kern="0" dirty="0">
                    <a:solidFill>
                      <a:srgbClr val="000000"/>
                    </a:solidFill>
                    <a:latin typeface="Trade Gothic LT Com" pitchFamily="34" charset="0"/>
                  </a:rPr>
                </a:br>
                <a:r>
                  <a:rPr lang="en-US" sz="700" b="1" kern="0" dirty="0">
                    <a:solidFill>
                      <a:srgbClr val="000000"/>
                    </a:solidFill>
                    <a:latin typeface="Trade Gothic LT Com" pitchFamily="34" charset="0"/>
                  </a:rPr>
                  <a:t>Keller Group plc</a:t>
                </a:r>
              </a:p>
              <a:p>
                <a:pPr algn="ctr" eaLnBrk="0" hangingPunct="0">
                  <a:lnSpc>
                    <a:spcPct val="95000"/>
                  </a:lnSpc>
                  <a:defRPr/>
                </a:pPr>
                <a:r>
                  <a:rPr lang="en-US" sz="700" kern="0" dirty="0">
                    <a:solidFill>
                      <a:srgbClr val="000000"/>
                    </a:solidFill>
                    <a:latin typeface="Trade Gothic LT Com" pitchFamily="34" charset="0"/>
                  </a:rPr>
                  <a:t>Sole Financial Advisor</a:t>
                </a:r>
              </a:p>
            </p:txBody>
          </p:sp>
        </p:grpSp>
        <p:pic>
          <p:nvPicPr>
            <p:cNvPr id="786" name="Picture 785"/>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314825" y="1719048"/>
              <a:ext cx="1047750" cy="61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16" name="Group 315"/>
          <p:cNvGrpSpPr/>
          <p:nvPr/>
        </p:nvGrpSpPr>
        <p:grpSpPr>
          <a:xfrm>
            <a:off x="18402215" y="-1829164"/>
            <a:ext cx="1600200" cy="1600200"/>
            <a:chOff x="419772" y="4618400"/>
            <a:chExt cx="1600200" cy="1600200"/>
          </a:xfrm>
        </p:grpSpPr>
        <p:sp>
          <p:nvSpPr>
            <p:cNvPr id="317" name="Rectangle 160"/>
            <p:cNvSpPr>
              <a:spLocks noChangeArrowheads="1"/>
            </p:cNvSpPr>
            <p:nvPr/>
          </p:nvSpPr>
          <p:spPr bwMode="auto">
            <a:xfrm>
              <a:off x="419772" y="4618400"/>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solidFill>
                  <a:sysClr val="windowText" lastClr="000000"/>
                </a:solidFill>
                <a:latin typeface="+mj-lt"/>
              </a:endParaRPr>
            </a:p>
          </p:txBody>
        </p:sp>
        <p:sp>
          <p:nvSpPr>
            <p:cNvPr id="318" name="Rectangle 161"/>
            <p:cNvSpPr>
              <a:spLocks noChangeArrowheads="1"/>
            </p:cNvSpPr>
            <p:nvPr/>
          </p:nvSpPr>
          <p:spPr bwMode="auto">
            <a:xfrm>
              <a:off x="419772" y="5976995"/>
              <a:ext cx="1600200" cy="241605"/>
            </a:xfrm>
            <a:prstGeom prst="rect">
              <a:avLst/>
            </a:prstGeom>
            <a:noFill/>
            <a:ln w="9525">
              <a:noFill/>
              <a:prstDash val="sysDash"/>
              <a:miter lim="800000"/>
              <a:headEnd/>
              <a:tailEnd/>
            </a:ln>
          </p:spPr>
          <p:txBody>
            <a:bodyPr wrap="square" lIns="18288" tIns="18288" rIns="18288" bIns="18288" anchor="ctr">
              <a:spAutoFit/>
            </a:bodyPr>
            <a:lstStyle/>
            <a:p>
              <a:pPr lvl="0" algn="ctr">
                <a:lnSpc>
                  <a:spcPct val="95000"/>
                </a:lnSpc>
                <a:defRPr/>
              </a:pPr>
              <a:r>
                <a:rPr lang="en-US" sz="700" kern="0" dirty="0">
                  <a:solidFill>
                    <a:srgbClr val="000000"/>
                  </a:solidFill>
                  <a:latin typeface="+mj-lt"/>
                </a:rPr>
                <a:t>Recapitalization</a:t>
              </a:r>
            </a:p>
            <a:p>
              <a:pPr lvl="0" algn="ctr">
                <a:lnSpc>
                  <a:spcPct val="95000"/>
                </a:lnSpc>
                <a:defRPr/>
              </a:pPr>
              <a:r>
                <a:rPr lang="en-US" sz="700" kern="0" dirty="0">
                  <a:solidFill>
                    <a:srgbClr val="000000"/>
                  </a:solidFill>
                  <a:latin typeface="+mj-lt"/>
                </a:rPr>
                <a:t>Financial Advisor to the Company</a:t>
              </a:r>
            </a:p>
          </p:txBody>
        </p:sp>
        <p:sp>
          <p:nvSpPr>
            <p:cNvPr id="319" name="Text Box 162"/>
            <p:cNvSpPr txBox="1">
              <a:spLocks noChangeArrowheads="1"/>
            </p:cNvSpPr>
            <p:nvPr/>
          </p:nvSpPr>
          <p:spPr bwMode="auto">
            <a:xfrm>
              <a:off x="991272" y="4618400"/>
              <a:ext cx="1028699"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latin typeface="+mj-lt"/>
                </a:rPr>
                <a:t>September 2015</a:t>
              </a:r>
              <a:r>
                <a:rPr lang="en-US" sz="800" i="1" kern="0" dirty="0">
                  <a:solidFill>
                    <a:sysClr val="windowText" lastClr="000000"/>
                  </a:solidFill>
                  <a:latin typeface="+mj-lt"/>
                </a:rPr>
                <a:t> </a:t>
              </a:r>
            </a:p>
          </p:txBody>
        </p:sp>
        <p:sp>
          <p:nvSpPr>
            <p:cNvPr id="320" name="Text Box 162"/>
            <p:cNvSpPr txBox="1">
              <a:spLocks noChangeArrowheads="1"/>
            </p:cNvSpPr>
            <p:nvPr/>
          </p:nvSpPr>
          <p:spPr bwMode="auto">
            <a:xfrm>
              <a:off x="419774" y="4618400"/>
              <a:ext cx="780732" cy="215444"/>
            </a:xfrm>
            <a:prstGeom prst="rect">
              <a:avLst/>
            </a:prstGeom>
            <a:noFill/>
            <a:ln w="9525">
              <a:noFill/>
              <a:miter lim="800000"/>
              <a:headEnd/>
              <a:tailEnd/>
            </a:ln>
          </p:spPr>
          <p:txBody>
            <a:bodyPr wrap="square" lIns="45720" rIns="45720">
              <a:spAutoFit/>
            </a:bodyPr>
            <a:lstStyle/>
            <a:p>
              <a:pPr defTabSz="914400">
                <a:defRPr/>
              </a:pPr>
              <a:r>
                <a:rPr lang="en-US" sz="800" kern="0" dirty="0">
                  <a:solidFill>
                    <a:sysClr val="windowText" lastClr="000000"/>
                  </a:solidFill>
                  <a:latin typeface="+mj-lt"/>
                </a:rPr>
                <a:t>Energy</a:t>
              </a:r>
            </a:p>
          </p:txBody>
        </p:sp>
        <p:pic>
          <p:nvPicPr>
            <p:cNvPr id="321" name="Picture 2" descr="http://www.smarteranalyst.com/logos/hk.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61153" y="4782157"/>
              <a:ext cx="717438" cy="751244"/>
            </a:xfrm>
            <a:prstGeom prst="rect">
              <a:avLst/>
            </a:prstGeom>
            <a:noFill/>
            <a:extLst>
              <a:ext uri="{909E8E84-426E-40DD-AFC4-6F175D3DCCD1}">
                <a14:hiddenFill xmlns:a14="http://schemas.microsoft.com/office/drawing/2010/main">
                  <a:solidFill>
                    <a:srgbClr val="FFFFFF"/>
                  </a:solidFill>
                </a14:hiddenFill>
              </a:ext>
            </a:extLst>
          </p:spPr>
        </p:pic>
        <p:sp>
          <p:nvSpPr>
            <p:cNvPr id="322" name="Rectangle 161"/>
            <p:cNvSpPr>
              <a:spLocks noChangeArrowheads="1"/>
            </p:cNvSpPr>
            <p:nvPr/>
          </p:nvSpPr>
          <p:spPr bwMode="auto">
            <a:xfrm>
              <a:off x="419772" y="5698462"/>
              <a:ext cx="1600200" cy="212366"/>
            </a:xfrm>
            <a:prstGeom prst="rect">
              <a:avLst/>
            </a:prstGeom>
            <a:noFill/>
            <a:ln w="9525">
              <a:noFill/>
              <a:prstDash val="sysDash"/>
              <a:miter lim="800000"/>
              <a:headEnd/>
              <a:tailEnd/>
            </a:ln>
          </p:spPr>
          <p:txBody>
            <a:bodyPr wrap="square" lIns="18288" tIns="18288" rIns="18288" bIns="18288" anchor="ctr">
              <a:spAutoFit/>
            </a:bodyPr>
            <a:lstStyle/>
            <a:p>
              <a:pPr lvl="0" algn="ctr">
                <a:lnSpc>
                  <a:spcPct val="95000"/>
                </a:lnSpc>
                <a:defRPr/>
              </a:pPr>
              <a:r>
                <a:rPr lang="en-US" sz="1200" b="1" kern="0" dirty="0">
                  <a:solidFill>
                    <a:srgbClr val="000000"/>
                  </a:solidFill>
                  <a:latin typeface="+mj-lt"/>
                </a:rPr>
                <a:t>$1,566,000,000</a:t>
              </a:r>
            </a:p>
          </p:txBody>
        </p:sp>
      </p:grpSp>
      <p:grpSp>
        <p:nvGrpSpPr>
          <p:cNvPr id="748" name="Group 747"/>
          <p:cNvGrpSpPr/>
          <p:nvPr/>
        </p:nvGrpSpPr>
        <p:grpSpPr>
          <a:xfrm>
            <a:off x="16353444" y="-1715393"/>
            <a:ext cx="1607581" cy="1600200"/>
            <a:chOff x="5580087" y="1718783"/>
            <a:chExt cx="1606688" cy="1600200"/>
          </a:xfrm>
        </p:grpSpPr>
        <p:sp>
          <p:nvSpPr>
            <p:cNvPr id="749" name="Rectangle 748"/>
            <p:cNvSpPr>
              <a:spLocks noChangeArrowheads="1"/>
            </p:cNvSpPr>
            <p:nvPr/>
          </p:nvSpPr>
          <p:spPr bwMode="auto">
            <a:xfrm>
              <a:off x="5580087" y="1718783"/>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2000"/>
                </a:spcBef>
                <a:defRPr/>
              </a:pPr>
              <a:endParaRPr lang="en-US" sz="1200" b="1" kern="0" dirty="0">
                <a:solidFill>
                  <a:sysClr val="windowText" lastClr="000000"/>
                </a:solidFill>
              </a:endParaRPr>
            </a:p>
          </p:txBody>
        </p:sp>
        <p:sp>
          <p:nvSpPr>
            <p:cNvPr id="750" name="Rectangle 749"/>
            <p:cNvSpPr>
              <a:spLocks noChangeArrowheads="1"/>
            </p:cNvSpPr>
            <p:nvPr/>
          </p:nvSpPr>
          <p:spPr bwMode="auto">
            <a:xfrm>
              <a:off x="5580087" y="2959536"/>
              <a:ext cx="1600200" cy="343940"/>
            </a:xfrm>
            <a:prstGeom prst="rect">
              <a:avLst/>
            </a:prstGeom>
            <a:noFill/>
            <a:ln w="9525">
              <a:noFill/>
              <a:prstDash val="sysDash"/>
              <a:miter lim="800000"/>
              <a:headEnd/>
              <a:tailEnd/>
            </a:ln>
          </p:spPr>
          <p:txBody>
            <a:bodyPr wrap="square" lIns="18288" tIns="18288" rIns="18288" bIns="18288"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5000"/>
                </a:lnSpc>
                <a:defRPr/>
              </a:pPr>
              <a:r>
                <a:rPr lang="en-US" sz="700" kern="0" dirty="0">
                  <a:solidFill>
                    <a:srgbClr val="000000"/>
                  </a:solidFill>
                </a:rPr>
                <a:t>Sale to </a:t>
              </a:r>
            </a:p>
            <a:p>
              <a:pPr algn="ctr">
                <a:lnSpc>
                  <a:spcPct val="95000"/>
                </a:lnSpc>
                <a:defRPr/>
              </a:pPr>
              <a:r>
                <a:rPr lang="en-US" sz="700" b="1" kern="0" dirty="0">
                  <a:solidFill>
                    <a:srgbClr val="000000"/>
                  </a:solidFill>
                </a:rPr>
                <a:t>Del Monte Foods, Inc.</a:t>
              </a:r>
            </a:p>
            <a:p>
              <a:pPr lvl="0" algn="ctr">
                <a:lnSpc>
                  <a:spcPct val="95000"/>
                </a:lnSpc>
                <a:defRPr/>
              </a:pPr>
              <a:r>
                <a:rPr lang="en-US" sz="700" kern="0" dirty="0">
                  <a:solidFill>
                    <a:srgbClr val="000000"/>
                  </a:solidFill>
                </a:rPr>
                <a:t>Financial Advisor to the Company</a:t>
              </a:r>
            </a:p>
          </p:txBody>
        </p:sp>
        <p:sp>
          <p:nvSpPr>
            <p:cNvPr id="751" name="Text Box 162"/>
            <p:cNvSpPr txBox="1">
              <a:spLocks noChangeArrowheads="1"/>
            </p:cNvSpPr>
            <p:nvPr/>
          </p:nvSpPr>
          <p:spPr bwMode="auto">
            <a:xfrm>
              <a:off x="6324454" y="1718783"/>
              <a:ext cx="855832" cy="215444"/>
            </a:xfrm>
            <a:prstGeom prst="rect">
              <a:avLst/>
            </a:prstGeom>
            <a:noFill/>
            <a:ln w="9525">
              <a:noFill/>
              <a:miter lim="800000"/>
              <a:headEnd/>
              <a:tailEnd/>
            </a:ln>
          </p:spPr>
          <p:txBody>
            <a:bodyPr wrap="square"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kern="0" dirty="0">
                  <a:solidFill>
                    <a:sysClr val="windowText" lastClr="000000"/>
                  </a:solidFill>
                </a:rPr>
                <a:t>March 2015</a:t>
              </a:r>
            </a:p>
          </p:txBody>
        </p:sp>
        <p:sp>
          <p:nvSpPr>
            <p:cNvPr id="752" name="Text Box 162"/>
            <p:cNvSpPr txBox="1">
              <a:spLocks noChangeArrowheads="1"/>
            </p:cNvSpPr>
            <p:nvPr/>
          </p:nvSpPr>
          <p:spPr bwMode="auto">
            <a:xfrm>
              <a:off x="5580089" y="1718783"/>
              <a:ext cx="780732" cy="215444"/>
            </a:xfrm>
            <a:prstGeom prst="rect">
              <a:avLst/>
            </a:prstGeom>
            <a:noFill/>
            <a:ln w="9525">
              <a:noFill/>
              <a:miter lim="800000"/>
              <a:headEnd/>
              <a:tailEnd/>
            </a:ln>
          </p:spPr>
          <p:txBody>
            <a:bodyPr wrap="square"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kern="0" dirty="0">
                  <a:solidFill>
                    <a:sysClr val="windowText" lastClr="000000"/>
                  </a:solidFill>
                </a:rPr>
                <a:t>Consumer</a:t>
              </a:r>
            </a:p>
          </p:txBody>
        </p:sp>
        <p:pic>
          <p:nvPicPr>
            <p:cNvPr id="753" name="Picture 752" descr="http://www.thecitywire.com/sites/default/files/node_files/07-14/Michael%20Tilley/sagercreek_logo.jpg">
              <a:hlinkClick r:id="rId30"/>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645294" y="1946053"/>
              <a:ext cx="1482762" cy="653857"/>
            </a:xfrm>
            <a:prstGeom prst="rect">
              <a:avLst/>
            </a:prstGeom>
            <a:noFill/>
            <a:extLst>
              <a:ext uri="{909E8E84-426E-40DD-AFC4-6F175D3DCCD1}">
                <a14:hiddenFill xmlns:a14="http://schemas.microsoft.com/office/drawing/2010/main">
                  <a:solidFill>
                    <a:srgbClr val="FFFFFF"/>
                  </a:solidFill>
                </a14:hiddenFill>
              </a:ext>
            </a:extLst>
          </p:spPr>
        </p:pic>
        <p:sp>
          <p:nvSpPr>
            <p:cNvPr id="754" name="Rectangle 753"/>
            <p:cNvSpPr>
              <a:spLocks noChangeArrowheads="1"/>
            </p:cNvSpPr>
            <p:nvPr/>
          </p:nvSpPr>
          <p:spPr bwMode="auto">
            <a:xfrm>
              <a:off x="5586575" y="2615555"/>
              <a:ext cx="1600200" cy="139269"/>
            </a:xfrm>
            <a:prstGeom prst="rect">
              <a:avLst/>
            </a:prstGeom>
            <a:noFill/>
            <a:ln w="9525">
              <a:noFill/>
              <a:prstDash val="sysDash"/>
              <a:miter lim="800000"/>
              <a:headEnd/>
              <a:tailEnd/>
            </a:ln>
          </p:spPr>
          <p:txBody>
            <a:bodyPr wrap="square" lIns="18288" tIns="18288" rIns="18288" bIns="18288"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5000"/>
                </a:lnSpc>
                <a:defRPr/>
              </a:pPr>
              <a:r>
                <a:rPr lang="en-US" sz="700" kern="0" dirty="0">
                  <a:solidFill>
                    <a:srgbClr val="000000"/>
                  </a:solidFill>
                </a:rPr>
                <a:t>(Formerly Allens, Inc.)</a:t>
              </a:r>
            </a:p>
          </p:txBody>
        </p:sp>
      </p:grpSp>
      <p:grpSp>
        <p:nvGrpSpPr>
          <p:cNvPr id="755" name="Group 754"/>
          <p:cNvGrpSpPr/>
          <p:nvPr/>
        </p:nvGrpSpPr>
        <p:grpSpPr>
          <a:xfrm>
            <a:off x="12732050" y="-1850464"/>
            <a:ext cx="1600200" cy="1600200"/>
            <a:chOff x="12927197" y="2006160"/>
            <a:chExt cx="1603201" cy="1600200"/>
          </a:xfrm>
        </p:grpSpPr>
        <p:sp>
          <p:nvSpPr>
            <p:cNvPr id="756" name="Rectangle 3"/>
            <p:cNvSpPr>
              <a:spLocks noChangeArrowheads="1"/>
            </p:cNvSpPr>
            <p:nvPr/>
          </p:nvSpPr>
          <p:spPr bwMode="auto">
            <a:xfrm>
              <a:off x="12927197" y="2006160"/>
              <a:ext cx="1600200" cy="1600200"/>
            </a:xfrm>
            <a:prstGeom prst="rect">
              <a:avLst/>
            </a:prstGeom>
            <a:solidFill>
              <a:schemeClr val="bg1"/>
            </a:solidFill>
            <a:ln w="9525">
              <a:solidFill>
                <a:srgbClr val="808080"/>
              </a:solidFill>
              <a:miter lim="800000"/>
              <a:headEnd type="none" w="sm" len="sm"/>
              <a:tailEnd type="none" w="sm" len="sm"/>
            </a:ln>
          </p:spPr>
          <p:txBody>
            <a:bodyPr lIns="45720" tIns="960120" rIns="45720"/>
            <a:lstStyle/>
            <a:p>
              <a:pPr algn="ctr"/>
              <a:endParaRPr lang="en-US" sz="1200" b="1" dirty="0">
                <a:latin typeface="Trade Gothic LT Com" pitchFamily="34" charset="0"/>
                <a:cs typeface="Arial" charset="0"/>
              </a:endParaRPr>
            </a:p>
          </p:txBody>
        </p:sp>
        <p:sp>
          <p:nvSpPr>
            <p:cNvPr id="757" name="Text Box 162"/>
            <p:cNvSpPr txBox="1">
              <a:spLocks noChangeArrowheads="1"/>
            </p:cNvSpPr>
            <p:nvPr/>
          </p:nvSpPr>
          <p:spPr bwMode="auto">
            <a:xfrm>
              <a:off x="12927197" y="2006160"/>
              <a:ext cx="784225" cy="215444"/>
            </a:xfrm>
            <a:prstGeom prst="rect">
              <a:avLst/>
            </a:prstGeom>
            <a:noFill/>
            <a:ln w="9525">
              <a:noFill/>
              <a:miter lim="800000"/>
              <a:headEnd/>
              <a:tailEnd/>
            </a:ln>
          </p:spPr>
          <p:txBody>
            <a:bodyPr lIns="45720" rIns="45720">
              <a:spAutoFit/>
            </a:bodyPr>
            <a:lstStyle/>
            <a:p>
              <a:pPr eaLnBrk="0" hangingPunct="0"/>
              <a:r>
                <a:rPr lang="en-US" sz="800" dirty="0">
                  <a:latin typeface="Trade Gothic LT Com" pitchFamily="34" charset="0"/>
                </a:rPr>
                <a:t>Industrials </a:t>
              </a:r>
            </a:p>
          </p:txBody>
        </p:sp>
        <p:sp>
          <p:nvSpPr>
            <p:cNvPr id="758" name="Text Box 162"/>
            <p:cNvSpPr txBox="1">
              <a:spLocks noChangeArrowheads="1"/>
            </p:cNvSpPr>
            <p:nvPr/>
          </p:nvSpPr>
          <p:spPr bwMode="auto">
            <a:xfrm>
              <a:off x="13633150" y="2006160"/>
              <a:ext cx="894247" cy="215444"/>
            </a:xfrm>
            <a:prstGeom prst="rect">
              <a:avLst/>
            </a:prstGeom>
            <a:noFill/>
            <a:ln w="9525">
              <a:noFill/>
              <a:miter lim="800000"/>
              <a:headEnd/>
              <a:tailEnd/>
            </a:ln>
          </p:spPr>
          <p:txBody>
            <a:bodyPr wrap="square" lIns="45720" rIns="45720">
              <a:spAutoFit/>
            </a:bodyPr>
            <a:lstStyle/>
            <a:p>
              <a:pPr algn="r" eaLnBrk="0" hangingPunct="0"/>
              <a:r>
                <a:rPr lang="en-US" sz="800" dirty="0">
                  <a:latin typeface="Trade Gothic LT Com" pitchFamily="34" charset="0"/>
                </a:rPr>
                <a:t>February 2015</a:t>
              </a:r>
            </a:p>
          </p:txBody>
        </p:sp>
        <p:sp>
          <p:nvSpPr>
            <p:cNvPr id="759" name="Rectangle 161"/>
            <p:cNvSpPr>
              <a:spLocks noChangeArrowheads="1"/>
            </p:cNvSpPr>
            <p:nvPr/>
          </p:nvSpPr>
          <p:spPr bwMode="auto">
            <a:xfrm>
              <a:off x="12949159" y="3263434"/>
              <a:ext cx="1569071" cy="341632"/>
            </a:xfrm>
            <a:prstGeom prst="rect">
              <a:avLst/>
            </a:prstGeom>
            <a:noFill/>
            <a:ln w="9525">
              <a:noFill/>
              <a:miter lim="800000"/>
              <a:headEnd/>
              <a:tailEnd/>
            </a:ln>
          </p:spPr>
          <p:txBody>
            <a:bodyPr wrap="none" lIns="0" tIns="0" rIns="0" bIns="18288" anchor="b">
              <a:spAutoFit/>
            </a:bodyPr>
            <a:lstStyle/>
            <a:p>
              <a:pPr algn="ctr"/>
              <a:r>
                <a:rPr lang="en-US" sz="700" dirty="0">
                  <a:solidFill>
                    <a:srgbClr val="000000"/>
                  </a:solidFill>
                  <a:latin typeface="Trade Gothic LT Com" pitchFamily="34" charset="0"/>
                </a:rPr>
                <a:t>Convertible Notes Exchange &amp; Offering</a:t>
              </a:r>
            </a:p>
            <a:p>
              <a:pPr algn="ctr"/>
              <a:r>
                <a:rPr lang="en-US" sz="700" dirty="0">
                  <a:solidFill>
                    <a:srgbClr val="000000"/>
                  </a:solidFill>
                  <a:latin typeface="Trade Gothic LT Com" pitchFamily="34" charset="0"/>
                </a:rPr>
                <a:t>Sole Placement Agent &amp;</a:t>
              </a:r>
            </a:p>
            <a:p>
              <a:pPr algn="ctr"/>
              <a:r>
                <a:rPr lang="en-US" sz="700" dirty="0">
                  <a:solidFill>
                    <a:srgbClr val="000000"/>
                  </a:solidFill>
                  <a:latin typeface="Trade Gothic LT Com" pitchFamily="34" charset="0"/>
                </a:rPr>
                <a:t>Financial Advisor to the Company </a:t>
              </a:r>
            </a:p>
          </p:txBody>
        </p:sp>
        <p:pic>
          <p:nvPicPr>
            <p:cNvPr id="760" name="Picture 9"/>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3339469" y="2387160"/>
              <a:ext cx="784809" cy="46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1" name="Rectangle 760"/>
            <p:cNvSpPr/>
            <p:nvPr/>
          </p:nvSpPr>
          <p:spPr>
            <a:xfrm>
              <a:off x="12930199" y="3042584"/>
              <a:ext cx="1600199"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1200" b="1" kern="0" dirty="0">
                  <a:solidFill>
                    <a:sysClr val="windowText" lastClr="000000"/>
                  </a:solidFill>
                </a:rPr>
                <a:t>$100,000,000</a:t>
              </a:r>
            </a:p>
          </p:txBody>
        </p:sp>
      </p:grpSp>
      <p:grpSp>
        <p:nvGrpSpPr>
          <p:cNvPr id="371" name="Group 370"/>
          <p:cNvGrpSpPr/>
          <p:nvPr/>
        </p:nvGrpSpPr>
        <p:grpSpPr>
          <a:xfrm>
            <a:off x="14579544" y="-1850315"/>
            <a:ext cx="1600200" cy="1600200"/>
            <a:chOff x="5562600" y="1763360"/>
            <a:chExt cx="1601449" cy="1600200"/>
          </a:xfrm>
        </p:grpSpPr>
        <p:grpSp>
          <p:nvGrpSpPr>
            <p:cNvPr id="372" name="Group 371"/>
            <p:cNvGrpSpPr/>
            <p:nvPr/>
          </p:nvGrpSpPr>
          <p:grpSpPr>
            <a:xfrm>
              <a:off x="5562600" y="1763360"/>
              <a:ext cx="1601449" cy="1600200"/>
              <a:chOff x="6228101" y="1524000"/>
              <a:chExt cx="1601449" cy="1600200"/>
            </a:xfrm>
          </p:grpSpPr>
          <p:grpSp>
            <p:nvGrpSpPr>
              <p:cNvPr id="374" name="Group 373"/>
              <p:cNvGrpSpPr/>
              <p:nvPr/>
            </p:nvGrpSpPr>
            <p:grpSpPr>
              <a:xfrm>
                <a:off x="6229350" y="1524000"/>
                <a:ext cx="1600200" cy="1600200"/>
                <a:chOff x="289502" y="2685755"/>
                <a:chExt cx="1600200" cy="1600200"/>
              </a:xfrm>
            </p:grpSpPr>
            <p:sp>
              <p:nvSpPr>
                <p:cNvPr id="377" name="Rectangle 160"/>
                <p:cNvSpPr>
                  <a:spLocks noChangeArrowheads="1"/>
                </p:cNvSpPr>
                <p:nvPr/>
              </p:nvSpPr>
              <p:spPr bwMode="auto">
                <a:xfrm>
                  <a:off x="289502" y="2685755"/>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solidFill>
                      <a:sysClr val="windowText" lastClr="000000"/>
                    </a:solidFill>
                    <a:latin typeface="+mj-lt"/>
                  </a:endParaRPr>
                </a:p>
              </p:txBody>
            </p:sp>
            <p:sp>
              <p:nvSpPr>
                <p:cNvPr id="378" name="Text Box 162"/>
                <p:cNvSpPr txBox="1">
                  <a:spLocks noChangeArrowheads="1"/>
                </p:cNvSpPr>
                <p:nvPr/>
              </p:nvSpPr>
              <p:spPr bwMode="auto">
                <a:xfrm>
                  <a:off x="1033867" y="2685755"/>
                  <a:ext cx="855832"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latin typeface="Trade Gothic LT Com" panose="020B0503040303020004" pitchFamily="34" charset="0"/>
                    </a:rPr>
                    <a:t>June 2015</a:t>
                  </a:r>
                </a:p>
              </p:txBody>
            </p:sp>
            <p:sp>
              <p:nvSpPr>
                <p:cNvPr id="379" name="Text Box 162"/>
                <p:cNvSpPr txBox="1">
                  <a:spLocks noChangeArrowheads="1"/>
                </p:cNvSpPr>
                <p:nvPr/>
              </p:nvSpPr>
              <p:spPr bwMode="auto">
                <a:xfrm>
                  <a:off x="289502" y="2685755"/>
                  <a:ext cx="780732" cy="215444"/>
                </a:xfrm>
                <a:prstGeom prst="rect">
                  <a:avLst/>
                </a:prstGeom>
                <a:noFill/>
                <a:ln w="9525">
                  <a:noFill/>
                  <a:miter lim="800000"/>
                  <a:headEnd/>
                  <a:tailEnd/>
                </a:ln>
              </p:spPr>
              <p:txBody>
                <a:bodyPr wrap="square" lIns="45720" rIns="45720">
                  <a:spAutoFit/>
                </a:bodyPr>
                <a:lstStyle/>
                <a:p>
                  <a:pPr defTabSz="914400">
                    <a:defRPr/>
                  </a:pPr>
                  <a:r>
                    <a:rPr lang="en-US" sz="800" kern="0" dirty="0">
                      <a:solidFill>
                        <a:sysClr val="windowText" lastClr="000000"/>
                      </a:solidFill>
                      <a:latin typeface="Trade Gothic LT Com" panose="020B0503040303020004" pitchFamily="34" charset="0"/>
                    </a:rPr>
                    <a:t>Consumer</a:t>
                  </a:r>
                </a:p>
              </p:txBody>
            </p:sp>
          </p:grpSp>
          <p:sp>
            <p:nvSpPr>
              <p:cNvPr id="375" name="Rectangle 161"/>
              <p:cNvSpPr>
                <a:spLocks noChangeArrowheads="1"/>
              </p:cNvSpPr>
              <p:nvPr/>
            </p:nvSpPr>
            <p:spPr bwMode="auto">
              <a:xfrm>
                <a:off x="6229350" y="2871835"/>
                <a:ext cx="1600200" cy="241605"/>
              </a:xfrm>
              <a:prstGeom prst="rect">
                <a:avLst/>
              </a:prstGeom>
              <a:noFill/>
              <a:ln w="9525">
                <a:noFill/>
                <a:miter lim="800000"/>
                <a:headEnd/>
                <a:tailEnd/>
              </a:ln>
            </p:spPr>
            <p:txBody>
              <a:bodyPr wrap="square" lIns="18288" tIns="18288" rIns="18288" bIns="18288" anchor="b">
                <a:spAutoFit/>
              </a:bodyPr>
              <a:lstStyle/>
              <a:p>
                <a:pPr algn="ctr">
                  <a:lnSpc>
                    <a:spcPct val="95000"/>
                  </a:lnSpc>
                  <a:spcBef>
                    <a:spcPts val="1700"/>
                  </a:spcBef>
                  <a:spcAft>
                    <a:spcPts val="400"/>
                  </a:spcAft>
                </a:pPr>
                <a:r>
                  <a:rPr lang="en-US" sz="700" dirty="0">
                    <a:latin typeface="Trade Gothic LT Com" pitchFamily="34" charset="0"/>
                  </a:rPr>
                  <a:t>Restructuring</a:t>
                </a:r>
                <a:br>
                  <a:rPr lang="en-US" sz="700" dirty="0">
                    <a:latin typeface="Trade Gothic LT Com" pitchFamily="34" charset="0"/>
                  </a:rPr>
                </a:br>
                <a:r>
                  <a:rPr lang="en-US" sz="700" dirty="0">
                    <a:latin typeface="Trade Gothic LT Com" pitchFamily="34" charset="0"/>
                  </a:rPr>
                  <a:t>Financial Advisor to the Company</a:t>
                </a:r>
              </a:p>
            </p:txBody>
          </p:sp>
          <p:sp>
            <p:nvSpPr>
              <p:cNvPr id="376" name="Rectangle 375"/>
              <p:cNvSpPr/>
              <p:nvPr/>
            </p:nvSpPr>
            <p:spPr>
              <a:xfrm>
                <a:off x="6228101" y="2634734"/>
                <a:ext cx="1590799" cy="184666"/>
              </a:xfrm>
              <a:prstGeom prst="rect">
                <a:avLst/>
              </a:prstGeom>
              <a:ln>
                <a:noFill/>
                <a:prstDash val="sysDash"/>
              </a:ln>
            </p:spPr>
            <p:txBody>
              <a:bodyPr wrap="square" lIns="0" tIns="0" rIns="0" bIns="0">
                <a:spAutoFit/>
              </a:bodyPr>
              <a:lstStyle/>
              <a:p>
                <a:pPr algn="ctr"/>
                <a:r>
                  <a:rPr lang="en-US" sz="1200" b="1" dirty="0">
                    <a:solidFill>
                      <a:prstClr val="black"/>
                    </a:solidFill>
                    <a:latin typeface="Trade Gothic LT Com" panose="020B0503040303020004" pitchFamily="34" charset="0"/>
                  </a:rPr>
                  <a:t>$287,000,000</a:t>
                </a:r>
              </a:p>
            </p:txBody>
          </p:sp>
        </p:grpSp>
        <p:pic>
          <p:nvPicPr>
            <p:cNvPr id="373" name="Picture 37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44506" y="2283838"/>
              <a:ext cx="1438885" cy="30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8" name="Group 387"/>
          <p:cNvGrpSpPr/>
          <p:nvPr/>
        </p:nvGrpSpPr>
        <p:grpSpPr>
          <a:xfrm>
            <a:off x="18405348" y="9244570"/>
            <a:ext cx="1600200" cy="1600200"/>
            <a:chOff x="6115250" y="1772469"/>
            <a:chExt cx="1600200" cy="1600200"/>
          </a:xfrm>
        </p:grpSpPr>
        <p:grpSp>
          <p:nvGrpSpPr>
            <p:cNvPr id="389" name="Group 388"/>
            <p:cNvGrpSpPr/>
            <p:nvPr/>
          </p:nvGrpSpPr>
          <p:grpSpPr>
            <a:xfrm>
              <a:off x="6115250" y="1772469"/>
              <a:ext cx="1600200" cy="1600200"/>
              <a:chOff x="2036194" y="2931481"/>
              <a:chExt cx="1600200" cy="1600200"/>
            </a:xfrm>
          </p:grpSpPr>
          <p:sp>
            <p:nvSpPr>
              <p:cNvPr id="391" name="Rectangle 390"/>
              <p:cNvSpPr>
                <a:spLocks noChangeArrowheads="1"/>
              </p:cNvSpPr>
              <p:nvPr/>
            </p:nvSpPr>
            <p:spPr bwMode="auto">
              <a:xfrm>
                <a:off x="2036194" y="2931481"/>
                <a:ext cx="1600200" cy="1600200"/>
              </a:xfrm>
              <a:prstGeom prst="rect">
                <a:avLst/>
              </a:prstGeom>
              <a:solidFill>
                <a:srgbClr val="FFFFFF"/>
              </a:solidFill>
              <a:ln w="9525">
                <a:solidFill>
                  <a:srgbClr val="808080"/>
                </a:solidFill>
                <a:miter lim="800000"/>
                <a:headEnd/>
                <a:tailEnd/>
              </a:ln>
            </p:spPr>
            <p:txBody>
              <a:bodyPr lIns="45720" tIns="960120" rIns="45720"/>
              <a:lstStyle/>
              <a:p>
                <a:pPr algn="ctr">
                  <a:spcBef>
                    <a:spcPts val="2000"/>
                  </a:spcBef>
                  <a:defRPr/>
                </a:pPr>
                <a:endParaRPr lang="en-US" sz="1200" b="1" kern="0" dirty="0">
                  <a:solidFill>
                    <a:sysClr val="windowText" lastClr="000000"/>
                  </a:solidFill>
                  <a:latin typeface="Trade Gothic LT Com" pitchFamily="34" charset="0"/>
                </a:endParaRPr>
              </a:p>
            </p:txBody>
          </p:sp>
          <p:sp>
            <p:nvSpPr>
              <p:cNvPr id="392" name="Text Box 162"/>
              <p:cNvSpPr txBox="1">
                <a:spLocks noChangeArrowheads="1"/>
              </p:cNvSpPr>
              <p:nvPr/>
            </p:nvSpPr>
            <p:spPr bwMode="auto">
              <a:xfrm>
                <a:off x="2783906" y="2931481"/>
                <a:ext cx="852488" cy="215444"/>
              </a:xfrm>
              <a:prstGeom prst="rect">
                <a:avLst/>
              </a:prstGeom>
              <a:noFill/>
              <a:ln w="9525">
                <a:noFill/>
                <a:miter lim="800000"/>
                <a:headEnd/>
                <a:tailEnd/>
              </a:ln>
            </p:spPr>
            <p:txBody>
              <a:bodyPr lIns="45720" rIns="45720">
                <a:spAutoFit/>
              </a:bodyPr>
              <a:lstStyle/>
              <a:p>
                <a:pPr algn="r">
                  <a:defRPr/>
                </a:pPr>
                <a:r>
                  <a:rPr lang="en-US" sz="800" kern="0" dirty="0">
                    <a:solidFill>
                      <a:sysClr val="windowText" lastClr="000000"/>
                    </a:solidFill>
                    <a:latin typeface="Trade Gothic LT Com" pitchFamily="34" charset="0"/>
                  </a:rPr>
                  <a:t>October 2015</a:t>
                </a:r>
              </a:p>
            </p:txBody>
          </p:sp>
          <p:sp>
            <p:nvSpPr>
              <p:cNvPr id="393" name="Text Box 162"/>
              <p:cNvSpPr txBox="1">
                <a:spLocks noChangeArrowheads="1"/>
              </p:cNvSpPr>
              <p:nvPr/>
            </p:nvSpPr>
            <p:spPr bwMode="auto">
              <a:xfrm>
                <a:off x="2036194" y="2931481"/>
                <a:ext cx="784225" cy="215900"/>
              </a:xfrm>
              <a:prstGeom prst="rect">
                <a:avLst/>
              </a:prstGeom>
              <a:noFill/>
              <a:ln w="9525">
                <a:noFill/>
                <a:miter lim="800000"/>
                <a:headEnd/>
                <a:tailEnd/>
              </a:ln>
            </p:spPr>
            <p:txBody>
              <a:bodyPr lIns="45720" rIns="45720">
                <a:spAutoFit/>
              </a:bodyPr>
              <a:lstStyle/>
              <a:p>
                <a:pPr>
                  <a:defRPr/>
                </a:pPr>
                <a:r>
                  <a:rPr lang="en-US" sz="800" kern="0" dirty="0">
                    <a:solidFill>
                      <a:sysClr val="windowText" lastClr="000000"/>
                    </a:solidFill>
                    <a:latin typeface="Trade Gothic LT Com" pitchFamily="34" charset="0"/>
                  </a:rPr>
                  <a:t>Energy</a:t>
                </a:r>
              </a:p>
            </p:txBody>
          </p:sp>
          <p:sp>
            <p:nvSpPr>
              <p:cNvPr id="394" name="Rectangle 393"/>
              <p:cNvSpPr/>
              <p:nvPr/>
            </p:nvSpPr>
            <p:spPr bwMode="auto">
              <a:xfrm>
                <a:off x="2036194" y="4026607"/>
                <a:ext cx="1600200" cy="185738"/>
              </a:xfrm>
              <a:prstGeom prst="rect">
                <a:avLst/>
              </a:prstGeom>
              <a:ln>
                <a:noFill/>
                <a:prstDash val="sysDash"/>
              </a:ln>
            </p:spPr>
            <p:txBody>
              <a:bodyPr lIns="0" tIns="0" rIns="0" bIns="0">
                <a:spAutoFit/>
              </a:bodyPr>
              <a:lstStyle/>
              <a:p>
                <a:pPr algn="ctr">
                  <a:defRPr/>
                </a:pPr>
                <a:r>
                  <a:rPr lang="en-US" sz="1200" b="1" kern="0" dirty="0">
                    <a:solidFill>
                      <a:sysClr val="windowText" lastClr="000000"/>
                    </a:solidFill>
                    <a:latin typeface="Trade Gothic LT Com" pitchFamily="34" charset="0"/>
                  </a:rPr>
                  <a:t>$74,000,000</a:t>
                </a:r>
              </a:p>
            </p:txBody>
          </p:sp>
          <p:sp>
            <p:nvSpPr>
              <p:cNvPr id="395" name="Rectangle 161"/>
              <p:cNvSpPr>
                <a:spLocks noChangeArrowheads="1"/>
              </p:cNvSpPr>
              <p:nvPr/>
            </p:nvSpPr>
            <p:spPr bwMode="auto">
              <a:xfrm>
                <a:off x="2036194" y="4287866"/>
                <a:ext cx="1600200" cy="241605"/>
              </a:xfrm>
              <a:prstGeom prst="rect">
                <a:avLst/>
              </a:prstGeom>
              <a:noFill/>
              <a:ln w="9525">
                <a:noFill/>
                <a:miter lim="800000"/>
                <a:headEnd/>
                <a:tailEnd/>
              </a:ln>
            </p:spPr>
            <p:txBody>
              <a:bodyPr wrap="square" lIns="18288" tIns="18288" rIns="18288" bIns="18288" anchor="b">
                <a:spAutoFit/>
              </a:bodyPr>
              <a:lstStyle/>
              <a:p>
                <a:pPr algn="ctr" eaLnBrk="0" hangingPunct="0">
                  <a:lnSpc>
                    <a:spcPct val="95000"/>
                  </a:lnSpc>
                  <a:defRPr/>
                </a:pPr>
                <a:r>
                  <a:rPr lang="en-US" sz="700" kern="0" dirty="0">
                    <a:solidFill>
                      <a:srgbClr val="000000"/>
                    </a:solidFill>
                    <a:latin typeface="Trade Gothic LT Com" pitchFamily="34" charset="0"/>
                  </a:rPr>
                  <a:t>Recapitalization </a:t>
                </a:r>
                <a:endParaRPr lang="en-US" sz="700" b="1" kern="0" dirty="0">
                  <a:solidFill>
                    <a:srgbClr val="000000"/>
                  </a:solidFill>
                  <a:latin typeface="Trade Gothic LT Com" pitchFamily="34" charset="0"/>
                </a:endParaRPr>
              </a:p>
              <a:p>
                <a:pPr algn="ctr" eaLnBrk="0" hangingPunct="0">
                  <a:lnSpc>
                    <a:spcPct val="95000"/>
                  </a:lnSpc>
                  <a:defRPr/>
                </a:pPr>
                <a:r>
                  <a:rPr lang="en-US" sz="700" kern="0" dirty="0">
                    <a:solidFill>
                      <a:srgbClr val="000000"/>
                    </a:solidFill>
                    <a:latin typeface="Trade Gothic LT Com" pitchFamily="34" charset="0"/>
                  </a:rPr>
                  <a:t>Financial Advisor to the Company</a:t>
                </a:r>
              </a:p>
            </p:txBody>
          </p:sp>
        </p:grpSp>
        <p:pic>
          <p:nvPicPr>
            <p:cNvPr id="390" name="Picture 389" descr="WarrenR_logo-paths.png"/>
            <p:cNvPicPr/>
            <p:nvPr/>
          </p:nvPicPr>
          <p:blipFill>
            <a:blip r:embed="rId32" cstate="print"/>
            <a:srcRect/>
            <a:stretch>
              <a:fillRect/>
            </a:stretch>
          </p:blipFill>
          <p:spPr bwMode="auto">
            <a:xfrm>
              <a:off x="6155669" y="2361686"/>
              <a:ext cx="1531215" cy="252728"/>
            </a:xfrm>
            <a:prstGeom prst="rect">
              <a:avLst/>
            </a:prstGeom>
            <a:noFill/>
            <a:ln w="9525">
              <a:noFill/>
              <a:miter lim="800000"/>
              <a:headEnd/>
              <a:tailEnd/>
            </a:ln>
          </p:spPr>
        </p:pic>
      </p:grpSp>
      <p:grpSp>
        <p:nvGrpSpPr>
          <p:cNvPr id="363" name="Group 362"/>
          <p:cNvGrpSpPr/>
          <p:nvPr/>
        </p:nvGrpSpPr>
        <p:grpSpPr>
          <a:xfrm>
            <a:off x="18397967" y="6980109"/>
            <a:ext cx="1607581" cy="1600200"/>
            <a:chOff x="5487108" y="2215135"/>
            <a:chExt cx="1600200" cy="1600200"/>
          </a:xfrm>
        </p:grpSpPr>
        <p:grpSp>
          <p:nvGrpSpPr>
            <p:cNvPr id="364" name="Group 363"/>
            <p:cNvGrpSpPr/>
            <p:nvPr/>
          </p:nvGrpSpPr>
          <p:grpSpPr>
            <a:xfrm>
              <a:off x="5487108" y="2215135"/>
              <a:ext cx="1600200" cy="1600200"/>
              <a:chOff x="4148910" y="735738"/>
              <a:chExt cx="1600200" cy="1600200"/>
            </a:xfrm>
          </p:grpSpPr>
          <p:sp>
            <p:nvSpPr>
              <p:cNvPr id="366" name="Rectangle 160"/>
              <p:cNvSpPr>
                <a:spLocks noChangeArrowheads="1"/>
              </p:cNvSpPr>
              <p:nvPr/>
            </p:nvSpPr>
            <p:spPr bwMode="auto">
              <a:xfrm>
                <a:off x="4148910" y="735738"/>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solidFill>
                    <a:sysClr val="windowText" lastClr="000000"/>
                  </a:solidFill>
                </a:endParaRPr>
              </a:p>
            </p:txBody>
          </p:sp>
          <p:sp>
            <p:nvSpPr>
              <p:cNvPr id="367" name="Rectangle 161"/>
              <p:cNvSpPr>
                <a:spLocks noChangeArrowheads="1"/>
              </p:cNvSpPr>
              <p:nvPr/>
            </p:nvSpPr>
            <p:spPr bwMode="auto">
              <a:xfrm>
                <a:off x="4148910" y="2094333"/>
                <a:ext cx="1600200" cy="241605"/>
              </a:xfrm>
              <a:prstGeom prst="rect">
                <a:avLst/>
              </a:prstGeom>
              <a:noFill/>
              <a:ln w="9525">
                <a:noFill/>
                <a:prstDash val="sysDash"/>
                <a:miter lim="800000"/>
                <a:headEnd/>
                <a:tailEnd/>
              </a:ln>
            </p:spPr>
            <p:txBody>
              <a:bodyPr wrap="square" lIns="18288" tIns="18288" rIns="18288" bIns="18288" anchor="ctr">
                <a:spAutoFit/>
              </a:bodyPr>
              <a:lstStyle/>
              <a:p>
                <a:pPr lvl="0" algn="ctr">
                  <a:lnSpc>
                    <a:spcPct val="95000"/>
                  </a:lnSpc>
                  <a:defRPr/>
                </a:pPr>
                <a:r>
                  <a:rPr lang="en-US" sz="700" kern="0" dirty="0">
                    <a:solidFill>
                      <a:srgbClr val="000000"/>
                    </a:solidFill>
                  </a:rPr>
                  <a:t>Recapitalization</a:t>
                </a:r>
              </a:p>
              <a:p>
                <a:pPr lvl="0" algn="ctr">
                  <a:lnSpc>
                    <a:spcPct val="95000"/>
                  </a:lnSpc>
                  <a:defRPr/>
                </a:pPr>
                <a:r>
                  <a:rPr lang="en-US" sz="700" kern="0" dirty="0">
                    <a:solidFill>
                      <a:srgbClr val="000000"/>
                    </a:solidFill>
                  </a:rPr>
                  <a:t>Financial Advisor to the Company</a:t>
                </a:r>
              </a:p>
            </p:txBody>
          </p:sp>
          <p:sp>
            <p:nvSpPr>
              <p:cNvPr id="368" name="Text Box 162"/>
              <p:cNvSpPr txBox="1">
                <a:spLocks noChangeArrowheads="1"/>
              </p:cNvSpPr>
              <p:nvPr/>
            </p:nvSpPr>
            <p:spPr bwMode="auto">
              <a:xfrm>
                <a:off x="4893277" y="735738"/>
                <a:ext cx="855832"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rPr>
                  <a:t>October 2015</a:t>
                </a:r>
              </a:p>
            </p:txBody>
          </p:sp>
          <p:sp>
            <p:nvSpPr>
              <p:cNvPr id="369" name="Text Box 162"/>
              <p:cNvSpPr txBox="1">
                <a:spLocks noChangeArrowheads="1"/>
              </p:cNvSpPr>
              <p:nvPr/>
            </p:nvSpPr>
            <p:spPr bwMode="auto">
              <a:xfrm>
                <a:off x="4148912" y="735738"/>
                <a:ext cx="780732" cy="215444"/>
              </a:xfrm>
              <a:prstGeom prst="rect">
                <a:avLst/>
              </a:prstGeom>
              <a:noFill/>
              <a:ln w="9525">
                <a:noFill/>
                <a:miter lim="800000"/>
                <a:headEnd/>
                <a:tailEnd/>
              </a:ln>
            </p:spPr>
            <p:txBody>
              <a:bodyPr wrap="square" lIns="45720" rIns="45720">
                <a:spAutoFit/>
              </a:bodyPr>
              <a:lstStyle/>
              <a:p>
                <a:pPr defTabSz="914400">
                  <a:defRPr/>
                </a:pPr>
                <a:r>
                  <a:rPr lang="en-US" sz="800" kern="0" dirty="0">
                    <a:solidFill>
                      <a:sysClr val="windowText" lastClr="000000"/>
                    </a:solidFill>
                  </a:rPr>
                  <a:t>Consumer</a:t>
                </a:r>
              </a:p>
            </p:txBody>
          </p:sp>
          <p:sp>
            <p:nvSpPr>
              <p:cNvPr id="370" name="Rectangle 369"/>
              <p:cNvSpPr/>
              <p:nvPr/>
            </p:nvSpPr>
            <p:spPr>
              <a:xfrm>
                <a:off x="4148911" y="1845032"/>
                <a:ext cx="1600199" cy="184666"/>
              </a:xfrm>
              <a:prstGeom prst="rect">
                <a:avLst/>
              </a:prstGeom>
              <a:ln>
                <a:noFill/>
                <a:prstDash val="sysDash"/>
              </a:ln>
            </p:spPr>
            <p:txBody>
              <a:bodyPr wrap="square" lIns="0" tIns="0" rIns="0" bIns="0">
                <a:spAutoFit/>
              </a:bodyPr>
              <a:lstStyle/>
              <a:p>
                <a:pPr lvl="0" algn="ctr">
                  <a:defRPr/>
                </a:pPr>
                <a:r>
                  <a:rPr lang="en-US" sz="1200" b="1" kern="0" dirty="0">
                    <a:solidFill>
                      <a:sysClr val="windowText" lastClr="000000"/>
                    </a:solidFill>
                  </a:rPr>
                  <a:t>$211,000,000</a:t>
                </a:r>
              </a:p>
            </p:txBody>
          </p:sp>
        </p:grpSp>
        <p:pic>
          <p:nvPicPr>
            <p:cNvPr id="365" name="Picture 2" descr="http://img3.wikia.nocookie.net/__cb20150109001300/logopedia/images/2/27/Snapshot_20150108_1.jpg"/>
            <p:cNvPicPr>
              <a:picLocks noChangeAspect="1" noChangeArrowheads="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7295" y="2575182"/>
              <a:ext cx="799826" cy="5146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0" name="Group 379"/>
          <p:cNvGrpSpPr/>
          <p:nvPr/>
        </p:nvGrpSpPr>
        <p:grpSpPr>
          <a:xfrm>
            <a:off x="14632853" y="6980109"/>
            <a:ext cx="1600200" cy="1600200"/>
            <a:chOff x="12927197" y="2006160"/>
            <a:chExt cx="1600200" cy="1600200"/>
          </a:xfrm>
        </p:grpSpPr>
        <p:grpSp>
          <p:nvGrpSpPr>
            <p:cNvPr id="381" name="Group 380"/>
            <p:cNvGrpSpPr>
              <a:grpSpLocks/>
            </p:cNvGrpSpPr>
            <p:nvPr/>
          </p:nvGrpSpPr>
          <p:grpSpPr>
            <a:xfrm>
              <a:off x="12927197" y="2006160"/>
              <a:ext cx="1600200" cy="1600200"/>
              <a:chOff x="15798596" y="6332431"/>
              <a:chExt cx="1600200" cy="1602523"/>
            </a:xfrm>
          </p:grpSpPr>
          <p:sp>
            <p:nvSpPr>
              <p:cNvPr id="383" name="Rectangle 160"/>
              <p:cNvSpPr>
                <a:spLocks noChangeArrowheads="1"/>
              </p:cNvSpPr>
              <p:nvPr/>
            </p:nvSpPr>
            <p:spPr bwMode="auto">
              <a:xfrm>
                <a:off x="15798596" y="6334754"/>
                <a:ext cx="1597759"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a:endParaRPr lang="en-US" sz="1200" b="1" dirty="0">
                  <a:solidFill>
                    <a:srgbClr val="000000"/>
                  </a:solidFill>
                  <a:latin typeface="Trade Gothic LT Com" pitchFamily="34" charset="0"/>
                  <a:cs typeface="Arial" charset="0"/>
                </a:endParaRPr>
              </a:p>
            </p:txBody>
          </p:sp>
          <p:sp>
            <p:nvSpPr>
              <p:cNvPr id="384" name="Rectangle 14"/>
              <p:cNvSpPr>
                <a:spLocks noChangeArrowheads="1"/>
              </p:cNvSpPr>
              <p:nvPr/>
            </p:nvSpPr>
            <p:spPr bwMode="auto">
              <a:xfrm>
                <a:off x="15815032" y="7683795"/>
                <a:ext cx="1571228" cy="241956"/>
              </a:xfrm>
              <a:prstGeom prst="rect">
                <a:avLst/>
              </a:prstGeom>
              <a:noFill/>
              <a:ln w="9525">
                <a:noFill/>
                <a:miter lim="800000"/>
                <a:headEnd/>
                <a:tailEnd/>
              </a:ln>
            </p:spPr>
            <p:txBody>
              <a:bodyPr wrap="square" lIns="18288" tIns="18288" rIns="18288" bIns="18288" anchor="ctr">
                <a:spAutoFit/>
              </a:bodyPr>
              <a:lstStyle/>
              <a:p>
                <a:pPr algn="ctr">
                  <a:lnSpc>
                    <a:spcPct val="95000"/>
                  </a:lnSpc>
                </a:pPr>
                <a:r>
                  <a:rPr lang="en-US" sz="700" dirty="0">
                    <a:solidFill>
                      <a:srgbClr val="000000"/>
                    </a:solidFill>
                    <a:latin typeface="Trade Gothic LT Com" pitchFamily="34" charset="0"/>
                  </a:rPr>
                  <a:t>Credit Facility</a:t>
                </a:r>
              </a:p>
              <a:p>
                <a:pPr algn="ctr">
                  <a:lnSpc>
                    <a:spcPct val="95000"/>
                  </a:lnSpc>
                </a:pPr>
                <a:r>
                  <a:rPr lang="en-US" sz="700" dirty="0">
                    <a:solidFill>
                      <a:srgbClr val="000000"/>
                    </a:solidFill>
                    <a:latin typeface="Trade Gothic LT Com" pitchFamily="34" charset="0"/>
                  </a:rPr>
                  <a:t>Sole Lead Arranger</a:t>
                </a:r>
              </a:p>
            </p:txBody>
          </p:sp>
          <p:sp>
            <p:nvSpPr>
              <p:cNvPr id="385" name="Rectangle 384"/>
              <p:cNvSpPr/>
              <p:nvPr/>
            </p:nvSpPr>
            <p:spPr>
              <a:xfrm>
                <a:off x="15801038" y="7426680"/>
                <a:ext cx="1597758" cy="184934"/>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$450,000,000</a:t>
                </a:r>
              </a:p>
            </p:txBody>
          </p:sp>
          <p:sp>
            <p:nvSpPr>
              <p:cNvPr id="386" name="Text Box 162"/>
              <p:cNvSpPr txBox="1">
                <a:spLocks noChangeArrowheads="1"/>
              </p:cNvSpPr>
              <p:nvPr/>
            </p:nvSpPr>
            <p:spPr bwMode="auto">
              <a:xfrm>
                <a:off x="15811338" y="6332431"/>
                <a:ext cx="784225" cy="215757"/>
              </a:xfrm>
              <a:prstGeom prst="rect">
                <a:avLst/>
              </a:prstGeom>
              <a:noFill/>
              <a:ln w="9525">
                <a:noFill/>
                <a:miter lim="800000"/>
                <a:headEnd/>
                <a:tailEnd/>
              </a:ln>
            </p:spPr>
            <p:txBody>
              <a:bodyPr lIns="45720" rIns="45720">
                <a:spAutoFit/>
              </a:bodyPr>
              <a:lstStyle/>
              <a:p>
                <a:pPr algn="l" eaLnBrk="0" hangingPunct="0"/>
                <a:r>
                  <a:rPr lang="en-US" sz="800" dirty="0">
                    <a:latin typeface="Trade Gothic LT Com" pitchFamily="34" charset="0"/>
                  </a:rPr>
                  <a:t>Energy</a:t>
                </a:r>
              </a:p>
            </p:txBody>
          </p:sp>
          <p:sp>
            <p:nvSpPr>
              <p:cNvPr id="387" name="Text Box 162"/>
              <p:cNvSpPr txBox="1">
                <a:spLocks noChangeArrowheads="1"/>
              </p:cNvSpPr>
              <p:nvPr/>
            </p:nvSpPr>
            <p:spPr bwMode="auto">
              <a:xfrm>
                <a:off x="16433597" y="6334754"/>
                <a:ext cx="940732" cy="215757"/>
              </a:xfrm>
              <a:prstGeom prst="rect">
                <a:avLst/>
              </a:prstGeom>
              <a:noFill/>
              <a:ln w="9525">
                <a:noFill/>
                <a:miter lim="800000"/>
                <a:headEnd/>
                <a:tailEnd/>
              </a:ln>
            </p:spPr>
            <p:txBody>
              <a:bodyPr wrap="square" lIns="45720" rIns="45720">
                <a:spAutoFit/>
              </a:bodyPr>
              <a:lstStyle/>
              <a:p>
                <a:pPr algn="r" eaLnBrk="0" hangingPunct="0"/>
                <a:r>
                  <a:rPr lang="en-US" sz="800" dirty="0">
                    <a:solidFill>
                      <a:srgbClr val="000000"/>
                    </a:solidFill>
                    <a:latin typeface="Trade Gothic LT Com" pitchFamily="34" charset="0"/>
                  </a:rPr>
                  <a:t>November 2015</a:t>
                </a:r>
              </a:p>
            </p:txBody>
          </p:sp>
        </p:grpSp>
        <p:pic>
          <p:nvPicPr>
            <p:cNvPr id="382" name="Picture 2" descr="slice04"/>
            <p:cNvPicPr>
              <a:picLocks noChangeAspect="1" noChangeArrowheads="1"/>
            </p:cNvPicPr>
            <p:nvPr/>
          </p:nvPicPr>
          <p:blipFill>
            <a:blip r:embed="rId34" cstate="print"/>
            <a:srcRect l="24497" t="42975" r="22694" b="5423"/>
            <a:stretch>
              <a:fillRect/>
            </a:stretch>
          </p:blipFill>
          <p:spPr bwMode="auto">
            <a:xfrm>
              <a:off x="13357356" y="2228028"/>
              <a:ext cx="752853" cy="833453"/>
            </a:xfrm>
            <a:prstGeom prst="rect">
              <a:avLst/>
            </a:prstGeom>
            <a:noFill/>
          </p:spPr>
        </p:pic>
      </p:grpSp>
      <p:grpSp>
        <p:nvGrpSpPr>
          <p:cNvPr id="411" name="Group 410"/>
          <p:cNvGrpSpPr>
            <a:grpSpLocks/>
          </p:cNvGrpSpPr>
          <p:nvPr/>
        </p:nvGrpSpPr>
        <p:grpSpPr>
          <a:xfrm>
            <a:off x="12750296" y="6980109"/>
            <a:ext cx="1600200" cy="1600200"/>
            <a:chOff x="15798596" y="6332431"/>
            <a:chExt cx="1600200" cy="1602523"/>
          </a:xfrm>
        </p:grpSpPr>
        <p:sp>
          <p:nvSpPr>
            <p:cNvPr id="412" name="Rectangle 160"/>
            <p:cNvSpPr>
              <a:spLocks noChangeArrowheads="1"/>
            </p:cNvSpPr>
            <p:nvPr/>
          </p:nvSpPr>
          <p:spPr bwMode="auto">
            <a:xfrm>
              <a:off x="15798596" y="6334754"/>
              <a:ext cx="1597759"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a:endParaRPr lang="en-US" sz="1200" b="1" dirty="0">
                <a:solidFill>
                  <a:srgbClr val="000000"/>
                </a:solidFill>
                <a:latin typeface="Trade Gothic LT Com" pitchFamily="34" charset="0"/>
                <a:cs typeface="Arial" charset="0"/>
              </a:endParaRPr>
            </a:p>
          </p:txBody>
        </p:sp>
        <p:sp>
          <p:nvSpPr>
            <p:cNvPr id="413" name="Rectangle 14"/>
            <p:cNvSpPr>
              <a:spLocks noChangeArrowheads="1"/>
            </p:cNvSpPr>
            <p:nvPr/>
          </p:nvSpPr>
          <p:spPr bwMode="auto">
            <a:xfrm>
              <a:off x="15815032" y="7684140"/>
              <a:ext cx="1571228" cy="241605"/>
            </a:xfrm>
            <a:prstGeom prst="rect">
              <a:avLst/>
            </a:prstGeom>
            <a:noFill/>
            <a:ln w="9525">
              <a:noFill/>
              <a:miter lim="800000"/>
              <a:headEnd/>
              <a:tailEnd/>
            </a:ln>
          </p:spPr>
          <p:txBody>
            <a:bodyPr wrap="square" lIns="18288" tIns="18288" rIns="18288" bIns="18288" anchor="b">
              <a:spAutoFit/>
            </a:bodyPr>
            <a:lstStyle/>
            <a:p>
              <a:pPr algn="ctr">
                <a:lnSpc>
                  <a:spcPct val="95000"/>
                </a:lnSpc>
              </a:pPr>
              <a:r>
                <a:rPr lang="en-US" sz="700" dirty="0">
                  <a:solidFill>
                    <a:srgbClr val="000000"/>
                  </a:solidFill>
                  <a:latin typeface="Trade Gothic LT Com" pitchFamily="34" charset="0"/>
                </a:rPr>
                <a:t>First &amp; Second Lien Exit Financings</a:t>
              </a:r>
            </a:p>
            <a:p>
              <a:pPr algn="ctr">
                <a:lnSpc>
                  <a:spcPct val="95000"/>
                </a:lnSpc>
              </a:pPr>
              <a:r>
                <a:rPr lang="en-US" sz="700" dirty="0">
                  <a:solidFill>
                    <a:srgbClr val="000000"/>
                  </a:solidFill>
                  <a:latin typeface="Trade Gothic LT Com" pitchFamily="34" charset="0"/>
                </a:rPr>
                <a:t>Lead Arranger</a:t>
              </a:r>
            </a:p>
          </p:txBody>
        </p:sp>
        <p:sp>
          <p:nvSpPr>
            <p:cNvPr id="414" name="Rectangle 413"/>
            <p:cNvSpPr/>
            <p:nvPr/>
          </p:nvSpPr>
          <p:spPr>
            <a:xfrm>
              <a:off x="15801038" y="7283598"/>
              <a:ext cx="1597758"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$2,750,000,000</a:t>
              </a:r>
            </a:p>
          </p:txBody>
        </p:sp>
        <p:pic>
          <p:nvPicPr>
            <p:cNvPr id="415" name="Picture 2"/>
            <p:cNvPicPr>
              <a:picLocks noChangeAspect="1" noChangeArrowheads="1"/>
            </p:cNvPicPr>
            <p:nvPr/>
          </p:nvPicPr>
          <p:blipFill>
            <a:blip r:embed="rId27" cstate="print"/>
            <a:srcRect/>
            <a:stretch>
              <a:fillRect/>
            </a:stretch>
          </p:blipFill>
          <p:spPr bwMode="auto">
            <a:xfrm>
              <a:off x="15840162" y="6801013"/>
              <a:ext cx="1521676" cy="358688"/>
            </a:xfrm>
            <a:prstGeom prst="rect">
              <a:avLst/>
            </a:prstGeom>
            <a:noFill/>
            <a:ln w="9525">
              <a:noFill/>
              <a:miter lim="800000"/>
              <a:headEnd/>
              <a:tailEnd/>
            </a:ln>
            <a:effectLst/>
          </p:spPr>
        </p:pic>
        <p:sp>
          <p:nvSpPr>
            <p:cNvPr id="416" name="Text Box 162"/>
            <p:cNvSpPr txBox="1">
              <a:spLocks noChangeArrowheads="1"/>
            </p:cNvSpPr>
            <p:nvPr/>
          </p:nvSpPr>
          <p:spPr bwMode="auto">
            <a:xfrm>
              <a:off x="15811338" y="6332431"/>
              <a:ext cx="784225" cy="215444"/>
            </a:xfrm>
            <a:prstGeom prst="rect">
              <a:avLst/>
            </a:prstGeom>
            <a:noFill/>
            <a:ln w="9525">
              <a:noFill/>
              <a:miter lim="800000"/>
              <a:headEnd/>
              <a:tailEnd/>
            </a:ln>
          </p:spPr>
          <p:txBody>
            <a:bodyPr lIns="45720" rIns="45720">
              <a:spAutoFit/>
            </a:bodyPr>
            <a:lstStyle/>
            <a:p>
              <a:pPr algn="l" eaLnBrk="0" hangingPunct="0"/>
              <a:r>
                <a:rPr lang="en-US" sz="800" dirty="0">
                  <a:latin typeface="Trade Gothic LT Com" pitchFamily="34" charset="0"/>
                </a:rPr>
                <a:t>TMT</a:t>
              </a:r>
            </a:p>
          </p:txBody>
        </p:sp>
        <p:sp>
          <p:nvSpPr>
            <p:cNvPr id="417" name="Text Box 162"/>
            <p:cNvSpPr txBox="1">
              <a:spLocks noChangeArrowheads="1"/>
            </p:cNvSpPr>
            <p:nvPr/>
          </p:nvSpPr>
          <p:spPr bwMode="auto">
            <a:xfrm>
              <a:off x="16545075" y="6334754"/>
              <a:ext cx="829254" cy="215757"/>
            </a:xfrm>
            <a:prstGeom prst="rect">
              <a:avLst/>
            </a:prstGeom>
            <a:noFill/>
            <a:ln w="9525">
              <a:noFill/>
              <a:miter lim="800000"/>
              <a:headEnd/>
              <a:tailEnd/>
            </a:ln>
          </p:spPr>
          <p:txBody>
            <a:bodyPr wrap="square" lIns="45720" rIns="45720">
              <a:spAutoFit/>
            </a:bodyPr>
            <a:lstStyle/>
            <a:p>
              <a:pPr algn="r" eaLnBrk="0" hangingPunct="0"/>
              <a:r>
                <a:rPr lang="en-US" sz="800" dirty="0">
                  <a:solidFill>
                    <a:srgbClr val="000000"/>
                  </a:solidFill>
                  <a:latin typeface="Trade Gothic LT Com" pitchFamily="34" charset="0"/>
                </a:rPr>
                <a:t>December 2015</a:t>
              </a:r>
            </a:p>
          </p:txBody>
        </p:sp>
      </p:grpSp>
      <p:grpSp>
        <p:nvGrpSpPr>
          <p:cNvPr id="403" name="Group 402"/>
          <p:cNvGrpSpPr/>
          <p:nvPr/>
        </p:nvGrpSpPr>
        <p:grpSpPr>
          <a:xfrm>
            <a:off x="18405347" y="5241274"/>
            <a:ext cx="1600200" cy="1600200"/>
            <a:chOff x="20444033" y="4555532"/>
            <a:chExt cx="1607581" cy="1600325"/>
          </a:xfrm>
        </p:grpSpPr>
        <p:grpSp>
          <p:nvGrpSpPr>
            <p:cNvPr id="404" name="Group 403"/>
            <p:cNvGrpSpPr/>
            <p:nvPr/>
          </p:nvGrpSpPr>
          <p:grpSpPr>
            <a:xfrm>
              <a:off x="20444033" y="4555532"/>
              <a:ext cx="1607581" cy="1600325"/>
              <a:chOff x="9531541" y="5168121"/>
              <a:chExt cx="1607581" cy="1600325"/>
            </a:xfrm>
          </p:grpSpPr>
          <p:sp>
            <p:nvSpPr>
              <p:cNvPr id="406" name="Rectangle 160"/>
              <p:cNvSpPr>
                <a:spLocks noChangeArrowheads="1"/>
              </p:cNvSpPr>
              <p:nvPr/>
            </p:nvSpPr>
            <p:spPr bwMode="auto">
              <a:xfrm>
                <a:off x="9531541" y="5168121"/>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defRPr/>
                </a:pPr>
                <a:endParaRPr lang="en-US" sz="1200" b="1" kern="0" dirty="0">
                  <a:solidFill>
                    <a:sysClr val="windowText" lastClr="000000"/>
                  </a:solidFill>
                  <a:latin typeface="Trade Gothic LT Com" pitchFamily="34" charset="0"/>
                </a:endParaRPr>
              </a:p>
            </p:txBody>
          </p:sp>
          <p:sp>
            <p:nvSpPr>
              <p:cNvPr id="407" name="Rectangle 161"/>
              <p:cNvSpPr>
                <a:spLocks noChangeArrowheads="1"/>
              </p:cNvSpPr>
              <p:nvPr/>
            </p:nvSpPr>
            <p:spPr bwMode="auto">
              <a:xfrm>
                <a:off x="9538922" y="6526841"/>
                <a:ext cx="1600200" cy="241605"/>
              </a:xfrm>
              <a:prstGeom prst="rect">
                <a:avLst/>
              </a:prstGeom>
              <a:noFill/>
              <a:ln w="9525">
                <a:noFill/>
                <a:miter lim="800000"/>
                <a:headEnd/>
                <a:tailEnd/>
              </a:ln>
            </p:spPr>
            <p:txBody>
              <a:bodyPr wrap="square" lIns="18288" tIns="18288" rIns="18288" bIns="18288" anchor="b">
                <a:spAutoFit/>
              </a:bodyPr>
              <a:lstStyle/>
              <a:p>
                <a:pPr algn="ctr">
                  <a:lnSpc>
                    <a:spcPct val="95000"/>
                  </a:lnSpc>
                  <a:spcBef>
                    <a:spcPts val="1700"/>
                  </a:spcBef>
                  <a:spcAft>
                    <a:spcPts val="400"/>
                  </a:spcAft>
                </a:pPr>
                <a:r>
                  <a:rPr lang="en-US" sz="700" dirty="0">
                    <a:latin typeface="Trade Gothic LT Com" pitchFamily="34" charset="0"/>
                  </a:rPr>
                  <a:t>Restructuring</a:t>
                </a:r>
                <a:br>
                  <a:rPr lang="en-US" sz="700" dirty="0">
                    <a:latin typeface="Trade Gothic LT Com" pitchFamily="34" charset="0"/>
                  </a:rPr>
                </a:br>
                <a:r>
                  <a:rPr lang="en-US" sz="700" dirty="0">
                    <a:latin typeface="Trade Gothic LT Com" pitchFamily="34" charset="0"/>
                  </a:rPr>
                  <a:t>Financial Advisor to the Company</a:t>
                </a:r>
              </a:p>
            </p:txBody>
          </p:sp>
          <p:sp>
            <p:nvSpPr>
              <p:cNvPr id="408" name="Text Box 162"/>
              <p:cNvSpPr txBox="1">
                <a:spLocks noChangeArrowheads="1"/>
              </p:cNvSpPr>
              <p:nvPr/>
            </p:nvSpPr>
            <p:spPr bwMode="auto">
              <a:xfrm>
                <a:off x="10277255" y="5168121"/>
                <a:ext cx="852342"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latin typeface="Trade Gothic LT Com" pitchFamily="34" charset="0"/>
                  </a:rPr>
                  <a:t>May 2016</a:t>
                </a:r>
              </a:p>
            </p:txBody>
          </p:sp>
          <p:sp>
            <p:nvSpPr>
              <p:cNvPr id="409" name="Text Box 162"/>
              <p:cNvSpPr txBox="1">
                <a:spLocks noChangeArrowheads="1"/>
              </p:cNvSpPr>
              <p:nvPr/>
            </p:nvSpPr>
            <p:spPr bwMode="auto">
              <a:xfrm>
                <a:off x="9531541" y="5168121"/>
                <a:ext cx="784225" cy="215444"/>
              </a:xfrm>
              <a:prstGeom prst="rect">
                <a:avLst/>
              </a:prstGeom>
              <a:noFill/>
              <a:ln w="9525">
                <a:noFill/>
                <a:miter lim="800000"/>
                <a:headEnd/>
                <a:tailEnd/>
              </a:ln>
            </p:spPr>
            <p:txBody>
              <a:bodyPr lIns="45720" rIns="45720">
                <a:spAutoFit/>
              </a:bodyPr>
              <a:lstStyle/>
              <a:p>
                <a:pPr defTabSz="914400">
                  <a:defRPr/>
                </a:pPr>
                <a:r>
                  <a:rPr lang="en-US" sz="800" kern="0" dirty="0">
                    <a:solidFill>
                      <a:sysClr val="windowText" lastClr="000000"/>
                    </a:solidFill>
                    <a:latin typeface="Trade Gothic LT Com" pitchFamily="34" charset="0"/>
                  </a:rPr>
                  <a:t>TMT</a:t>
                </a:r>
              </a:p>
            </p:txBody>
          </p:sp>
          <p:sp>
            <p:nvSpPr>
              <p:cNvPr id="410" name="Rectangle 409"/>
              <p:cNvSpPr/>
              <p:nvPr/>
            </p:nvSpPr>
            <p:spPr>
              <a:xfrm>
                <a:off x="9531541" y="6194818"/>
                <a:ext cx="1600199"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$794,000,000</a:t>
                </a:r>
              </a:p>
            </p:txBody>
          </p:sp>
        </p:grpSp>
        <p:pic>
          <p:nvPicPr>
            <p:cNvPr id="405" name="Picture 4" descr="http://www.aspect.com/globalassets/images/aspect-logo-full.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0694301" y="4824553"/>
              <a:ext cx="1114425" cy="6667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2" name="Group 241"/>
          <p:cNvGrpSpPr/>
          <p:nvPr/>
        </p:nvGrpSpPr>
        <p:grpSpPr>
          <a:xfrm>
            <a:off x="16515408" y="5241274"/>
            <a:ext cx="1607581" cy="1600200"/>
            <a:chOff x="8653990" y="1745655"/>
            <a:chExt cx="1600205" cy="1600200"/>
          </a:xfrm>
        </p:grpSpPr>
        <p:grpSp>
          <p:nvGrpSpPr>
            <p:cNvPr id="243" name="Group 219"/>
            <p:cNvGrpSpPr>
              <a:grpSpLocks/>
            </p:cNvGrpSpPr>
            <p:nvPr/>
          </p:nvGrpSpPr>
          <p:grpSpPr>
            <a:xfrm>
              <a:off x="8653990" y="1745655"/>
              <a:ext cx="1600205" cy="1600200"/>
              <a:chOff x="14945420" y="5168121"/>
              <a:chExt cx="1603270" cy="1600200"/>
            </a:xfrm>
          </p:grpSpPr>
          <p:sp>
            <p:nvSpPr>
              <p:cNvPr id="245" name="Rectangle 160"/>
              <p:cNvSpPr>
                <a:spLocks noChangeArrowheads="1"/>
              </p:cNvSpPr>
              <p:nvPr/>
            </p:nvSpPr>
            <p:spPr bwMode="auto">
              <a:xfrm>
                <a:off x="14948489" y="5168121"/>
                <a:ext cx="1600201"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a:defRPr/>
                </a:pPr>
                <a:endParaRPr lang="en-US" sz="1200" b="1" kern="0" dirty="0">
                  <a:solidFill>
                    <a:sysClr val="windowText" lastClr="000000"/>
                  </a:solidFill>
                </a:endParaRPr>
              </a:p>
            </p:txBody>
          </p:sp>
          <p:sp>
            <p:nvSpPr>
              <p:cNvPr id="246" name="Rectangle 161"/>
              <p:cNvSpPr>
                <a:spLocks noChangeArrowheads="1"/>
              </p:cNvSpPr>
              <p:nvPr/>
            </p:nvSpPr>
            <p:spPr bwMode="auto">
              <a:xfrm>
                <a:off x="14948485" y="6507691"/>
                <a:ext cx="1600200" cy="241605"/>
              </a:xfrm>
              <a:prstGeom prst="rect">
                <a:avLst/>
              </a:prstGeom>
              <a:noFill/>
              <a:ln w="9525">
                <a:noFill/>
                <a:miter lim="800000"/>
                <a:headEnd/>
                <a:tailEnd/>
              </a:ln>
            </p:spPr>
            <p:txBody>
              <a:bodyPr wrap="square" lIns="18288" tIns="18288" rIns="18288" bIns="18288" anchor="b">
                <a:spAutoFit/>
              </a:bodyPr>
              <a:lstStyle/>
              <a:p>
                <a:pPr algn="ctr">
                  <a:lnSpc>
                    <a:spcPct val="95000"/>
                  </a:lnSpc>
                </a:pPr>
                <a:r>
                  <a:rPr lang="en-US" sz="700" kern="100" spc="-20" dirty="0">
                    <a:solidFill>
                      <a:prstClr val="black"/>
                    </a:solidFill>
                  </a:rPr>
                  <a:t>Restructuring </a:t>
                </a:r>
                <a:br>
                  <a:rPr lang="en-US" sz="700" kern="100" spc="-20" dirty="0">
                    <a:solidFill>
                      <a:prstClr val="black"/>
                    </a:solidFill>
                  </a:rPr>
                </a:br>
                <a:r>
                  <a:rPr lang="en-US" sz="700" kern="100" spc="-20" dirty="0">
                    <a:solidFill>
                      <a:prstClr val="black"/>
                    </a:solidFill>
                  </a:rPr>
                  <a:t>Financial Advisor to the Company</a:t>
                </a:r>
              </a:p>
            </p:txBody>
          </p:sp>
          <p:sp>
            <p:nvSpPr>
              <p:cNvPr id="247" name="Text Box 162"/>
              <p:cNvSpPr txBox="1">
                <a:spLocks noChangeArrowheads="1"/>
              </p:cNvSpPr>
              <p:nvPr/>
            </p:nvSpPr>
            <p:spPr bwMode="auto">
              <a:xfrm>
                <a:off x="15694912" y="5168121"/>
                <a:ext cx="852342" cy="215444"/>
              </a:xfrm>
              <a:prstGeom prst="rect">
                <a:avLst/>
              </a:prstGeom>
              <a:noFill/>
              <a:ln w="9525">
                <a:noFill/>
                <a:miter lim="800000"/>
                <a:headEnd/>
                <a:tailEnd/>
              </a:ln>
            </p:spPr>
            <p:txBody>
              <a:bodyPr wrap="square" lIns="45720" rIns="45720">
                <a:spAutoFit/>
              </a:bodyPr>
              <a:lstStyle/>
              <a:p>
                <a:pPr algn="r">
                  <a:defRPr/>
                </a:pPr>
                <a:r>
                  <a:rPr lang="en-US" sz="800" kern="0" dirty="0">
                    <a:solidFill>
                      <a:sysClr val="windowText" lastClr="000000"/>
                    </a:solidFill>
                  </a:rPr>
                  <a:t>September 2016</a:t>
                </a:r>
              </a:p>
            </p:txBody>
          </p:sp>
          <p:sp>
            <p:nvSpPr>
              <p:cNvPr id="248" name="Text Box 162"/>
              <p:cNvSpPr txBox="1">
                <a:spLocks noChangeArrowheads="1"/>
              </p:cNvSpPr>
              <p:nvPr/>
            </p:nvSpPr>
            <p:spPr bwMode="auto">
              <a:xfrm>
                <a:off x="14945420" y="5168121"/>
                <a:ext cx="784225" cy="215444"/>
              </a:xfrm>
              <a:prstGeom prst="rect">
                <a:avLst/>
              </a:prstGeom>
              <a:noFill/>
              <a:ln w="9525">
                <a:noFill/>
                <a:miter lim="800000"/>
                <a:headEnd/>
                <a:tailEnd/>
              </a:ln>
            </p:spPr>
            <p:txBody>
              <a:bodyPr lIns="45720" rIns="45720">
                <a:spAutoFit/>
              </a:bodyPr>
              <a:lstStyle/>
              <a:p>
                <a:pPr>
                  <a:defRPr/>
                </a:pPr>
                <a:r>
                  <a:rPr lang="en-US" sz="800" kern="0" dirty="0">
                    <a:solidFill>
                      <a:sysClr val="windowText" lastClr="000000"/>
                    </a:solidFill>
                  </a:rPr>
                  <a:t>Energy</a:t>
                </a:r>
              </a:p>
            </p:txBody>
          </p:sp>
          <p:sp>
            <p:nvSpPr>
              <p:cNvPr id="249" name="Rectangle 248"/>
              <p:cNvSpPr/>
              <p:nvPr/>
            </p:nvSpPr>
            <p:spPr>
              <a:xfrm>
                <a:off x="14948486" y="6184765"/>
                <a:ext cx="1600199"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$280,000,000</a:t>
                </a:r>
              </a:p>
            </p:txBody>
          </p:sp>
        </p:grpSp>
        <p:pic>
          <p:nvPicPr>
            <p:cNvPr id="244" name="Picture 243"/>
            <p:cNvPicPr>
              <a:picLocks noChangeAspect="1"/>
            </p:cNvPicPr>
            <p:nvPr/>
          </p:nvPicPr>
          <p:blipFill rotWithShape="1">
            <a:blip r:embed="rId36">
              <a:extLst>
                <a:ext uri="{28A0092B-C50C-407E-A947-70E740481C1C}">
                  <a14:useLocalDpi xmlns:a14="http://schemas.microsoft.com/office/drawing/2010/main" val="0"/>
                </a:ext>
              </a:extLst>
            </a:blip>
            <a:srcRect t="27589" b="28198"/>
            <a:stretch/>
          </p:blipFill>
          <p:spPr>
            <a:xfrm>
              <a:off x="8703305" y="2253589"/>
              <a:ext cx="1501575" cy="260483"/>
            </a:xfrm>
            <a:prstGeom prst="rect">
              <a:avLst/>
            </a:prstGeom>
          </p:spPr>
        </p:pic>
      </p:grpSp>
      <p:grpSp>
        <p:nvGrpSpPr>
          <p:cNvPr id="361" name="Group 360"/>
          <p:cNvGrpSpPr/>
          <p:nvPr/>
        </p:nvGrpSpPr>
        <p:grpSpPr>
          <a:xfrm>
            <a:off x="14632853" y="5241274"/>
            <a:ext cx="1600200" cy="1600200"/>
            <a:chOff x="-1893453" y="1110099"/>
            <a:chExt cx="1600200" cy="1600200"/>
          </a:xfrm>
        </p:grpSpPr>
        <p:grpSp>
          <p:nvGrpSpPr>
            <p:cNvPr id="396" name="Group 395"/>
            <p:cNvGrpSpPr/>
            <p:nvPr/>
          </p:nvGrpSpPr>
          <p:grpSpPr>
            <a:xfrm>
              <a:off x="-1893453" y="1110099"/>
              <a:ext cx="1600200" cy="1600200"/>
              <a:chOff x="10305353" y="10067469"/>
              <a:chExt cx="1600200" cy="1600200"/>
            </a:xfrm>
          </p:grpSpPr>
          <p:sp>
            <p:nvSpPr>
              <p:cNvPr id="398" name="Rectangle 160"/>
              <p:cNvSpPr>
                <a:spLocks noChangeArrowheads="1"/>
              </p:cNvSpPr>
              <p:nvPr/>
            </p:nvSpPr>
            <p:spPr bwMode="auto">
              <a:xfrm>
                <a:off x="10305353" y="10067469"/>
                <a:ext cx="1595503" cy="1600176"/>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solidFill>
                    <a:sysClr val="windowText" lastClr="000000"/>
                  </a:solidFill>
                  <a:latin typeface="Trade Gothic LT Com" pitchFamily="34" charset="0"/>
                </a:endParaRPr>
              </a:p>
            </p:txBody>
          </p:sp>
          <p:sp>
            <p:nvSpPr>
              <p:cNvPr id="399" name="Rectangle 161"/>
              <p:cNvSpPr>
                <a:spLocks noChangeArrowheads="1"/>
              </p:cNvSpPr>
              <p:nvPr/>
            </p:nvSpPr>
            <p:spPr bwMode="auto">
              <a:xfrm>
                <a:off x="10327240" y="11426064"/>
                <a:ext cx="1578312" cy="241605"/>
              </a:xfrm>
              <a:prstGeom prst="rect">
                <a:avLst/>
              </a:prstGeom>
              <a:noFill/>
              <a:ln w="9525">
                <a:noFill/>
                <a:prstDash val="sysDash"/>
                <a:miter lim="800000"/>
                <a:headEnd/>
                <a:tailEnd/>
              </a:ln>
            </p:spPr>
            <p:txBody>
              <a:bodyPr wrap="square" lIns="18288" tIns="18288" rIns="18288" bIns="18288" anchor="b">
                <a:spAutoFit/>
              </a:bodyPr>
              <a:lstStyle/>
              <a:p>
                <a:pPr algn="ctr">
                  <a:lnSpc>
                    <a:spcPct val="95000"/>
                  </a:lnSpc>
                  <a:defRPr/>
                </a:pPr>
                <a:r>
                  <a:rPr lang="en-US" sz="700" kern="0" dirty="0">
                    <a:solidFill>
                      <a:srgbClr val="000000"/>
                    </a:solidFill>
                    <a:latin typeface="Trade Gothic LT Com" pitchFamily="34" charset="0"/>
                  </a:rPr>
                  <a:t>Restructuring </a:t>
                </a:r>
              </a:p>
              <a:p>
                <a:pPr algn="ctr">
                  <a:lnSpc>
                    <a:spcPct val="95000"/>
                  </a:lnSpc>
                  <a:defRPr/>
                </a:pPr>
                <a:r>
                  <a:rPr lang="en-US" sz="700" kern="0" dirty="0">
                    <a:solidFill>
                      <a:srgbClr val="000000"/>
                    </a:solidFill>
                    <a:latin typeface="Trade Gothic LT Com" pitchFamily="34" charset="0"/>
                  </a:rPr>
                  <a:t>Financial Advisor to the Company</a:t>
                </a:r>
              </a:p>
            </p:txBody>
          </p:sp>
          <p:sp>
            <p:nvSpPr>
              <p:cNvPr id="400" name="Text Box 162"/>
              <p:cNvSpPr txBox="1">
                <a:spLocks noChangeArrowheads="1"/>
              </p:cNvSpPr>
              <p:nvPr/>
            </p:nvSpPr>
            <p:spPr bwMode="auto">
              <a:xfrm>
                <a:off x="10849581" y="10089366"/>
                <a:ext cx="1055971"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latin typeface="Trade Gothic LT Com" pitchFamily="34" charset="0"/>
                  </a:rPr>
                  <a:t>September 2016</a:t>
                </a:r>
              </a:p>
            </p:txBody>
          </p:sp>
          <p:sp>
            <p:nvSpPr>
              <p:cNvPr id="401" name="Rectangle 400"/>
              <p:cNvSpPr/>
              <p:nvPr/>
            </p:nvSpPr>
            <p:spPr>
              <a:xfrm>
                <a:off x="10327242" y="11076101"/>
                <a:ext cx="1578311" cy="184666"/>
              </a:xfrm>
              <a:prstGeom prst="rect">
                <a:avLst/>
              </a:prstGeom>
              <a:ln>
                <a:noFill/>
                <a:prstDash val="sysDash"/>
              </a:ln>
            </p:spPr>
            <p:txBody>
              <a:bodyPr wrap="square" lIns="0" tIns="0" rIns="0" bIns="0">
                <a:spAutoFit/>
              </a:bodyPr>
              <a:lstStyle/>
              <a:p>
                <a:pPr lvl="0" algn="ctr">
                  <a:defRPr/>
                </a:pPr>
                <a:r>
                  <a:rPr lang="en-US" sz="1200" b="1" kern="0" dirty="0">
                    <a:solidFill>
                      <a:sysClr val="windowText" lastClr="000000"/>
                    </a:solidFill>
                    <a:latin typeface="Trade Gothic LT Com" pitchFamily="34" charset="0"/>
                  </a:rPr>
                  <a:t>$1,400,000,000</a:t>
                </a:r>
              </a:p>
            </p:txBody>
          </p:sp>
          <p:sp>
            <p:nvSpPr>
              <p:cNvPr id="402" name="TextBox 401"/>
              <p:cNvSpPr txBox="1"/>
              <p:nvPr/>
            </p:nvSpPr>
            <p:spPr>
              <a:xfrm>
                <a:off x="10327242" y="10089366"/>
                <a:ext cx="775627" cy="215444"/>
              </a:xfrm>
              <a:prstGeom prst="rect">
                <a:avLst/>
              </a:prstGeom>
              <a:noFill/>
            </p:spPr>
            <p:txBody>
              <a:bodyPr wrap="square" lIns="45720" rIns="45720" rtlCol="0">
                <a:spAutoFit/>
              </a:bodyPr>
              <a:lstStyle/>
              <a:p>
                <a:r>
                  <a:rPr lang="en-US" sz="800" dirty="0">
                    <a:latin typeface="Trade Gothic LT Com" pitchFamily="34" charset="0"/>
                  </a:rPr>
                  <a:t>Energy</a:t>
                </a:r>
              </a:p>
            </p:txBody>
          </p:sp>
        </p:grpSp>
        <p:pic>
          <p:nvPicPr>
            <p:cNvPr id="397" name="Picture 2" descr="PennVirginia Logo"/>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90334" y="1566445"/>
              <a:ext cx="1388794" cy="3388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8" name="Group 257"/>
          <p:cNvGrpSpPr/>
          <p:nvPr/>
        </p:nvGrpSpPr>
        <p:grpSpPr>
          <a:xfrm>
            <a:off x="12750296" y="5241274"/>
            <a:ext cx="1600200" cy="1600200"/>
            <a:chOff x="9507338" y="6236157"/>
            <a:chExt cx="1600200" cy="1600200"/>
          </a:xfrm>
        </p:grpSpPr>
        <p:grpSp>
          <p:nvGrpSpPr>
            <p:cNvPr id="259" name="Group 258"/>
            <p:cNvGrpSpPr/>
            <p:nvPr/>
          </p:nvGrpSpPr>
          <p:grpSpPr>
            <a:xfrm>
              <a:off x="9507338" y="6236157"/>
              <a:ext cx="1600200" cy="1600200"/>
              <a:chOff x="13143185" y="5168121"/>
              <a:chExt cx="1600200" cy="1600325"/>
            </a:xfrm>
          </p:grpSpPr>
          <p:sp>
            <p:nvSpPr>
              <p:cNvPr id="261" name="Rectangle 260"/>
              <p:cNvSpPr>
                <a:spLocks noChangeArrowheads="1"/>
              </p:cNvSpPr>
              <p:nvPr/>
            </p:nvSpPr>
            <p:spPr bwMode="auto">
              <a:xfrm>
                <a:off x="13143185" y="5168121"/>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1000"/>
                  </a:spcBef>
                  <a:defRPr/>
                </a:pPr>
                <a:r>
                  <a:rPr lang="en-US" sz="200" b="1" kern="0" dirty="0">
                    <a:solidFill>
                      <a:sysClr val="windowText" lastClr="000000"/>
                    </a:solidFill>
                    <a:latin typeface="Trade Gothic LT Com" pitchFamily="34" charset="0"/>
                  </a:rPr>
                  <a:t/>
                </a:r>
                <a:br>
                  <a:rPr lang="en-US" sz="200" b="1" kern="0" dirty="0">
                    <a:solidFill>
                      <a:sysClr val="windowText" lastClr="000000"/>
                    </a:solidFill>
                    <a:latin typeface="Trade Gothic LT Com" pitchFamily="34" charset="0"/>
                  </a:rPr>
                </a:br>
                <a:r>
                  <a:rPr lang="en-US" sz="1200" b="1" kern="0" dirty="0">
                    <a:solidFill>
                      <a:sysClr val="windowText" lastClr="000000"/>
                    </a:solidFill>
                    <a:latin typeface="Trade Gothic LT Com" pitchFamily="34" charset="0"/>
                  </a:rPr>
                  <a:t>$486,000,000</a:t>
                </a:r>
              </a:p>
            </p:txBody>
          </p:sp>
          <p:sp>
            <p:nvSpPr>
              <p:cNvPr id="262" name="Rectangle 261"/>
              <p:cNvSpPr>
                <a:spLocks noChangeArrowheads="1"/>
              </p:cNvSpPr>
              <p:nvPr/>
            </p:nvSpPr>
            <p:spPr bwMode="auto">
              <a:xfrm>
                <a:off x="13143185" y="6516049"/>
                <a:ext cx="1600200" cy="252397"/>
              </a:xfrm>
              <a:prstGeom prst="rect">
                <a:avLst/>
              </a:prstGeom>
              <a:noFill/>
              <a:ln w="9525">
                <a:noFill/>
                <a:miter lim="800000"/>
                <a:headEnd/>
                <a:tailEnd/>
              </a:ln>
            </p:spPr>
            <p:txBody>
              <a:bodyPr wrap="square" lIns="18288" tIns="18288" rIns="18288" bIns="18288" anchor="b">
                <a:spAutoFit/>
              </a:bodyPr>
              <a:lstStyle/>
              <a:p>
                <a:pPr algn="ctr"/>
                <a:r>
                  <a:rPr lang="en-US" sz="700" kern="0" dirty="0">
                    <a:latin typeface="Trade Gothic LT Com" pitchFamily="34" charset="0"/>
                  </a:rPr>
                  <a:t>Restructuring</a:t>
                </a:r>
                <a:endParaRPr lang="en-US" sz="700" dirty="0">
                  <a:latin typeface="Trade Gothic LT Com" pitchFamily="34" charset="0"/>
                </a:endParaRPr>
              </a:p>
              <a:p>
                <a:pPr algn="ctr"/>
                <a:r>
                  <a:rPr lang="en-US" sz="700" dirty="0">
                    <a:latin typeface="Trade Gothic LT Com" pitchFamily="34" charset="0"/>
                  </a:rPr>
                  <a:t>Financial Advisor to the Company</a:t>
                </a:r>
              </a:p>
            </p:txBody>
          </p:sp>
          <p:sp>
            <p:nvSpPr>
              <p:cNvPr id="263" name="Text Box 162"/>
              <p:cNvSpPr txBox="1">
                <a:spLocks noChangeArrowheads="1"/>
              </p:cNvSpPr>
              <p:nvPr/>
            </p:nvSpPr>
            <p:spPr bwMode="auto">
              <a:xfrm>
                <a:off x="13891043" y="5168121"/>
                <a:ext cx="852342" cy="215461"/>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latin typeface="Trade Gothic LT Com" pitchFamily="34" charset="0"/>
                  </a:rPr>
                  <a:t>October 2016</a:t>
                </a:r>
              </a:p>
            </p:txBody>
          </p:sp>
          <p:sp>
            <p:nvSpPr>
              <p:cNvPr id="264" name="Text Box 162"/>
              <p:cNvSpPr txBox="1">
                <a:spLocks noChangeArrowheads="1"/>
              </p:cNvSpPr>
              <p:nvPr/>
            </p:nvSpPr>
            <p:spPr bwMode="auto">
              <a:xfrm>
                <a:off x="13152710" y="5168121"/>
                <a:ext cx="784225" cy="215444"/>
              </a:xfrm>
              <a:prstGeom prst="rect">
                <a:avLst/>
              </a:prstGeom>
              <a:noFill/>
              <a:ln w="9525">
                <a:noFill/>
                <a:miter lim="800000"/>
                <a:headEnd/>
                <a:tailEnd/>
              </a:ln>
            </p:spPr>
            <p:txBody>
              <a:bodyPr lIns="45720" rIns="45720">
                <a:spAutoFit/>
              </a:bodyPr>
              <a:lstStyle/>
              <a:p>
                <a:pPr defTabSz="914400">
                  <a:defRPr/>
                </a:pPr>
                <a:r>
                  <a:rPr lang="en-US" sz="800" kern="0" dirty="0">
                    <a:solidFill>
                      <a:sysClr val="windowText" lastClr="000000"/>
                    </a:solidFill>
                    <a:latin typeface="Trade Gothic LT Com" pitchFamily="34" charset="0"/>
                  </a:rPr>
                  <a:t>Energy</a:t>
                </a:r>
              </a:p>
            </p:txBody>
          </p:sp>
        </p:grpSp>
        <p:pic>
          <p:nvPicPr>
            <p:cNvPr id="260" name="Picture 259" descr="WarrenR_logo-paths.png"/>
            <p:cNvPicPr/>
            <p:nvPr/>
          </p:nvPicPr>
          <p:blipFill>
            <a:blip r:embed="rId32" cstate="print"/>
            <a:srcRect/>
            <a:stretch>
              <a:fillRect/>
            </a:stretch>
          </p:blipFill>
          <p:spPr bwMode="auto">
            <a:xfrm>
              <a:off x="9558666" y="6769471"/>
              <a:ext cx="1531215" cy="252728"/>
            </a:xfrm>
            <a:prstGeom prst="rect">
              <a:avLst/>
            </a:prstGeom>
            <a:noFill/>
            <a:ln w="9525">
              <a:noFill/>
              <a:miter lim="800000"/>
              <a:headEnd/>
              <a:tailEnd/>
            </a:ln>
          </p:spPr>
        </p:pic>
      </p:grpSp>
      <p:grpSp>
        <p:nvGrpSpPr>
          <p:cNvPr id="250" name="Group 249"/>
          <p:cNvGrpSpPr/>
          <p:nvPr/>
        </p:nvGrpSpPr>
        <p:grpSpPr>
          <a:xfrm>
            <a:off x="18405347" y="3502465"/>
            <a:ext cx="1600200" cy="1600200"/>
            <a:chOff x="2029235" y="350148"/>
            <a:chExt cx="1600200" cy="1600200"/>
          </a:xfrm>
        </p:grpSpPr>
        <p:grpSp>
          <p:nvGrpSpPr>
            <p:cNvPr id="251" name="Group 250"/>
            <p:cNvGrpSpPr/>
            <p:nvPr/>
          </p:nvGrpSpPr>
          <p:grpSpPr>
            <a:xfrm>
              <a:off x="2029235" y="350148"/>
              <a:ext cx="1600200" cy="1600200"/>
              <a:chOff x="2036194" y="2931481"/>
              <a:chExt cx="1600200" cy="1600200"/>
            </a:xfrm>
          </p:grpSpPr>
          <p:sp>
            <p:nvSpPr>
              <p:cNvPr id="253" name="Rectangle 252"/>
              <p:cNvSpPr>
                <a:spLocks noChangeArrowheads="1"/>
              </p:cNvSpPr>
              <p:nvPr/>
            </p:nvSpPr>
            <p:spPr bwMode="auto">
              <a:xfrm>
                <a:off x="2036194" y="2931481"/>
                <a:ext cx="1600200" cy="1600200"/>
              </a:xfrm>
              <a:prstGeom prst="rect">
                <a:avLst/>
              </a:prstGeom>
              <a:solidFill>
                <a:srgbClr val="FFFFFF"/>
              </a:solidFill>
              <a:ln w="9525">
                <a:solidFill>
                  <a:srgbClr val="808080"/>
                </a:solidFill>
                <a:miter lim="800000"/>
                <a:headEnd/>
                <a:tailEnd/>
              </a:ln>
            </p:spPr>
            <p:txBody>
              <a:bodyPr lIns="45720" tIns="960120" rIns="45720"/>
              <a:lstStyle/>
              <a:p>
                <a:pPr algn="ctr">
                  <a:spcBef>
                    <a:spcPts val="2000"/>
                  </a:spcBef>
                  <a:defRPr/>
                </a:pPr>
                <a:endParaRPr lang="en-US" sz="1200" b="1" kern="0" dirty="0">
                  <a:latin typeface="Trade Gothic LT Com" pitchFamily="34" charset="0"/>
                </a:endParaRPr>
              </a:p>
            </p:txBody>
          </p:sp>
          <p:sp>
            <p:nvSpPr>
              <p:cNvPr id="254" name="Text Box 162"/>
              <p:cNvSpPr txBox="1">
                <a:spLocks noChangeArrowheads="1"/>
              </p:cNvSpPr>
              <p:nvPr/>
            </p:nvSpPr>
            <p:spPr bwMode="auto">
              <a:xfrm>
                <a:off x="2783906" y="2941006"/>
                <a:ext cx="852488" cy="215444"/>
              </a:xfrm>
              <a:prstGeom prst="rect">
                <a:avLst/>
              </a:prstGeom>
              <a:noFill/>
              <a:ln w="9525">
                <a:noFill/>
                <a:miter lim="800000"/>
                <a:headEnd/>
                <a:tailEnd/>
              </a:ln>
            </p:spPr>
            <p:txBody>
              <a:bodyPr lIns="45720" rIns="45720">
                <a:spAutoFit/>
              </a:bodyPr>
              <a:lstStyle/>
              <a:p>
                <a:pPr algn="r">
                  <a:defRPr/>
                </a:pPr>
                <a:r>
                  <a:rPr lang="en-US" sz="800" kern="0" dirty="0">
                    <a:latin typeface="Trade Gothic LT Com" pitchFamily="34" charset="0"/>
                  </a:rPr>
                  <a:t>November 2016</a:t>
                </a:r>
              </a:p>
            </p:txBody>
          </p:sp>
          <p:sp>
            <p:nvSpPr>
              <p:cNvPr id="255" name="Text Box 162"/>
              <p:cNvSpPr txBox="1">
                <a:spLocks noChangeArrowheads="1"/>
              </p:cNvSpPr>
              <p:nvPr/>
            </p:nvSpPr>
            <p:spPr bwMode="auto">
              <a:xfrm>
                <a:off x="2036194" y="2931481"/>
                <a:ext cx="784225" cy="215444"/>
              </a:xfrm>
              <a:prstGeom prst="rect">
                <a:avLst/>
              </a:prstGeom>
              <a:noFill/>
              <a:ln w="9525">
                <a:noFill/>
                <a:miter lim="800000"/>
                <a:headEnd/>
                <a:tailEnd/>
              </a:ln>
            </p:spPr>
            <p:txBody>
              <a:bodyPr lIns="45720" rIns="45720">
                <a:spAutoFit/>
              </a:bodyPr>
              <a:lstStyle/>
              <a:p>
                <a:pPr>
                  <a:defRPr/>
                </a:pPr>
                <a:r>
                  <a:rPr lang="en-US" sz="800" kern="0" dirty="0">
                    <a:latin typeface="Trade Gothic LT Com" pitchFamily="34" charset="0"/>
                  </a:rPr>
                  <a:t>Consumer</a:t>
                </a:r>
              </a:p>
            </p:txBody>
          </p:sp>
          <p:sp>
            <p:nvSpPr>
              <p:cNvPr id="256" name="Rectangle 255"/>
              <p:cNvSpPr/>
              <p:nvPr/>
            </p:nvSpPr>
            <p:spPr bwMode="auto">
              <a:xfrm>
                <a:off x="2036194" y="4017082"/>
                <a:ext cx="1600200" cy="185738"/>
              </a:xfrm>
              <a:prstGeom prst="rect">
                <a:avLst/>
              </a:prstGeom>
              <a:ln>
                <a:noFill/>
                <a:prstDash val="sysDash"/>
              </a:ln>
            </p:spPr>
            <p:txBody>
              <a:bodyPr lIns="0" tIns="0" rIns="0" bIns="0">
                <a:spAutoFit/>
              </a:bodyPr>
              <a:lstStyle/>
              <a:p>
                <a:pPr algn="ctr">
                  <a:defRPr/>
                </a:pPr>
                <a:r>
                  <a:rPr lang="en-US" sz="1200" b="1" kern="0" dirty="0">
                    <a:latin typeface="Trade Gothic LT Com" pitchFamily="34" charset="0"/>
                  </a:rPr>
                  <a:t>$402,000,000</a:t>
                </a:r>
              </a:p>
            </p:txBody>
          </p:sp>
          <p:sp>
            <p:nvSpPr>
              <p:cNvPr id="257" name="Rectangle 161"/>
              <p:cNvSpPr>
                <a:spLocks noChangeArrowheads="1"/>
              </p:cNvSpPr>
              <p:nvPr/>
            </p:nvSpPr>
            <p:spPr bwMode="auto">
              <a:xfrm>
                <a:off x="2036194" y="4280551"/>
                <a:ext cx="1600200" cy="241605"/>
              </a:xfrm>
              <a:prstGeom prst="rect">
                <a:avLst/>
              </a:prstGeom>
              <a:noFill/>
              <a:ln w="9525">
                <a:noFill/>
                <a:miter lim="800000"/>
                <a:headEnd/>
                <a:tailEnd/>
              </a:ln>
            </p:spPr>
            <p:txBody>
              <a:bodyPr wrap="square" lIns="18288" tIns="18288" rIns="18288" bIns="18288" anchor="b">
                <a:spAutoFit/>
              </a:bodyPr>
              <a:lstStyle/>
              <a:p>
                <a:pPr algn="ctr" eaLnBrk="0" hangingPunct="0">
                  <a:lnSpc>
                    <a:spcPct val="95000"/>
                  </a:lnSpc>
                  <a:defRPr/>
                </a:pPr>
                <a:r>
                  <a:rPr lang="en-US" sz="700" kern="0" dirty="0">
                    <a:latin typeface="Trade Gothic LT Com" pitchFamily="34" charset="0"/>
                  </a:rPr>
                  <a:t>Restructuring</a:t>
                </a:r>
                <a:endParaRPr lang="en-US" sz="700" b="1" kern="0" dirty="0">
                  <a:latin typeface="Trade Gothic LT Com" pitchFamily="34" charset="0"/>
                </a:endParaRPr>
              </a:p>
              <a:p>
                <a:pPr algn="ctr" eaLnBrk="0" hangingPunct="0">
                  <a:lnSpc>
                    <a:spcPct val="95000"/>
                  </a:lnSpc>
                  <a:defRPr/>
                </a:pPr>
                <a:r>
                  <a:rPr lang="en-US" sz="700" kern="0" dirty="0">
                    <a:latin typeface="Trade Gothic LT Com" pitchFamily="34" charset="0"/>
                  </a:rPr>
                  <a:t>Financial Advisor to the Company</a:t>
                </a:r>
              </a:p>
            </p:txBody>
          </p:sp>
        </p:grpSp>
        <p:pic>
          <p:nvPicPr>
            <p:cNvPr id="252" name="Picture 251"/>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345910" y="650817"/>
              <a:ext cx="966851" cy="622173"/>
            </a:xfrm>
            <a:prstGeom prst="rect">
              <a:avLst/>
            </a:prstGeom>
          </p:spPr>
        </p:pic>
      </p:grpSp>
      <p:grpSp>
        <p:nvGrpSpPr>
          <p:cNvPr id="265" name="Group 264"/>
          <p:cNvGrpSpPr/>
          <p:nvPr/>
        </p:nvGrpSpPr>
        <p:grpSpPr>
          <a:xfrm>
            <a:off x="16515409" y="3502465"/>
            <a:ext cx="1607581" cy="1600200"/>
            <a:chOff x="11001598" y="-96335"/>
            <a:chExt cx="1600239" cy="1600200"/>
          </a:xfrm>
        </p:grpSpPr>
        <p:grpSp>
          <p:nvGrpSpPr>
            <p:cNvPr id="266" name="Group 133"/>
            <p:cNvGrpSpPr/>
            <p:nvPr/>
          </p:nvGrpSpPr>
          <p:grpSpPr>
            <a:xfrm>
              <a:off x="11014091" y="-96335"/>
              <a:ext cx="1587746" cy="1600200"/>
              <a:chOff x="4148910" y="581990"/>
              <a:chExt cx="1600200" cy="1600200"/>
            </a:xfrm>
          </p:grpSpPr>
          <p:sp>
            <p:nvSpPr>
              <p:cNvPr id="269" name="Rectangle 160"/>
              <p:cNvSpPr>
                <a:spLocks noChangeArrowheads="1"/>
              </p:cNvSpPr>
              <p:nvPr/>
            </p:nvSpPr>
            <p:spPr bwMode="auto">
              <a:xfrm>
                <a:off x="4148910" y="581990"/>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solidFill>
                    <a:sysClr val="windowText" lastClr="000000"/>
                  </a:solidFill>
                </a:endParaRPr>
              </a:p>
            </p:txBody>
          </p:sp>
          <p:sp>
            <p:nvSpPr>
              <p:cNvPr id="270" name="Rectangle 161"/>
              <p:cNvSpPr>
                <a:spLocks noChangeArrowheads="1"/>
              </p:cNvSpPr>
              <p:nvPr/>
            </p:nvSpPr>
            <p:spPr bwMode="auto">
              <a:xfrm>
                <a:off x="4148910" y="1828609"/>
                <a:ext cx="1600200" cy="343940"/>
              </a:xfrm>
              <a:prstGeom prst="rect">
                <a:avLst/>
              </a:prstGeom>
              <a:noFill/>
              <a:ln w="9525">
                <a:noFill/>
                <a:prstDash val="sysDash"/>
                <a:miter lim="800000"/>
                <a:headEnd/>
                <a:tailEnd/>
              </a:ln>
            </p:spPr>
            <p:txBody>
              <a:bodyPr wrap="square" lIns="18288" tIns="18288" rIns="18288" bIns="18288" anchor="b">
                <a:spAutoFit/>
              </a:bodyPr>
              <a:lstStyle/>
              <a:p>
                <a:pPr algn="ctr" defTabSz="914400">
                  <a:lnSpc>
                    <a:spcPct val="95000"/>
                  </a:lnSpc>
                  <a:defRPr/>
                </a:pPr>
                <a:r>
                  <a:rPr lang="en-US" sz="700" kern="0" dirty="0">
                    <a:solidFill>
                      <a:srgbClr val="000000"/>
                    </a:solidFill>
                  </a:rPr>
                  <a:t>Restructuring</a:t>
                </a:r>
              </a:p>
              <a:p>
                <a:pPr algn="ctr" defTabSz="914400">
                  <a:lnSpc>
                    <a:spcPct val="95000"/>
                  </a:lnSpc>
                  <a:defRPr/>
                </a:pPr>
                <a:r>
                  <a:rPr lang="en-US" sz="700" kern="0" dirty="0">
                    <a:solidFill>
                      <a:srgbClr val="000000"/>
                    </a:solidFill>
                  </a:rPr>
                  <a:t>Financial Advisor to Hanjin in Connection with the Sale of its Interests in TTI, LLC</a:t>
                </a:r>
              </a:p>
            </p:txBody>
          </p:sp>
          <p:sp>
            <p:nvSpPr>
              <p:cNvPr id="271" name="Text Box 162"/>
              <p:cNvSpPr txBox="1">
                <a:spLocks noChangeArrowheads="1"/>
              </p:cNvSpPr>
              <p:nvPr/>
            </p:nvSpPr>
            <p:spPr bwMode="auto">
              <a:xfrm>
                <a:off x="4893277" y="581990"/>
                <a:ext cx="855832" cy="215796"/>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rPr>
                  <a:t>January 2017</a:t>
                </a:r>
              </a:p>
            </p:txBody>
          </p:sp>
          <p:sp>
            <p:nvSpPr>
              <p:cNvPr id="272" name="Text Box 162"/>
              <p:cNvSpPr txBox="1">
                <a:spLocks noChangeArrowheads="1"/>
              </p:cNvSpPr>
              <p:nvPr/>
            </p:nvSpPr>
            <p:spPr bwMode="auto">
              <a:xfrm>
                <a:off x="4148912" y="581990"/>
                <a:ext cx="780732" cy="215796"/>
              </a:xfrm>
              <a:prstGeom prst="rect">
                <a:avLst/>
              </a:prstGeom>
              <a:noFill/>
              <a:ln w="9525">
                <a:noFill/>
                <a:miter lim="800000"/>
                <a:headEnd/>
                <a:tailEnd/>
              </a:ln>
            </p:spPr>
            <p:txBody>
              <a:bodyPr wrap="square" lIns="45720" rIns="45720">
                <a:spAutoFit/>
              </a:bodyPr>
              <a:lstStyle/>
              <a:p>
                <a:pPr defTabSz="914400">
                  <a:defRPr/>
                </a:pPr>
                <a:r>
                  <a:rPr lang="en-US" sz="800" kern="0" dirty="0">
                    <a:solidFill>
                      <a:sysClr val="windowText" lastClr="000000"/>
                    </a:solidFill>
                  </a:rPr>
                  <a:t>Maritime</a:t>
                </a:r>
              </a:p>
            </p:txBody>
          </p:sp>
        </p:grpSp>
        <p:pic>
          <p:nvPicPr>
            <p:cNvPr id="267" name="Picture 136" descr="http://seeklogo.com/images/H/hanjin-logo-7B5D2F51C5-seeklogo.com.gif"/>
            <p:cNvPicPr>
              <a:picLocks noChangeAspect="1" noChangeArrowheads="1"/>
            </p:cNvPicPr>
            <p:nvPr/>
          </p:nvPicPr>
          <p:blipFill rotWithShape="1">
            <a:blip r:embed="rId39">
              <a:extLst>
                <a:ext uri="{28A0092B-C50C-407E-A947-70E740481C1C}">
                  <a14:useLocalDpi xmlns:a14="http://schemas.microsoft.com/office/drawing/2010/main" val="0"/>
                </a:ext>
              </a:extLst>
            </a:blip>
            <a:srcRect t="32154" b="32835"/>
            <a:stretch/>
          </p:blipFill>
          <p:spPr bwMode="auto">
            <a:xfrm>
              <a:off x="11152915" y="306475"/>
              <a:ext cx="1298991" cy="448582"/>
            </a:xfrm>
            <a:prstGeom prst="rect">
              <a:avLst/>
            </a:prstGeom>
            <a:noFill/>
            <a:extLst>
              <a:ext uri="{909E8E84-426E-40DD-AFC4-6F175D3DCCD1}">
                <a14:hiddenFill xmlns:a14="http://schemas.microsoft.com/office/drawing/2010/main">
                  <a:solidFill>
                    <a:srgbClr val="FFFFFF"/>
                  </a:solidFill>
                </a14:hiddenFill>
              </a:ext>
            </a:extLst>
          </p:spPr>
        </p:pic>
        <p:sp>
          <p:nvSpPr>
            <p:cNvPr id="268" name="Rectangle 267"/>
            <p:cNvSpPr/>
            <p:nvPr/>
          </p:nvSpPr>
          <p:spPr>
            <a:xfrm>
              <a:off x="11001598" y="862525"/>
              <a:ext cx="1594179"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prstClr val="black"/>
                  </a:solidFill>
                </a:rPr>
                <a:t>$358,000,000</a:t>
              </a:r>
            </a:p>
          </p:txBody>
        </p:sp>
      </p:grpSp>
      <p:grpSp>
        <p:nvGrpSpPr>
          <p:cNvPr id="273" name="Group 272"/>
          <p:cNvGrpSpPr>
            <a:grpSpLocks/>
          </p:cNvGrpSpPr>
          <p:nvPr/>
        </p:nvGrpSpPr>
        <p:grpSpPr>
          <a:xfrm>
            <a:off x="14632853" y="3502465"/>
            <a:ext cx="1600200" cy="1600200"/>
            <a:chOff x="11102281" y="218791"/>
            <a:chExt cx="1575389" cy="1600200"/>
          </a:xfrm>
        </p:grpSpPr>
        <p:grpSp>
          <p:nvGrpSpPr>
            <p:cNvPr id="274" name="Group 273"/>
            <p:cNvGrpSpPr/>
            <p:nvPr/>
          </p:nvGrpSpPr>
          <p:grpSpPr>
            <a:xfrm>
              <a:off x="11102281" y="218791"/>
              <a:ext cx="1575389" cy="1600200"/>
              <a:chOff x="9523301" y="-17615"/>
              <a:chExt cx="1596807" cy="1600200"/>
            </a:xfrm>
          </p:grpSpPr>
          <p:sp>
            <p:nvSpPr>
              <p:cNvPr id="276" name="Rectangle 275"/>
              <p:cNvSpPr>
                <a:spLocks noChangeArrowheads="1"/>
              </p:cNvSpPr>
              <p:nvPr/>
            </p:nvSpPr>
            <p:spPr bwMode="auto">
              <a:xfrm>
                <a:off x="9523301" y="-17615"/>
                <a:ext cx="1590800" cy="1600200"/>
              </a:xfrm>
              <a:prstGeom prst="rect">
                <a:avLst/>
              </a:prstGeom>
              <a:solidFill>
                <a:srgbClr val="FFFFFF"/>
              </a:solidFill>
              <a:ln w="9525">
                <a:solidFill>
                  <a:srgbClr val="808080"/>
                </a:solidFill>
                <a:miter lim="800000"/>
                <a:headEnd/>
                <a:tailEnd/>
              </a:ln>
            </p:spPr>
            <p:txBody>
              <a:bodyPr lIns="45720" tIns="960120" rIns="457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b="1" dirty="0">
                  <a:solidFill>
                    <a:srgbClr val="FF0000"/>
                  </a:solidFill>
                </a:endParaRPr>
              </a:p>
            </p:txBody>
          </p:sp>
          <p:sp>
            <p:nvSpPr>
              <p:cNvPr id="277" name="Rectangle 276"/>
              <p:cNvSpPr>
                <a:spLocks noChangeArrowheads="1"/>
              </p:cNvSpPr>
              <p:nvPr/>
            </p:nvSpPr>
            <p:spPr bwMode="auto">
              <a:xfrm>
                <a:off x="9523301" y="1257111"/>
                <a:ext cx="1575659" cy="325474"/>
              </a:xfrm>
              <a:prstGeom prst="rect">
                <a:avLst/>
              </a:prstGeom>
              <a:noFill/>
              <a:ln w="9525">
                <a:noFill/>
                <a:miter lim="800000"/>
                <a:headEnd/>
                <a:tailEnd/>
              </a:ln>
            </p:spPr>
            <p:txBody>
              <a:bodyPr wrap="square" lIns="0" tIns="0" rIns="0" bIns="18288"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defRPr/>
                </a:pPr>
                <a:r>
                  <a:rPr lang="en-US" sz="700" dirty="0"/>
                  <a:t/>
                </a:r>
                <a:br>
                  <a:rPr lang="en-US" sz="700" dirty="0"/>
                </a:br>
                <a:r>
                  <a:rPr lang="en-US" sz="700" dirty="0"/>
                  <a:t>Replacement of Existing Facility and Raise of New Facility</a:t>
                </a:r>
                <a:endParaRPr lang="en-US" sz="700" b="1" kern="0" dirty="0">
                  <a:latin typeface="Trade Gothic LT Com" pitchFamily="34" charset="0"/>
                </a:endParaRPr>
              </a:p>
            </p:txBody>
          </p:sp>
          <p:sp>
            <p:nvSpPr>
              <p:cNvPr id="278" name="Text Box 162"/>
              <p:cNvSpPr txBox="1">
                <a:spLocks noChangeArrowheads="1"/>
              </p:cNvSpPr>
              <p:nvPr/>
            </p:nvSpPr>
            <p:spPr bwMode="auto">
              <a:xfrm>
                <a:off x="10334483" y="-17615"/>
                <a:ext cx="779618" cy="230832"/>
              </a:xfrm>
              <a:prstGeom prst="rect">
                <a:avLst/>
              </a:prstGeom>
              <a:noFill/>
              <a:ln w="9525">
                <a:noFill/>
                <a:miter lim="800000"/>
                <a:headEnd/>
                <a:tailEnd/>
              </a:ln>
            </p:spPr>
            <p:txBody>
              <a:bodyPr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June 2017</a:t>
                </a:r>
              </a:p>
            </p:txBody>
          </p:sp>
          <p:sp>
            <p:nvSpPr>
              <p:cNvPr id="279" name="Rectangle 278"/>
              <p:cNvSpPr/>
              <p:nvPr/>
            </p:nvSpPr>
            <p:spPr>
              <a:xfrm>
                <a:off x="9529309" y="1054700"/>
                <a:ext cx="1590799"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$233,000,000</a:t>
                </a:r>
              </a:p>
            </p:txBody>
          </p:sp>
          <p:sp>
            <p:nvSpPr>
              <p:cNvPr id="280" name="Text Box 162"/>
              <p:cNvSpPr txBox="1">
                <a:spLocks noChangeArrowheads="1"/>
              </p:cNvSpPr>
              <p:nvPr/>
            </p:nvSpPr>
            <p:spPr bwMode="auto">
              <a:xfrm>
                <a:off x="9523647" y="-3326"/>
                <a:ext cx="784225" cy="338554"/>
              </a:xfrm>
              <a:prstGeom prst="rect">
                <a:avLst/>
              </a:prstGeom>
              <a:noFill/>
              <a:ln w="9525">
                <a:noFill/>
                <a:miter lim="800000"/>
                <a:headEnd/>
                <a:tailEnd/>
              </a:ln>
            </p:spPr>
            <p:txBody>
              <a:bodyPr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800" kern="0" dirty="0"/>
                  <a:t>Specialty Finance</a:t>
                </a:r>
              </a:p>
            </p:txBody>
          </p:sp>
        </p:grpSp>
        <p:pic>
          <p:nvPicPr>
            <p:cNvPr id="275" name="Picture 22" descr="Image result for can capital logo"/>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1203493" y="808223"/>
              <a:ext cx="1421694" cy="1594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4" name="Group 303">
            <a:extLst>
              <a:ext uri="{FF2B5EF4-FFF2-40B4-BE49-F238E27FC236}">
                <a16:creationId xmlns:a16="http://schemas.microsoft.com/office/drawing/2014/main" id="{C168B151-C810-4658-878F-DA117AD907A7}"/>
              </a:ext>
            </a:extLst>
          </p:cNvPr>
          <p:cNvGrpSpPr/>
          <p:nvPr/>
        </p:nvGrpSpPr>
        <p:grpSpPr>
          <a:xfrm>
            <a:off x="12750296" y="3502465"/>
            <a:ext cx="1581774" cy="1600200"/>
            <a:chOff x="11039439" y="2225186"/>
            <a:chExt cx="1581774" cy="1600200"/>
          </a:xfrm>
        </p:grpSpPr>
        <p:sp>
          <p:nvSpPr>
            <p:cNvPr id="305" name="Rectangle 304">
              <a:extLst>
                <a:ext uri="{FF2B5EF4-FFF2-40B4-BE49-F238E27FC236}">
                  <a16:creationId xmlns:a16="http://schemas.microsoft.com/office/drawing/2014/main" id="{57EACD04-7CE8-495D-BB18-D466F11553B8}"/>
                </a:ext>
              </a:extLst>
            </p:cNvPr>
            <p:cNvSpPr>
              <a:spLocks noChangeArrowheads="1"/>
            </p:cNvSpPr>
            <p:nvPr/>
          </p:nvSpPr>
          <p:spPr bwMode="auto">
            <a:xfrm>
              <a:off x="11048874" y="3478062"/>
              <a:ext cx="1563256" cy="341632"/>
            </a:xfrm>
            <a:prstGeom prst="rect">
              <a:avLst/>
            </a:prstGeom>
            <a:noFill/>
            <a:ln w="9525">
              <a:noFill/>
              <a:miter lim="800000"/>
              <a:headEnd/>
              <a:tailEnd/>
            </a:ln>
          </p:spPr>
          <p:txBody>
            <a:bodyPr wrap="square" lIns="0" tIns="0" rIns="0" bIns="18288"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700" dirty="0">
                  <a:solidFill>
                    <a:prstClr val="black"/>
                  </a:solidFill>
                </a:rPr>
                <a:t>Restructuring</a:t>
              </a:r>
              <a:br>
                <a:rPr lang="en-US" sz="700" dirty="0">
                  <a:solidFill>
                    <a:prstClr val="black"/>
                  </a:solidFill>
                </a:rPr>
              </a:br>
              <a:r>
                <a:rPr lang="en-US" sz="700" dirty="0">
                  <a:solidFill>
                    <a:prstClr val="black"/>
                  </a:solidFill>
                </a:rPr>
                <a:t>Financial Advisor </a:t>
              </a:r>
              <a:r>
                <a:rPr lang="en-US" sz="700" kern="0" dirty="0">
                  <a:solidFill>
                    <a:srgbClr val="000000"/>
                  </a:solidFill>
                </a:rPr>
                <a:t>to the Official Committee of Unsecured Creditors</a:t>
              </a:r>
            </a:p>
          </p:txBody>
        </p:sp>
        <p:sp>
          <p:nvSpPr>
            <p:cNvPr id="306" name="Text Box 162">
              <a:extLst>
                <a:ext uri="{FF2B5EF4-FFF2-40B4-BE49-F238E27FC236}">
                  <a16:creationId xmlns:a16="http://schemas.microsoft.com/office/drawing/2014/main" id="{C189C07C-F11F-4AE8-9D64-71E3AB7530FD}"/>
                </a:ext>
              </a:extLst>
            </p:cNvPr>
            <p:cNvSpPr txBox="1">
              <a:spLocks noChangeArrowheads="1"/>
            </p:cNvSpPr>
            <p:nvPr/>
          </p:nvSpPr>
          <p:spPr bwMode="auto">
            <a:xfrm>
              <a:off x="11846018" y="2225186"/>
              <a:ext cx="775195" cy="215444"/>
            </a:xfrm>
            <a:prstGeom prst="rect">
              <a:avLst/>
            </a:prstGeom>
            <a:noFill/>
            <a:ln w="9525">
              <a:noFill/>
              <a:miter lim="800000"/>
              <a:headEnd/>
              <a:tailEnd/>
            </a:ln>
          </p:spPr>
          <p:txBody>
            <a:bodyPr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prstClr val="black"/>
                  </a:solidFill>
                </a:rPr>
                <a:t>April 2017</a:t>
              </a:r>
            </a:p>
          </p:txBody>
        </p:sp>
        <p:sp>
          <p:nvSpPr>
            <p:cNvPr id="307" name="Text Box 162">
              <a:extLst>
                <a:ext uri="{FF2B5EF4-FFF2-40B4-BE49-F238E27FC236}">
                  <a16:creationId xmlns:a16="http://schemas.microsoft.com/office/drawing/2014/main" id="{0D3193D9-4AE0-455A-B95F-05BE56AB6414}"/>
                </a:ext>
              </a:extLst>
            </p:cNvPr>
            <p:cNvSpPr txBox="1">
              <a:spLocks noChangeArrowheads="1"/>
            </p:cNvSpPr>
            <p:nvPr/>
          </p:nvSpPr>
          <p:spPr bwMode="auto">
            <a:xfrm>
              <a:off x="11039783" y="2239475"/>
              <a:ext cx="779775" cy="338554"/>
            </a:xfrm>
            <a:prstGeom prst="rect">
              <a:avLst/>
            </a:prstGeom>
            <a:noFill/>
            <a:ln w="9525">
              <a:noFill/>
              <a:miter lim="800000"/>
              <a:headEnd/>
              <a:tailEnd/>
            </a:ln>
          </p:spPr>
          <p:txBody>
            <a:bodyPr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800" kern="0" dirty="0">
                  <a:solidFill>
                    <a:sysClr val="windowText" lastClr="000000"/>
                  </a:solidFill>
                </a:rPr>
                <a:t>Metals &amp; Mining </a:t>
              </a:r>
            </a:p>
          </p:txBody>
        </p:sp>
        <p:grpSp>
          <p:nvGrpSpPr>
            <p:cNvPr id="308" name="Group 307">
              <a:extLst>
                <a:ext uri="{FF2B5EF4-FFF2-40B4-BE49-F238E27FC236}">
                  <a16:creationId xmlns:a16="http://schemas.microsoft.com/office/drawing/2014/main" id="{7DF1EFCF-3508-4C7A-8545-13F32CC7A4A1}"/>
                </a:ext>
              </a:extLst>
            </p:cNvPr>
            <p:cNvGrpSpPr/>
            <p:nvPr/>
          </p:nvGrpSpPr>
          <p:grpSpPr>
            <a:xfrm>
              <a:off x="11039439" y="2225186"/>
              <a:ext cx="1575393" cy="1600200"/>
              <a:chOff x="11598273" y="-1795641"/>
              <a:chExt cx="1575393" cy="1600200"/>
            </a:xfrm>
          </p:grpSpPr>
          <p:grpSp>
            <p:nvGrpSpPr>
              <p:cNvPr id="309" name="Group 308">
                <a:extLst>
                  <a:ext uri="{FF2B5EF4-FFF2-40B4-BE49-F238E27FC236}">
                    <a16:creationId xmlns:a16="http://schemas.microsoft.com/office/drawing/2014/main" id="{CAE11286-5B50-42B9-9D25-DE7136E233F1}"/>
                  </a:ext>
                </a:extLst>
              </p:cNvPr>
              <p:cNvGrpSpPr/>
              <p:nvPr/>
            </p:nvGrpSpPr>
            <p:grpSpPr>
              <a:xfrm>
                <a:off x="11598273" y="-1795641"/>
                <a:ext cx="1575393" cy="1600200"/>
                <a:chOff x="9523298" y="-17615"/>
                <a:chExt cx="1596810" cy="1600200"/>
              </a:xfrm>
            </p:grpSpPr>
            <p:sp>
              <p:nvSpPr>
                <p:cNvPr id="311" name="Rectangle 310">
                  <a:extLst>
                    <a:ext uri="{FF2B5EF4-FFF2-40B4-BE49-F238E27FC236}">
                      <a16:creationId xmlns:a16="http://schemas.microsoft.com/office/drawing/2014/main" id="{B74AB841-685A-4BF7-8561-0E3E9ECD33CC}"/>
                    </a:ext>
                  </a:extLst>
                </p:cNvPr>
                <p:cNvSpPr>
                  <a:spLocks noChangeArrowheads="1"/>
                </p:cNvSpPr>
                <p:nvPr/>
              </p:nvSpPr>
              <p:spPr bwMode="auto">
                <a:xfrm>
                  <a:off x="9523298" y="-17615"/>
                  <a:ext cx="1590800" cy="1600200"/>
                </a:xfrm>
                <a:prstGeom prst="rect">
                  <a:avLst/>
                </a:prstGeom>
                <a:solidFill>
                  <a:srgbClr val="FFFFFF"/>
                </a:solidFill>
                <a:ln w="9525">
                  <a:solidFill>
                    <a:srgbClr val="808080"/>
                  </a:solidFill>
                  <a:miter lim="800000"/>
                  <a:headEnd/>
                  <a:tailEnd/>
                </a:ln>
              </p:spPr>
              <p:txBody>
                <a:bodyPr lIns="45720" tIns="960120" rIns="457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b="1" dirty="0">
                    <a:solidFill>
                      <a:srgbClr val="FF0000"/>
                    </a:solidFill>
                  </a:endParaRPr>
                </a:p>
              </p:txBody>
            </p:sp>
            <p:sp>
              <p:nvSpPr>
                <p:cNvPr id="312" name="Rectangle 311">
                  <a:extLst>
                    <a:ext uri="{FF2B5EF4-FFF2-40B4-BE49-F238E27FC236}">
                      <a16:creationId xmlns:a16="http://schemas.microsoft.com/office/drawing/2014/main" id="{71DC9323-C99F-4756-91B6-188038764062}"/>
                    </a:ext>
                  </a:extLst>
                </p:cNvPr>
                <p:cNvSpPr>
                  <a:spLocks noChangeArrowheads="1"/>
                </p:cNvSpPr>
                <p:nvPr/>
              </p:nvSpPr>
              <p:spPr bwMode="auto">
                <a:xfrm>
                  <a:off x="9529308" y="1359447"/>
                  <a:ext cx="1584793" cy="223138"/>
                </a:xfrm>
                <a:prstGeom prst="rect">
                  <a:avLst/>
                </a:prstGeom>
                <a:noFill/>
                <a:ln w="9525">
                  <a:noFill/>
                  <a:miter lim="800000"/>
                  <a:headEnd/>
                  <a:tailEnd/>
                </a:ln>
              </p:spPr>
              <p:txBody>
                <a:bodyPr wrap="square" lIns="0" tIns="0" rIns="0" bIns="18288"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ct val="95000"/>
                    </a:lnSpc>
                    <a:defRPr/>
                  </a:pPr>
                  <a:r>
                    <a:rPr lang="en-US" sz="700" kern="0" dirty="0">
                      <a:latin typeface="Trade Gothic LT Com" pitchFamily="34" charset="0"/>
                    </a:rPr>
                    <a:t>Restructuring</a:t>
                  </a:r>
                  <a:endParaRPr lang="en-US" sz="700" b="1" kern="0" dirty="0">
                    <a:latin typeface="Trade Gothic LT Com" pitchFamily="34" charset="0"/>
                  </a:endParaRPr>
                </a:p>
                <a:p>
                  <a:pPr algn="ctr" eaLnBrk="0" hangingPunct="0">
                    <a:lnSpc>
                      <a:spcPct val="95000"/>
                    </a:lnSpc>
                    <a:defRPr/>
                  </a:pPr>
                  <a:r>
                    <a:rPr lang="en-US" sz="700" kern="0" dirty="0">
                      <a:latin typeface="Trade Gothic LT Com" pitchFamily="34" charset="0"/>
                    </a:rPr>
                    <a:t>Financial Advisor to the Company</a:t>
                  </a:r>
                </a:p>
              </p:txBody>
            </p:sp>
            <p:sp>
              <p:nvSpPr>
                <p:cNvPr id="313" name="Text Box 162">
                  <a:extLst>
                    <a:ext uri="{FF2B5EF4-FFF2-40B4-BE49-F238E27FC236}">
                      <a16:creationId xmlns:a16="http://schemas.microsoft.com/office/drawing/2014/main" id="{78AAA5A7-E569-4290-9558-83A0D39C683B}"/>
                    </a:ext>
                  </a:extLst>
                </p:cNvPr>
                <p:cNvSpPr txBox="1">
                  <a:spLocks noChangeArrowheads="1"/>
                </p:cNvSpPr>
                <p:nvPr/>
              </p:nvSpPr>
              <p:spPr bwMode="auto">
                <a:xfrm>
                  <a:off x="10334476" y="-17615"/>
                  <a:ext cx="779618" cy="215444"/>
                </a:xfrm>
                <a:prstGeom prst="rect">
                  <a:avLst/>
                </a:prstGeom>
                <a:noFill/>
                <a:ln w="9525">
                  <a:noFill/>
                  <a:miter lim="800000"/>
                  <a:headEnd/>
                  <a:tailEnd/>
                </a:ln>
              </p:spPr>
              <p:txBody>
                <a:bodyPr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t>July 2017</a:t>
                  </a:r>
                </a:p>
              </p:txBody>
            </p:sp>
            <p:sp>
              <p:nvSpPr>
                <p:cNvPr id="314" name="Rectangle 313">
                  <a:extLst>
                    <a:ext uri="{FF2B5EF4-FFF2-40B4-BE49-F238E27FC236}">
                      <a16:creationId xmlns:a16="http://schemas.microsoft.com/office/drawing/2014/main" id="{C2C12E8D-D0C9-44FF-8471-E9337CD01B40}"/>
                    </a:ext>
                  </a:extLst>
                </p:cNvPr>
                <p:cNvSpPr/>
                <p:nvPr/>
              </p:nvSpPr>
              <p:spPr>
                <a:xfrm>
                  <a:off x="9529309" y="1054700"/>
                  <a:ext cx="1590799"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$460,000,000</a:t>
                  </a:r>
                </a:p>
              </p:txBody>
            </p:sp>
            <p:sp>
              <p:nvSpPr>
                <p:cNvPr id="323" name="Text Box 162">
                  <a:extLst>
                    <a:ext uri="{FF2B5EF4-FFF2-40B4-BE49-F238E27FC236}">
                      <a16:creationId xmlns:a16="http://schemas.microsoft.com/office/drawing/2014/main" id="{25C91EAD-C4E7-4016-A65B-77EBCA9B21C0}"/>
                    </a:ext>
                  </a:extLst>
                </p:cNvPr>
                <p:cNvSpPr txBox="1">
                  <a:spLocks noChangeArrowheads="1"/>
                </p:cNvSpPr>
                <p:nvPr/>
              </p:nvSpPr>
              <p:spPr bwMode="auto">
                <a:xfrm>
                  <a:off x="9523647" y="-3326"/>
                  <a:ext cx="784225" cy="215444"/>
                </a:xfrm>
                <a:prstGeom prst="rect">
                  <a:avLst/>
                </a:prstGeom>
                <a:noFill/>
                <a:ln w="9525">
                  <a:noFill/>
                  <a:miter lim="800000"/>
                  <a:headEnd/>
                  <a:tailEnd/>
                </a:ln>
              </p:spPr>
              <p:txBody>
                <a:bodyPr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800" kern="0" dirty="0"/>
                    <a:t>Consumer</a:t>
                  </a:r>
                </a:p>
              </p:txBody>
            </p:sp>
          </p:grpSp>
          <p:pic>
            <p:nvPicPr>
              <p:cNvPr id="310" name="Picture 309">
                <a:extLst>
                  <a:ext uri="{FF2B5EF4-FFF2-40B4-BE49-F238E27FC236}">
                    <a16:creationId xmlns:a16="http://schemas.microsoft.com/office/drawing/2014/main" id="{42FB6ECA-441E-43A2-9453-B47BC15C9942}"/>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1655344" y="-1179657"/>
                <a:ext cx="1448882" cy="107714"/>
              </a:xfrm>
              <a:prstGeom prst="rect">
                <a:avLst/>
              </a:prstGeom>
            </p:spPr>
          </p:pic>
        </p:grpSp>
      </p:grpSp>
      <p:grpSp>
        <p:nvGrpSpPr>
          <p:cNvPr id="281" name="Group 280"/>
          <p:cNvGrpSpPr/>
          <p:nvPr/>
        </p:nvGrpSpPr>
        <p:grpSpPr>
          <a:xfrm>
            <a:off x="18405348" y="1763679"/>
            <a:ext cx="1600199" cy="1600176"/>
            <a:chOff x="12719029" y="218791"/>
            <a:chExt cx="1600199" cy="1600176"/>
          </a:xfrm>
        </p:grpSpPr>
        <p:sp>
          <p:nvSpPr>
            <p:cNvPr id="282" name="Rectangle 160"/>
            <p:cNvSpPr>
              <a:spLocks noChangeArrowheads="1"/>
            </p:cNvSpPr>
            <p:nvPr/>
          </p:nvSpPr>
          <p:spPr bwMode="auto">
            <a:xfrm>
              <a:off x="12719029" y="218791"/>
              <a:ext cx="1595503" cy="1600176"/>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solidFill>
                  <a:sysClr val="windowText" lastClr="000000"/>
                </a:solidFill>
                <a:latin typeface="Trade Gothic LT Com" panose="020B0503040303020004" pitchFamily="34" charset="0"/>
              </a:endParaRPr>
            </a:p>
          </p:txBody>
        </p:sp>
        <p:sp>
          <p:nvSpPr>
            <p:cNvPr id="283" name="Rectangle 161"/>
            <p:cNvSpPr>
              <a:spLocks noChangeArrowheads="1"/>
            </p:cNvSpPr>
            <p:nvPr/>
          </p:nvSpPr>
          <p:spPr bwMode="auto">
            <a:xfrm>
              <a:off x="12719029" y="1475027"/>
              <a:ext cx="1600199" cy="343940"/>
            </a:xfrm>
            <a:prstGeom prst="rect">
              <a:avLst/>
            </a:prstGeom>
            <a:noFill/>
            <a:ln w="9525">
              <a:noFill/>
              <a:prstDash val="sysDash"/>
              <a:miter lim="800000"/>
              <a:headEnd/>
              <a:tailEnd/>
            </a:ln>
          </p:spPr>
          <p:txBody>
            <a:bodyPr wrap="square" lIns="18288" tIns="18288" rIns="18288" bIns="18288" anchor="b">
              <a:spAutoFit/>
            </a:bodyPr>
            <a:lstStyle/>
            <a:p>
              <a:pPr lvl="0" algn="ctr">
                <a:lnSpc>
                  <a:spcPct val="95000"/>
                </a:lnSpc>
                <a:defRPr/>
              </a:pPr>
              <a:r>
                <a:rPr lang="en-US" sz="700" kern="0" dirty="0">
                  <a:latin typeface="Trade Gothic LT Com" panose="020B0503040303020004" pitchFamily="34" charset="0"/>
                </a:rPr>
                <a:t>Acquisition of </a:t>
              </a:r>
              <a:br>
                <a:rPr lang="en-US" sz="700" kern="0" dirty="0">
                  <a:latin typeface="Trade Gothic LT Com" panose="020B0503040303020004" pitchFamily="34" charset="0"/>
                </a:rPr>
              </a:br>
              <a:r>
                <a:rPr lang="en-US" sz="700" b="1" kern="0" dirty="0">
                  <a:latin typeface="Trade Gothic LT Com" panose="020B0503040303020004" pitchFamily="34" charset="0"/>
                </a:rPr>
                <a:t>Takata Corporation</a:t>
              </a:r>
            </a:p>
            <a:p>
              <a:pPr lvl="0" algn="ctr">
                <a:lnSpc>
                  <a:spcPct val="95000"/>
                </a:lnSpc>
                <a:defRPr/>
              </a:pPr>
              <a:r>
                <a:rPr lang="en-US" sz="700" kern="0" dirty="0">
                  <a:latin typeface="Trade Gothic LT Com" panose="020B0503040303020004" pitchFamily="34" charset="0"/>
                </a:rPr>
                <a:t>Lead Financial Advisor</a:t>
              </a:r>
            </a:p>
          </p:txBody>
        </p:sp>
        <p:sp>
          <p:nvSpPr>
            <p:cNvPr id="284" name="Text Box 162"/>
            <p:cNvSpPr txBox="1">
              <a:spLocks noChangeArrowheads="1"/>
            </p:cNvSpPr>
            <p:nvPr/>
          </p:nvSpPr>
          <p:spPr bwMode="auto">
            <a:xfrm>
              <a:off x="13470407" y="218791"/>
              <a:ext cx="844125"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latin typeface="Trade Gothic LT Com" panose="020B0503040303020004" pitchFamily="34" charset="0"/>
                </a:rPr>
                <a:t>November 2017</a:t>
              </a:r>
            </a:p>
          </p:txBody>
        </p:sp>
        <p:sp>
          <p:nvSpPr>
            <p:cNvPr id="285" name="Rectangle 284"/>
            <p:cNvSpPr/>
            <p:nvPr/>
          </p:nvSpPr>
          <p:spPr>
            <a:xfrm>
              <a:off x="12727625" y="1301132"/>
              <a:ext cx="1578311" cy="184666"/>
            </a:xfrm>
            <a:prstGeom prst="rect">
              <a:avLst/>
            </a:prstGeom>
            <a:ln>
              <a:noFill/>
              <a:prstDash val="sysDash"/>
            </a:ln>
          </p:spPr>
          <p:txBody>
            <a:bodyPr wrap="square" lIns="0" tIns="0" rIns="0" bIns="0">
              <a:spAutoFit/>
            </a:bodyPr>
            <a:lstStyle/>
            <a:p>
              <a:pPr lvl="0" algn="ctr">
                <a:defRPr/>
              </a:pPr>
              <a:r>
                <a:rPr lang="en-US" sz="1200" b="1" kern="0" dirty="0">
                  <a:latin typeface="Trade Gothic LT Com" panose="020B0503040303020004" pitchFamily="34" charset="0"/>
                </a:rPr>
                <a:t>$1,588,000,000</a:t>
              </a:r>
            </a:p>
          </p:txBody>
        </p:sp>
        <p:sp>
          <p:nvSpPr>
            <p:cNvPr id="286" name="TextBox 285"/>
            <p:cNvSpPr txBox="1"/>
            <p:nvPr/>
          </p:nvSpPr>
          <p:spPr>
            <a:xfrm>
              <a:off x="12719029" y="218791"/>
              <a:ext cx="775627" cy="215444"/>
            </a:xfrm>
            <a:prstGeom prst="rect">
              <a:avLst/>
            </a:prstGeom>
            <a:noFill/>
          </p:spPr>
          <p:txBody>
            <a:bodyPr wrap="square" lIns="45720" rIns="45720" rtlCol="0">
              <a:spAutoFit/>
            </a:bodyPr>
            <a:lstStyle/>
            <a:p>
              <a:pPr lvl="0">
                <a:defRPr/>
              </a:pPr>
              <a:r>
                <a:rPr lang="en-US" sz="800" kern="0" dirty="0">
                  <a:solidFill>
                    <a:sysClr val="windowText" lastClr="000000"/>
                  </a:solidFill>
                  <a:latin typeface="Trade Gothic LT Com" panose="020B0503040303020004" pitchFamily="34" charset="0"/>
                </a:rPr>
                <a:t>Industrials</a:t>
              </a:r>
            </a:p>
          </p:txBody>
        </p:sp>
        <p:pic>
          <p:nvPicPr>
            <p:cNvPr id="287" name="Picture 286"/>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2861512" y="650344"/>
              <a:ext cx="1315233" cy="518413"/>
            </a:xfrm>
            <a:prstGeom prst="rect">
              <a:avLst/>
            </a:prstGeom>
          </p:spPr>
        </p:pic>
      </p:grpSp>
      <p:grpSp>
        <p:nvGrpSpPr>
          <p:cNvPr id="296" name="Group 295">
            <a:extLst>
              <a:ext uri="{FF2B5EF4-FFF2-40B4-BE49-F238E27FC236}">
                <a16:creationId xmlns:a16="http://schemas.microsoft.com/office/drawing/2014/main" id="{B10DAD2D-61DE-4A07-949B-046F1E9DC055}"/>
              </a:ext>
            </a:extLst>
          </p:cNvPr>
          <p:cNvGrpSpPr/>
          <p:nvPr/>
        </p:nvGrpSpPr>
        <p:grpSpPr>
          <a:xfrm>
            <a:off x="16515409" y="1763679"/>
            <a:ext cx="1600199" cy="1600176"/>
            <a:chOff x="5690502" y="1800089"/>
            <a:chExt cx="1600199" cy="1600176"/>
          </a:xfrm>
        </p:grpSpPr>
        <p:grpSp>
          <p:nvGrpSpPr>
            <p:cNvPr id="297" name="Group 296">
              <a:extLst>
                <a:ext uri="{FF2B5EF4-FFF2-40B4-BE49-F238E27FC236}">
                  <a16:creationId xmlns:a16="http://schemas.microsoft.com/office/drawing/2014/main" id="{8D4E8E41-0B85-4B5E-B5CB-9E2D5E76E351}"/>
                </a:ext>
              </a:extLst>
            </p:cNvPr>
            <p:cNvGrpSpPr/>
            <p:nvPr/>
          </p:nvGrpSpPr>
          <p:grpSpPr>
            <a:xfrm>
              <a:off x="5690502" y="1800089"/>
              <a:ext cx="1600199" cy="1600176"/>
              <a:chOff x="10305353" y="10070160"/>
              <a:chExt cx="1600199" cy="1600176"/>
            </a:xfrm>
          </p:grpSpPr>
          <p:sp>
            <p:nvSpPr>
              <p:cNvPr id="299" name="Rectangle 160">
                <a:extLst>
                  <a:ext uri="{FF2B5EF4-FFF2-40B4-BE49-F238E27FC236}">
                    <a16:creationId xmlns:a16="http://schemas.microsoft.com/office/drawing/2014/main" id="{FBCCB2BB-82B6-4885-B656-A92FBC109858}"/>
                  </a:ext>
                </a:extLst>
              </p:cNvPr>
              <p:cNvSpPr>
                <a:spLocks noChangeArrowheads="1"/>
              </p:cNvSpPr>
              <p:nvPr/>
            </p:nvSpPr>
            <p:spPr bwMode="auto">
              <a:xfrm>
                <a:off x="10305353" y="10070160"/>
                <a:ext cx="1595503" cy="1600176"/>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spcBef>
                    <a:spcPts val="2000"/>
                  </a:spcBef>
                  <a:defRPr/>
                </a:pPr>
                <a:endParaRPr lang="en-US" sz="1200" b="1" kern="0" dirty="0">
                  <a:latin typeface="Trade Gothic LT Com" panose="020B0503040303020004" pitchFamily="34" charset="0"/>
                </a:endParaRPr>
              </a:p>
            </p:txBody>
          </p:sp>
          <p:sp>
            <p:nvSpPr>
              <p:cNvPr id="300" name="Rectangle 161">
                <a:extLst>
                  <a:ext uri="{FF2B5EF4-FFF2-40B4-BE49-F238E27FC236}">
                    <a16:creationId xmlns:a16="http://schemas.microsoft.com/office/drawing/2014/main" id="{9F9AD6A9-B54D-47F0-B3E6-7A7726430852}"/>
                  </a:ext>
                </a:extLst>
              </p:cNvPr>
              <p:cNvSpPr>
                <a:spLocks noChangeArrowheads="1"/>
              </p:cNvSpPr>
              <p:nvPr/>
            </p:nvSpPr>
            <p:spPr bwMode="auto">
              <a:xfrm>
                <a:off x="10305353" y="11428731"/>
                <a:ext cx="1600199" cy="241605"/>
              </a:xfrm>
              <a:prstGeom prst="rect">
                <a:avLst/>
              </a:prstGeom>
              <a:noFill/>
              <a:ln w="9525">
                <a:noFill/>
                <a:prstDash val="sysDash"/>
                <a:miter lim="800000"/>
                <a:headEnd/>
                <a:tailEnd/>
              </a:ln>
            </p:spPr>
            <p:txBody>
              <a:bodyPr wrap="square" lIns="18288" tIns="18288" rIns="18288" bIns="18288" anchor="b">
                <a:spAutoFit/>
              </a:bodyPr>
              <a:lstStyle/>
              <a:p>
                <a:pPr algn="ctr">
                  <a:lnSpc>
                    <a:spcPct val="95000"/>
                  </a:lnSpc>
                  <a:defRPr/>
                </a:pPr>
                <a:r>
                  <a:rPr lang="en-US" sz="700" kern="0" dirty="0"/>
                  <a:t>Exchange Offer</a:t>
                </a:r>
                <a:endParaRPr lang="en-US" sz="700" b="1" kern="0" dirty="0"/>
              </a:p>
              <a:p>
                <a:pPr algn="ctr">
                  <a:lnSpc>
                    <a:spcPct val="95000"/>
                  </a:lnSpc>
                  <a:defRPr/>
                </a:pPr>
                <a:r>
                  <a:rPr lang="en-US" sz="700" kern="0" dirty="0"/>
                  <a:t>Financial Advisor to the Company</a:t>
                </a:r>
              </a:p>
            </p:txBody>
          </p:sp>
          <p:sp>
            <p:nvSpPr>
              <p:cNvPr id="301" name="Text Box 162">
                <a:extLst>
                  <a:ext uri="{FF2B5EF4-FFF2-40B4-BE49-F238E27FC236}">
                    <a16:creationId xmlns:a16="http://schemas.microsoft.com/office/drawing/2014/main" id="{56296A43-BDBD-48E4-A55B-8DBCE8BB4863}"/>
                  </a:ext>
                </a:extLst>
              </p:cNvPr>
              <p:cNvSpPr txBox="1">
                <a:spLocks noChangeArrowheads="1"/>
              </p:cNvSpPr>
              <p:nvPr/>
            </p:nvSpPr>
            <p:spPr bwMode="auto">
              <a:xfrm>
                <a:off x="11056731" y="10070160"/>
                <a:ext cx="844125" cy="215444"/>
              </a:xfrm>
              <a:prstGeom prst="rect">
                <a:avLst/>
              </a:prstGeom>
              <a:noFill/>
              <a:ln w="9525">
                <a:noFill/>
                <a:miter lim="800000"/>
                <a:headEnd/>
                <a:tailEnd/>
              </a:ln>
            </p:spPr>
            <p:txBody>
              <a:bodyPr wrap="square" lIns="45720" rIns="45720">
                <a:spAutoFit/>
              </a:bodyPr>
              <a:lstStyle/>
              <a:p>
                <a:pPr algn="r" defTabSz="914400">
                  <a:defRPr/>
                </a:pPr>
                <a:r>
                  <a:rPr lang="en-US" sz="800" kern="0" dirty="0">
                    <a:latin typeface="Trade Gothic LT Com" panose="020B0503040303020004" pitchFamily="34" charset="0"/>
                  </a:rPr>
                  <a:t>July 2018</a:t>
                </a:r>
              </a:p>
            </p:txBody>
          </p:sp>
          <p:sp>
            <p:nvSpPr>
              <p:cNvPr id="302" name="Rectangle 301">
                <a:extLst>
                  <a:ext uri="{FF2B5EF4-FFF2-40B4-BE49-F238E27FC236}">
                    <a16:creationId xmlns:a16="http://schemas.microsoft.com/office/drawing/2014/main" id="{C6B64759-3949-4936-B22F-661D5BF1BE65}"/>
                  </a:ext>
                </a:extLst>
              </p:cNvPr>
              <p:cNvSpPr/>
              <p:nvPr/>
            </p:nvSpPr>
            <p:spPr>
              <a:xfrm>
                <a:off x="10313949" y="11152501"/>
                <a:ext cx="1578311" cy="184666"/>
              </a:xfrm>
              <a:prstGeom prst="rect">
                <a:avLst/>
              </a:prstGeom>
              <a:ln>
                <a:noFill/>
                <a:prstDash val="sysDash"/>
              </a:ln>
            </p:spPr>
            <p:txBody>
              <a:bodyPr wrap="square" lIns="0" tIns="0" rIns="0" bIns="0">
                <a:spAutoFit/>
              </a:bodyPr>
              <a:lstStyle/>
              <a:p>
                <a:pPr lvl="0" algn="ctr">
                  <a:defRPr/>
                </a:pPr>
                <a:r>
                  <a:rPr lang="en-US" sz="1200" b="1" kern="0" dirty="0">
                    <a:latin typeface="Trade Gothic LT Com" panose="020B0503040303020004" pitchFamily="34" charset="0"/>
                  </a:rPr>
                  <a:t>$300,000,000</a:t>
                </a:r>
              </a:p>
            </p:txBody>
          </p:sp>
          <p:sp>
            <p:nvSpPr>
              <p:cNvPr id="303" name="TextBox 302">
                <a:extLst>
                  <a:ext uri="{FF2B5EF4-FFF2-40B4-BE49-F238E27FC236}">
                    <a16:creationId xmlns:a16="http://schemas.microsoft.com/office/drawing/2014/main" id="{ECD24A84-90CB-447B-A285-F1F54ED59056}"/>
                  </a:ext>
                </a:extLst>
              </p:cNvPr>
              <p:cNvSpPr txBox="1"/>
              <p:nvPr/>
            </p:nvSpPr>
            <p:spPr>
              <a:xfrm>
                <a:off x="10305353" y="10070160"/>
                <a:ext cx="775627" cy="215444"/>
              </a:xfrm>
              <a:prstGeom prst="rect">
                <a:avLst/>
              </a:prstGeom>
              <a:noFill/>
            </p:spPr>
            <p:txBody>
              <a:bodyPr wrap="square" lIns="45720" rIns="45720" rtlCol="0">
                <a:spAutoFit/>
              </a:bodyPr>
              <a:lstStyle/>
              <a:p>
                <a:pPr>
                  <a:defRPr/>
                </a:pPr>
                <a:r>
                  <a:rPr lang="en-US" sz="800" kern="0" dirty="0"/>
                  <a:t>Maritime</a:t>
                </a:r>
              </a:p>
            </p:txBody>
          </p:sp>
        </p:grpSp>
        <p:pic>
          <p:nvPicPr>
            <p:cNvPr id="298" name="Picture 297">
              <a:extLst>
                <a:ext uri="{FF2B5EF4-FFF2-40B4-BE49-F238E27FC236}">
                  <a16:creationId xmlns:a16="http://schemas.microsoft.com/office/drawing/2014/main" id="{EDD7C45A-FE0B-4B86-BD72-9D0774B03377}"/>
                </a:ext>
              </a:extLst>
            </p:cNvPr>
            <p:cNvPicPr>
              <a:picLocks noChangeAspect="1"/>
            </p:cNvPicPr>
            <p:nvPr/>
          </p:nvPicPr>
          <p:blipFill rotWithShape="1">
            <a:blip r:embed="rId43">
              <a:extLst>
                <a:ext uri="{28A0092B-C50C-407E-A947-70E740481C1C}">
                  <a14:useLocalDpi xmlns:a14="http://schemas.microsoft.com/office/drawing/2010/main" val="0"/>
                </a:ext>
              </a:extLst>
            </a:blip>
            <a:srcRect l="86855"/>
            <a:stretch/>
          </p:blipFill>
          <p:spPr>
            <a:xfrm>
              <a:off x="5947336" y="2107096"/>
              <a:ext cx="1086531" cy="705471"/>
            </a:xfrm>
            <a:prstGeom prst="rect">
              <a:avLst/>
            </a:prstGeom>
          </p:spPr>
        </p:pic>
      </p:grpSp>
      <p:grpSp>
        <p:nvGrpSpPr>
          <p:cNvPr id="336" name="Group 335">
            <a:extLst>
              <a:ext uri="{FF2B5EF4-FFF2-40B4-BE49-F238E27FC236}">
                <a16:creationId xmlns:a16="http://schemas.microsoft.com/office/drawing/2014/main" id="{BE430966-73E8-4CBE-8299-AB4D43A08FFF}"/>
              </a:ext>
            </a:extLst>
          </p:cNvPr>
          <p:cNvGrpSpPr/>
          <p:nvPr/>
        </p:nvGrpSpPr>
        <p:grpSpPr>
          <a:xfrm>
            <a:off x="14658661" y="1763655"/>
            <a:ext cx="1600200" cy="1600200"/>
            <a:chOff x="15874032" y="-106858"/>
            <a:chExt cx="1600200" cy="1600200"/>
          </a:xfrm>
        </p:grpSpPr>
        <p:grpSp>
          <p:nvGrpSpPr>
            <p:cNvPr id="337" name="Group 336">
              <a:extLst>
                <a:ext uri="{FF2B5EF4-FFF2-40B4-BE49-F238E27FC236}">
                  <a16:creationId xmlns:a16="http://schemas.microsoft.com/office/drawing/2014/main" id="{259CE85B-5BBB-4188-B143-4FBA4E774E77}"/>
                </a:ext>
              </a:extLst>
            </p:cNvPr>
            <p:cNvGrpSpPr/>
            <p:nvPr/>
          </p:nvGrpSpPr>
          <p:grpSpPr>
            <a:xfrm>
              <a:off x="15874032" y="-106858"/>
              <a:ext cx="1600200" cy="1600200"/>
              <a:chOff x="5452986" y="1840160"/>
              <a:chExt cx="1600200" cy="1600200"/>
            </a:xfrm>
          </p:grpSpPr>
          <p:sp>
            <p:nvSpPr>
              <p:cNvPr id="351" name="Rectangle 350">
                <a:extLst>
                  <a:ext uri="{FF2B5EF4-FFF2-40B4-BE49-F238E27FC236}">
                    <a16:creationId xmlns:a16="http://schemas.microsoft.com/office/drawing/2014/main" id="{FD54809F-39E2-4259-A293-747574150BEC}"/>
                  </a:ext>
                </a:extLst>
              </p:cNvPr>
              <p:cNvSpPr>
                <a:spLocks noChangeArrowheads="1"/>
              </p:cNvSpPr>
              <p:nvPr/>
            </p:nvSpPr>
            <p:spPr bwMode="auto">
              <a:xfrm>
                <a:off x="5452986" y="1840160"/>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2000"/>
                  </a:spcBef>
                  <a:defRPr/>
                </a:pPr>
                <a:endParaRPr lang="en-US" sz="1200" b="1" kern="0" dirty="0">
                  <a:solidFill>
                    <a:sysClr val="windowText" lastClr="000000"/>
                  </a:solidFill>
                </a:endParaRPr>
              </a:p>
            </p:txBody>
          </p:sp>
          <p:sp>
            <p:nvSpPr>
              <p:cNvPr id="352" name="Rectangle 351">
                <a:extLst>
                  <a:ext uri="{FF2B5EF4-FFF2-40B4-BE49-F238E27FC236}">
                    <a16:creationId xmlns:a16="http://schemas.microsoft.com/office/drawing/2014/main" id="{74836ABE-E8C9-4E0F-8128-0DA923EB1FD7}"/>
                  </a:ext>
                </a:extLst>
              </p:cNvPr>
              <p:cNvSpPr>
                <a:spLocks noChangeArrowheads="1"/>
              </p:cNvSpPr>
              <p:nvPr/>
            </p:nvSpPr>
            <p:spPr bwMode="auto">
              <a:xfrm>
                <a:off x="5452986" y="3198755"/>
                <a:ext cx="1600200" cy="241605"/>
              </a:xfrm>
              <a:prstGeom prst="rect">
                <a:avLst/>
              </a:prstGeom>
              <a:noFill/>
              <a:ln w="9525">
                <a:noFill/>
                <a:prstDash val="sysDash"/>
                <a:miter lim="800000"/>
                <a:headEnd/>
                <a:tailEnd/>
              </a:ln>
            </p:spPr>
            <p:txBody>
              <a:bodyPr wrap="square" lIns="18288" tIns="18288" rIns="18288" bIns="18288"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5000"/>
                  </a:lnSpc>
                  <a:defRPr/>
                </a:pPr>
                <a:r>
                  <a:rPr lang="en-US" sz="700" dirty="0"/>
                  <a:t>Senior Secured Credit Facility</a:t>
                </a:r>
              </a:p>
              <a:p>
                <a:pPr lvl="0" algn="ctr">
                  <a:lnSpc>
                    <a:spcPct val="95000"/>
                  </a:lnSpc>
                  <a:defRPr/>
                </a:pPr>
                <a:r>
                  <a:rPr lang="en-US" sz="700" dirty="0"/>
                  <a:t>Financial Advisor to the Company</a:t>
                </a:r>
              </a:p>
            </p:txBody>
          </p:sp>
          <p:sp>
            <p:nvSpPr>
              <p:cNvPr id="353" name="Text Box 162">
                <a:extLst>
                  <a:ext uri="{FF2B5EF4-FFF2-40B4-BE49-F238E27FC236}">
                    <a16:creationId xmlns:a16="http://schemas.microsoft.com/office/drawing/2014/main" id="{D9684EAE-07DD-4E0E-BD03-521C7C426BB5}"/>
                  </a:ext>
                </a:extLst>
              </p:cNvPr>
              <p:cNvSpPr txBox="1">
                <a:spLocks noChangeArrowheads="1"/>
              </p:cNvSpPr>
              <p:nvPr/>
            </p:nvSpPr>
            <p:spPr bwMode="auto">
              <a:xfrm>
                <a:off x="6197353" y="1840160"/>
                <a:ext cx="855832" cy="215444"/>
              </a:xfrm>
              <a:prstGeom prst="rect">
                <a:avLst/>
              </a:prstGeom>
              <a:noFill/>
              <a:ln w="9525">
                <a:noFill/>
                <a:miter lim="800000"/>
                <a:headEnd/>
                <a:tailEnd/>
              </a:ln>
            </p:spPr>
            <p:txBody>
              <a:bodyPr wrap="square"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lang="en-US" sz="800" kern="0" dirty="0">
                    <a:solidFill>
                      <a:sysClr val="windowText" lastClr="000000"/>
                    </a:solidFill>
                  </a:rPr>
                  <a:t>July 2018</a:t>
                </a:r>
              </a:p>
            </p:txBody>
          </p:sp>
          <p:sp>
            <p:nvSpPr>
              <p:cNvPr id="354" name="Text Box 162">
                <a:extLst>
                  <a:ext uri="{FF2B5EF4-FFF2-40B4-BE49-F238E27FC236}">
                    <a16:creationId xmlns:a16="http://schemas.microsoft.com/office/drawing/2014/main" id="{13877EF5-F771-4C87-89B7-0FB0F1CFC3A2}"/>
                  </a:ext>
                </a:extLst>
              </p:cNvPr>
              <p:cNvSpPr txBox="1">
                <a:spLocks noChangeArrowheads="1"/>
              </p:cNvSpPr>
              <p:nvPr/>
            </p:nvSpPr>
            <p:spPr bwMode="auto">
              <a:xfrm>
                <a:off x="5452988" y="1840160"/>
                <a:ext cx="961080" cy="215444"/>
              </a:xfrm>
              <a:prstGeom prst="rect">
                <a:avLst/>
              </a:prstGeom>
              <a:noFill/>
              <a:ln w="9525">
                <a:noFill/>
                <a:miter lim="800000"/>
                <a:headEnd/>
                <a:tailEnd/>
              </a:ln>
            </p:spPr>
            <p:txBody>
              <a:bodyPr wrap="square"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kern="0" dirty="0">
                    <a:solidFill>
                      <a:sysClr val="windowText" lastClr="000000"/>
                    </a:solidFill>
                  </a:rPr>
                  <a:t>Consumer Finance</a:t>
                </a:r>
              </a:p>
            </p:txBody>
          </p:sp>
          <p:sp>
            <p:nvSpPr>
              <p:cNvPr id="355" name="Rectangle 354">
                <a:extLst>
                  <a:ext uri="{FF2B5EF4-FFF2-40B4-BE49-F238E27FC236}">
                    <a16:creationId xmlns:a16="http://schemas.microsoft.com/office/drawing/2014/main" id="{73EC126D-156C-4320-8C62-41633D725F4A}"/>
                  </a:ext>
                </a:extLst>
              </p:cNvPr>
              <p:cNvSpPr/>
              <p:nvPr/>
            </p:nvSpPr>
            <p:spPr>
              <a:xfrm>
                <a:off x="5452987" y="2873254"/>
                <a:ext cx="1600199"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1200" b="1" kern="0" dirty="0">
                    <a:solidFill>
                      <a:sysClr val="windowText" lastClr="000000"/>
                    </a:solidFill>
                  </a:rPr>
                  <a:t>$162,000,000</a:t>
                </a:r>
              </a:p>
            </p:txBody>
          </p:sp>
        </p:grpSp>
        <p:pic>
          <p:nvPicPr>
            <p:cNvPr id="338" name="Picture 2" descr="C:\Users\rsindler\AppData\Local\Microsoft\Windows\Temporary Internet Files\Content.Outlook\ZK7WLZYB\CreditCorp Logo.jpg">
              <a:extLst>
                <a:ext uri="{FF2B5EF4-FFF2-40B4-BE49-F238E27FC236}">
                  <a16:creationId xmlns:a16="http://schemas.microsoft.com/office/drawing/2014/main" id="{29D34CC1-CC18-4212-9EE4-201F1A7D6F92}"/>
                </a:ext>
              </a:extLst>
            </p:cNvPr>
            <p:cNvPicPr>
              <a:picLocks noChangeAspect="1" noChangeArrowheads="1"/>
            </p:cNvPicPr>
            <p:nvPr/>
          </p:nvPicPr>
          <p:blipFill>
            <a:blip r:embed="rId44" cstate="print">
              <a:clrChange>
                <a:clrFrom>
                  <a:srgbClr val="FFFFFF"/>
                </a:clrFrom>
                <a:clrTo>
                  <a:srgbClr val="FFFFFF">
                    <a:alpha val="0"/>
                  </a:srgbClr>
                </a:clrTo>
              </a:clrChange>
            </a:blip>
            <a:srcRect/>
            <a:stretch>
              <a:fillRect/>
            </a:stretch>
          </p:blipFill>
          <p:spPr bwMode="auto">
            <a:xfrm>
              <a:off x="16009020" y="395093"/>
              <a:ext cx="1373475" cy="240790"/>
            </a:xfrm>
            <a:prstGeom prst="rect">
              <a:avLst/>
            </a:prstGeom>
            <a:noFill/>
          </p:spPr>
        </p:pic>
      </p:grpSp>
      <p:grpSp>
        <p:nvGrpSpPr>
          <p:cNvPr id="324" name="Group 323"/>
          <p:cNvGrpSpPr/>
          <p:nvPr/>
        </p:nvGrpSpPr>
        <p:grpSpPr>
          <a:xfrm>
            <a:off x="12750296" y="1758365"/>
            <a:ext cx="1600200" cy="1605491"/>
            <a:chOff x="13406842" y="-1702713"/>
            <a:chExt cx="1600200" cy="1605491"/>
          </a:xfrm>
        </p:grpSpPr>
        <p:grpSp>
          <p:nvGrpSpPr>
            <p:cNvPr id="325" name="Group 324"/>
            <p:cNvGrpSpPr/>
            <p:nvPr/>
          </p:nvGrpSpPr>
          <p:grpSpPr>
            <a:xfrm>
              <a:off x="13406842" y="-1702713"/>
              <a:ext cx="1600200" cy="1605491"/>
              <a:chOff x="9463877" y="8408025"/>
              <a:chExt cx="1600200" cy="1605491"/>
            </a:xfrm>
          </p:grpSpPr>
          <p:sp>
            <p:nvSpPr>
              <p:cNvPr id="327" name="Rectangle 326"/>
              <p:cNvSpPr>
                <a:spLocks noChangeArrowheads="1"/>
              </p:cNvSpPr>
              <p:nvPr/>
            </p:nvSpPr>
            <p:spPr bwMode="auto">
              <a:xfrm>
                <a:off x="9463877" y="8408025"/>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2000"/>
                  </a:spcBef>
                  <a:defRPr/>
                </a:pPr>
                <a:endParaRPr lang="en-US" sz="1200" b="1" kern="0" dirty="0">
                  <a:solidFill>
                    <a:sysClr val="windowText" lastClr="000000"/>
                  </a:solidFill>
                </a:endParaRPr>
              </a:p>
            </p:txBody>
          </p:sp>
          <p:sp>
            <p:nvSpPr>
              <p:cNvPr id="328" name="Rectangle 327"/>
              <p:cNvSpPr>
                <a:spLocks noChangeArrowheads="1"/>
              </p:cNvSpPr>
              <p:nvPr/>
            </p:nvSpPr>
            <p:spPr bwMode="auto">
              <a:xfrm>
                <a:off x="9463877" y="9669576"/>
                <a:ext cx="1600200" cy="343940"/>
              </a:xfrm>
              <a:prstGeom prst="rect">
                <a:avLst/>
              </a:prstGeom>
              <a:noFill/>
              <a:ln w="9525">
                <a:noFill/>
                <a:prstDash val="sysDash"/>
                <a:miter lim="800000"/>
                <a:headEnd/>
                <a:tailEnd/>
              </a:ln>
            </p:spPr>
            <p:txBody>
              <a:bodyPr wrap="square" lIns="18288" tIns="18288" rIns="18288" bIns="18288"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5000"/>
                  </a:lnSpc>
                  <a:defRPr/>
                </a:pPr>
                <a:r>
                  <a:rPr lang="en-US" sz="700" kern="0" dirty="0">
                    <a:solidFill>
                      <a:srgbClr val="000000"/>
                    </a:solidFill>
                  </a:rPr>
                  <a:t>Sale to MidOcean Partners</a:t>
                </a:r>
              </a:p>
              <a:p>
                <a:pPr lvl="0" algn="ctr">
                  <a:lnSpc>
                    <a:spcPct val="95000"/>
                  </a:lnSpc>
                  <a:defRPr/>
                </a:pPr>
                <a:r>
                  <a:rPr lang="en-US" sz="700" kern="0" dirty="0">
                    <a:solidFill>
                      <a:srgbClr val="000000"/>
                    </a:solidFill>
                  </a:rPr>
                  <a:t>Post-Reorg M&amp;A</a:t>
                </a:r>
              </a:p>
              <a:p>
                <a:pPr lvl="0" algn="ctr">
                  <a:lnSpc>
                    <a:spcPct val="95000"/>
                  </a:lnSpc>
                  <a:defRPr/>
                </a:pPr>
                <a:r>
                  <a:rPr lang="en-US" sz="700" kern="0" dirty="0">
                    <a:solidFill>
                      <a:srgbClr val="000000"/>
                    </a:solidFill>
                  </a:rPr>
                  <a:t>Financial Advisor to the Company</a:t>
                </a:r>
              </a:p>
            </p:txBody>
          </p:sp>
          <p:sp>
            <p:nvSpPr>
              <p:cNvPr id="329" name="Text Box 162"/>
              <p:cNvSpPr txBox="1">
                <a:spLocks noChangeArrowheads="1"/>
              </p:cNvSpPr>
              <p:nvPr/>
            </p:nvSpPr>
            <p:spPr bwMode="auto">
              <a:xfrm>
                <a:off x="10208244" y="8408025"/>
                <a:ext cx="855832" cy="215444"/>
              </a:xfrm>
              <a:prstGeom prst="rect">
                <a:avLst/>
              </a:prstGeom>
              <a:noFill/>
              <a:ln w="9525">
                <a:noFill/>
                <a:miter lim="800000"/>
                <a:headEnd/>
                <a:tailEnd/>
              </a:ln>
            </p:spPr>
            <p:txBody>
              <a:bodyPr wrap="square"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800" kern="0" dirty="0">
                    <a:solidFill>
                      <a:sysClr val="windowText" lastClr="000000"/>
                    </a:solidFill>
                  </a:rPr>
                  <a:t>September 2018</a:t>
                </a:r>
              </a:p>
            </p:txBody>
          </p:sp>
          <p:sp>
            <p:nvSpPr>
              <p:cNvPr id="330" name="Text Box 162"/>
              <p:cNvSpPr txBox="1">
                <a:spLocks noChangeArrowheads="1"/>
              </p:cNvSpPr>
              <p:nvPr/>
            </p:nvSpPr>
            <p:spPr bwMode="auto">
              <a:xfrm>
                <a:off x="9463879" y="8408025"/>
                <a:ext cx="780732" cy="215444"/>
              </a:xfrm>
              <a:prstGeom prst="rect">
                <a:avLst/>
              </a:prstGeom>
              <a:noFill/>
              <a:ln w="9525">
                <a:noFill/>
                <a:miter lim="800000"/>
                <a:headEnd/>
                <a:tailEnd/>
              </a:ln>
            </p:spPr>
            <p:txBody>
              <a:bodyPr wrap="square"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kern="0" dirty="0">
                    <a:solidFill>
                      <a:sysClr val="windowText" lastClr="000000"/>
                    </a:solidFill>
                  </a:rPr>
                  <a:t>TMT</a:t>
                </a:r>
              </a:p>
            </p:txBody>
          </p:sp>
          <p:sp>
            <p:nvSpPr>
              <p:cNvPr id="331" name="Rectangle 330"/>
              <p:cNvSpPr/>
              <p:nvPr/>
            </p:nvSpPr>
            <p:spPr>
              <a:xfrm>
                <a:off x="9463878" y="9430235"/>
                <a:ext cx="1600199"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endParaRPr lang="en-US" sz="1200" b="1" kern="0" dirty="0">
                  <a:solidFill>
                    <a:sysClr val="windowText" lastClr="000000"/>
                  </a:solidFill>
                </a:endParaRPr>
              </a:p>
            </p:txBody>
          </p:sp>
          <p:pic>
            <p:nvPicPr>
              <p:cNvPr id="332"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518779" y="8827176"/>
                <a:ext cx="1490397" cy="41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6" name="Rectangle 325"/>
            <p:cNvSpPr/>
            <p:nvPr/>
          </p:nvSpPr>
          <p:spPr>
            <a:xfrm>
              <a:off x="13427549" y="-630398"/>
              <a:ext cx="1569462"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Undisclosed</a:t>
              </a:r>
            </a:p>
          </p:txBody>
        </p:sp>
      </p:grpSp>
      <p:grpSp>
        <p:nvGrpSpPr>
          <p:cNvPr id="333" name="Group 332">
            <a:extLst>
              <a:ext uri="{FF2B5EF4-FFF2-40B4-BE49-F238E27FC236}">
                <a16:creationId xmlns:a16="http://schemas.microsoft.com/office/drawing/2014/main" id="{5C327BB2-0F66-42C5-8CCC-A3B2960F9A7A}"/>
              </a:ext>
            </a:extLst>
          </p:cNvPr>
          <p:cNvGrpSpPr/>
          <p:nvPr/>
        </p:nvGrpSpPr>
        <p:grpSpPr>
          <a:xfrm>
            <a:off x="17449434" y="-2395063"/>
            <a:ext cx="1587746" cy="1600200"/>
            <a:chOff x="9277749" y="6185765"/>
            <a:chExt cx="1600200" cy="1600200"/>
          </a:xfrm>
        </p:grpSpPr>
        <p:grpSp>
          <p:nvGrpSpPr>
            <p:cNvPr id="334" name="Group 333">
              <a:extLst>
                <a:ext uri="{FF2B5EF4-FFF2-40B4-BE49-F238E27FC236}">
                  <a16:creationId xmlns:a16="http://schemas.microsoft.com/office/drawing/2014/main" id="{7367F93B-575B-4C65-97F2-D27C7EF5BD27}"/>
                </a:ext>
              </a:extLst>
            </p:cNvPr>
            <p:cNvGrpSpPr/>
            <p:nvPr/>
          </p:nvGrpSpPr>
          <p:grpSpPr>
            <a:xfrm>
              <a:off x="9283976" y="6185765"/>
              <a:ext cx="1587746" cy="1600200"/>
              <a:chOff x="3611832" y="2656925"/>
              <a:chExt cx="1600200" cy="1600200"/>
            </a:xfrm>
          </p:grpSpPr>
          <p:sp>
            <p:nvSpPr>
              <p:cNvPr id="356" name="Rectangle 168">
                <a:extLst>
                  <a:ext uri="{FF2B5EF4-FFF2-40B4-BE49-F238E27FC236}">
                    <a16:creationId xmlns:a16="http://schemas.microsoft.com/office/drawing/2014/main" id="{EAFA14C9-2D51-41A1-809F-7A06D4E1CCE6}"/>
                  </a:ext>
                </a:extLst>
              </p:cNvPr>
              <p:cNvSpPr>
                <a:spLocks noChangeArrowheads="1"/>
              </p:cNvSpPr>
              <p:nvPr/>
            </p:nvSpPr>
            <p:spPr bwMode="auto">
              <a:xfrm>
                <a:off x="3611832" y="2656925"/>
                <a:ext cx="1600200" cy="1600200"/>
              </a:xfrm>
              <a:prstGeom prst="rect">
                <a:avLst/>
              </a:prstGeom>
              <a:solidFill>
                <a:srgbClr val="FFFFFF"/>
              </a:solidFill>
              <a:ln w="9525">
                <a:solidFill>
                  <a:srgbClr val="808080"/>
                </a:solidFill>
                <a:miter lim="800000"/>
                <a:headEnd/>
                <a:tailEnd/>
              </a:ln>
            </p:spPr>
            <p:txBody>
              <a:bodyPr lIns="45720" tIns="960120" rIns="45720"/>
              <a:lstStyle/>
              <a:p>
                <a:pPr algn="ctr"/>
                <a:endParaRPr lang="en-US" sz="1100" b="1" dirty="0">
                  <a:solidFill>
                    <a:prstClr val="black"/>
                  </a:solidFill>
                </a:endParaRPr>
              </a:p>
            </p:txBody>
          </p:sp>
          <p:sp>
            <p:nvSpPr>
              <p:cNvPr id="357" name="Text Box 162">
                <a:extLst>
                  <a:ext uri="{FF2B5EF4-FFF2-40B4-BE49-F238E27FC236}">
                    <a16:creationId xmlns:a16="http://schemas.microsoft.com/office/drawing/2014/main" id="{2EACBDD6-E799-415D-A82D-ED48D32F389D}"/>
                  </a:ext>
                </a:extLst>
              </p:cNvPr>
              <p:cNvSpPr txBox="1">
                <a:spLocks noChangeArrowheads="1"/>
              </p:cNvSpPr>
              <p:nvPr/>
            </p:nvSpPr>
            <p:spPr bwMode="auto">
              <a:xfrm>
                <a:off x="4340251" y="2671439"/>
                <a:ext cx="855832" cy="338554"/>
              </a:xfrm>
              <a:prstGeom prst="rect">
                <a:avLst/>
              </a:prstGeom>
              <a:noFill/>
              <a:ln w="9525">
                <a:noFill/>
                <a:miter lim="800000"/>
                <a:headEnd/>
                <a:tailEnd/>
              </a:ln>
            </p:spPr>
            <p:txBody>
              <a:bodyPr wrap="square" lIns="45720" rIns="45720">
                <a:spAutoFit/>
              </a:bodyPr>
              <a:lstStyle/>
              <a:p>
                <a:pPr algn="r">
                  <a:defRPr/>
                </a:pPr>
                <a:r>
                  <a:rPr lang="en-US" sz="800" kern="0" dirty="0">
                    <a:solidFill>
                      <a:sysClr val="windowText" lastClr="000000"/>
                    </a:solidFill>
                  </a:rPr>
                  <a:t>June 2016</a:t>
                </a:r>
              </a:p>
              <a:p>
                <a:pPr algn="r">
                  <a:defRPr/>
                </a:pPr>
                <a:endParaRPr lang="en-US" sz="800" kern="0" dirty="0">
                  <a:solidFill>
                    <a:sysClr val="windowText" lastClr="000000"/>
                  </a:solidFill>
                </a:endParaRPr>
              </a:p>
            </p:txBody>
          </p:sp>
          <p:sp>
            <p:nvSpPr>
              <p:cNvPr id="418" name="Rectangle 417">
                <a:extLst>
                  <a:ext uri="{FF2B5EF4-FFF2-40B4-BE49-F238E27FC236}">
                    <a16:creationId xmlns:a16="http://schemas.microsoft.com/office/drawing/2014/main" id="{1FB114C3-7BFB-4114-8BCE-EB3B2029AA14}"/>
                  </a:ext>
                </a:extLst>
              </p:cNvPr>
              <p:cNvSpPr/>
              <p:nvPr/>
            </p:nvSpPr>
            <p:spPr>
              <a:xfrm>
                <a:off x="3611832" y="3697111"/>
                <a:ext cx="1600200" cy="184666"/>
              </a:xfrm>
              <a:prstGeom prst="rect">
                <a:avLst/>
              </a:prstGeom>
              <a:ln>
                <a:noFill/>
                <a:prstDash val="sysDash"/>
              </a:ln>
            </p:spPr>
            <p:txBody>
              <a:bodyPr wrap="square" lIns="0" tIns="0" rIns="0" bIns="0">
                <a:spAutoFit/>
              </a:bodyPr>
              <a:lstStyle/>
              <a:p>
                <a:pPr algn="ctr"/>
                <a:endParaRPr lang="en-US" sz="1200" b="1" kern="0" dirty="0">
                  <a:solidFill>
                    <a:sysClr val="windowText" lastClr="000000"/>
                  </a:solidFill>
                </a:endParaRPr>
              </a:p>
            </p:txBody>
          </p:sp>
          <p:sp>
            <p:nvSpPr>
              <p:cNvPr id="419" name="Rectangle 161">
                <a:extLst>
                  <a:ext uri="{FF2B5EF4-FFF2-40B4-BE49-F238E27FC236}">
                    <a16:creationId xmlns:a16="http://schemas.microsoft.com/office/drawing/2014/main" id="{FB3F21A0-90B4-45F6-9DDC-1EBAADA1C8F1}"/>
                  </a:ext>
                </a:extLst>
              </p:cNvPr>
              <p:cNvSpPr>
                <a:spLocks noChangeArrowheads="1"/>
              </p:cNvSpPr>
              <p:nvPr/>
            </p:nvSpPr>
            <p:spPr bwMode="auto">
              <a:xfrm>
                <a:off x="3611832" y="4004200"/>
                <a:ext cx="1600200" cy="241605"/>
              </a:xfrm>
              <a:prstGeom prst="rect">
                <a:avLst/>
              </a:prstGeom>
              <a:noFill/>
              <a:ln w="9525">
                <a:noFill/>
                <a:prstDash val="sysDash"/>
                <a:miter lim="800000"/>
                <a:headEnd/>
                <a:tailEnd/>
              </a:ln>
            </p:spPr>
            <p:txBody>
              <a:bodyPr wrap="square" lIns="18288" tIns="18288" rIns="18288" bIns="18288" anchor="ctr">
                <a:spAutoFit/>
              </a:bodyPr>
              <a:lstStyle/>
              <a:p>
                <a:pPr algn="ctr">
                  <a:lnSpc>
                    <a:spcPct val="95000"/>
                  </a:lnSpc>
                  <a:defRPr/>
                </a:pPr>
                <a:r>
                  <a:rPr lang="en-US" sz="700" kern="0" dirty="0">
                    <a:solidFill>
                      <a:srgbClr val="000000"/>
                    </a:solidFill>
                  </a:rPr>
                  <a:t>Recapitalization </a:t>
                </a:r>
                <a:endParaRPr lang="en-US" sz="700" b="1" kern="0" dirty="0">
                  <a:solidFill>
                    <a:srgbClr val="000000"/>
                  </a:solidFill>
                </a:endParaRPr>
              </a:p>
              <a:p>
                <a:pPr algn="ctr">
                  <a:lnSpc>
                    <a:spcPct val="95000"/>
                  </a:lnSpc>
                  <a:defRPr/>
                </a:pPr>
                <a:r>
                  <a:rPr lang="en-US" sz="700" kern="0" dirty="0">
                    <a:solidFill>
                      <a:srgbClr val="000000"/>
                    </a:solidFill>
                  </a:rPr>
                  <a:t>Financial Advisor and Sole Arranger</a:t>
                </a:r>
              </a:p>
            </p:txBody>
          </p:sp>
          <p:pic>
            <p:nvPicPr>
              <p:cNvPr id="420" name="Picture 3">
                <a:extLst>
                  <a:ext uri="{FF2B5EF4-FFF2-40B4-BE49-F238E27FC236}">
                    <a16:creationId xmlns:a16="http://schemas.microsoft.com/office/drawing/2014/main" id="{004AFBE7-1136-44FE-BCEE-A2E57387F895}"/>
                  </a:ext>
                </a:extLst>
              </p:cNvPr>
              <p:cNvPicPr>
                <a:picLocks noChangeAspect="1" noChangeArrowheads="1"/>
              </p:cNvPicPr>
              <p:nvPr/>
            </p:nvPicPr>
            <p:blipFill rotWithShape="1">
              <a:blip r:embed="rId45" cstate="email">
                <a:extLst>
                  <a:ext uri="{28A0092B-C50C-407E-A947-70E740481C1C}">
                    <a14:useLocalDpi xmlns:a14="http://schemas.microsoft.com/office/drawing/2010/main"/>
                  </a:ext>
                </a:extLst>
              </a:blip>
              <a:srcRect/>
              <a:stretch/>
            </p:blipFill>
            <p:spPr bwMode="auto">
              <a:xfrm>
                <a:off x="4016178" y="2908380"/>
                <a:ext cx="792601" cy="61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1" name="Text Box 162">
                <a:extLst>
                  <a:ext uri="{FF2B5EF4-FFF2-40B4-BE49-F238E27FC236}">
                    <a16:creationId xmlns:a16="http://schemas.microsoft.com/office/drawing/2014/main" id="{C590288B-72F7-47AB-9CE6-9B047C8CC8B9}"/>
                  </a:ext>
                </a:extLst>
              </p:cNvPr>
              <p:cNvSpPr txBox="1">
                <a:spLocks noChangeArrowheads="1"/>
              </p:cNvSpPr>
              <p:nvPr/>
            </p:nvSpPr>
            <p:spPr bwMode="auto">
              <a:xfrm>
                <a:off x="3625797" y="2671439"/>
                <a:ext cx="786681" cy="215444"/>
              </a:xfrm>
              <a:prstGeom prst="rect">
                <a:avLst/>
              </a:prstGeom>
              <a:noFill/>
              <a:ln w="9525">
                <a:noFill/>
                <a:miter lim="800000"/>
                <a:headEnd/>
                <a:tailEnd/>
              </a:ln>
            </p:spPr>
            <p:txBody>
              <a:bodyPr wrap="square" lIns="45720" r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800" kern="0" dirty="0">
                    <a:solidFill>
                      <a:sysClr val="windowText" lastClr="000000"/>
                    </a:solidFill>
                  </a:rPr>
                  <a:t>Industrials</a:t>
                </a:r>
              </a:p>
            </p:txBody>
          </p:sp>
        </p:grpSp>
        <p:sp>
          <p:nvSpPr>
            <p:cNvPr id="335" name="Rectangle 334">
              <a:extLst>
                <a:ext uri="{FF2B5EF4-FFF2-40B4-BE49-F238E27FC236}">
                  <a16:creationId xmlns:a16="http://schemas.microsoft.com/office/drawing/2014/main" id="{954EE02A-52F3-4D35-8C35-533B90E7C355}"/>
                </a:ext>
              </a:extLst>
            </p:cNvPr>
            <p:cNvSpPr/>
            <p:nvPr/>
          </p:nvSpPr>
          <p:spPr>
            <a:xfrm>
              <a:off x="9277749" y="7249912"/>
              <a:ext cx="1600200"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Undisclosed</a:t>
              </a:r>
            </a:p>
          </p:txBody>
        </p:sp>
      </p:grpSp>
      <p:grpSp>
        <p:nvGrpSpPr>
          <p:cNvPr id="288" name="Group 287">
            <a:extLst>
              <a:ext uri="{FF2B5EF4-FFF2-40B4-BE49-F238E27FC236}">
                <a16:creationId xmlns:a16="http://schemas.microsoft.com/office/drawing/2014/main" id="{F5BDFD3F-093B-4F20-94C9-F65AEC590BBB}"/>
              </a:ext>
            </a:extLst>
          </p:cNvPr>
          <p:cNvGrpSpPr/>
          <p:nvPr/>
        </p:nvGrpSpPr>
        <p:grpSpPr>
          <a:xfrm>
            <a:off x="18417801" y="24846"/>
            <a:ext cx="1587746" cy="1600325"/>
            <a:chOff x="20444033" y="4555532"/>
            <a:chExt cx="1607581" cy="1600325"/>
          </a:xfrm>
        </p:grpSpPr>
        <p:grpSp>
          <p:nvGrpSpPr>
            <p:cNvPr id="289" name="Group 288">
              <a:extLst>
                <a:ext uri="{FF2B5EF4-FFF2-40B4-BE49-F238E27FC236}">
                  <a16:creationId xmlns:a16="http://schemas.microsoft.com/office/drawing/2014/main" id="{328E9B57-04B1-4914-BCBB-E13E4A5D0C19}"/>
                </a:ext>
              </a:extLst>
            </p:cNvPr>
            <p:cNvGrpSpPr/>
            <p:nvPr/>
          </p:nvGrpSpPr>
          <p:grpSpPr>
            <a:xfrm>
              <a:off x="20444033" y="4555532"/>
              <a:ext cx="1607581" cy="1600325"/>
              <a:chOff x="9531541" y="5168121"/>
              <a:chExt cx="1607581" cy="1600325"/>
            </a:xfrm>
          </p:grpSpPr>
          <p:sp>
            <p:nvSpPr>
              <p:cNvPr id="291" name="Rectangle 160">
                <a:extLst>
                  <a:ext uri="{FF2B5EF4-FFF2-40B4-BE49-F238E27FC236}">
                    <a16:creationId xmlns:a16="http://schemas.microsoft.com/office/drawing/2014/main" id="{FAD75A9F-4AD5-4627-9189-13A9894B7226}"/>
                  </a:ext>
                </a:extLst>
              </p:cNvPr>
              <p:cNvSpPr>
                <a:spLocks noChangeArrowheads="1"/>
              </p:cNvSpPr>
              <p:nvPr/>
            </p:nvSpPr>
            <p:spPr bwMode="auto">
              <a:xfrm>
                <a:off x="9531541" y="5168121"/>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defRPr/>
                </a:pPr>
                <a:endParaRPr lang="en-US" sz="1200" b="1" kern="0" dirty="0">
                  <a:solidFill>
                    <a:sysClr val="windowText" lastClr="000000"/>
                  </a:solidFill>
                  <a:latin typeface="Trade Gothic LT Com" pitchFamily="34" charset="0"/>
                </a:endParaRPr>
              </a:p>
            </p:txBody>
          </p:sp>
          <p:sp>
            <p:nvSpPr>
              <p:cNvPr id="292" name="Rectangle 161">
                <a:extLst>
                  <a:ext uri="{FF2B5EF4-FFF2-40B4-BE49-F238E27FC236}">
                    <a16:creationId xmlns:a16="http://schemas.microsoft.com/office/drawing/2014/main" id="{CC1787FF-DA65-4934-9D41-927DBFC7EC64}"/>
                  </a:ext>
                </a:extLst>
              </p:cNvPr>
              <p:cNvSpPr>
                <a:spLocks noChangeArrowheads="1"/>
              </p:cNvSpPr>
              <p:nvPr/>
            </p:nvSpPr>
            <p:spPr bwMode="auto">
              <a:xfrm>
                <a:off x="9538922" y="6526841"/>
                <a:ext cx="1600200" cy="241605"/>
              </a:xfrm>
              <a:prstGeom prst="rect">
                <a:avLst/>
              </a:prstGeom>
              <a:noFill/>
              <a:ln w="9525">
                <a:noFill/>
                <a:miter lim="800000"/>
                <a:headEnd/>
                <a:tailEnd/>
              </a:ln>
            </p:spPr>
            <p:txBody>
              <a:bodyPr wrap="square" lIns="18288" tIns="18288" rIns="18288" bIns="18288" anchor="b">
                <a:spAutoFit/>
              </a:bodyPr>
              <a:lstStyle/>
              <a:p>
                <a:pPr algn="ctr">
                  <a:lnSpc>
                    <a:spcPct val="95000"/>
                  </a:lnSpc>
                  <a:spcBef>
                    <a:spcPts val="1700"/>
                  </a:spcBef>
                  <a:spcAft>
                    <a:spcPts val="400"/>
                  </a:spcAft>
                </a:pPr>
                <a:r>
                  <a:rPr lang="en-US" sz="700" dirty="0">
                    <a:latin typeface="Trade Gothic LT Com" pitchFamily="34" charset="0"/>
                  </a:rPr>
                  <a:t>Distressed M&amp;A</a:t>
                </a:r>
                <a:br>
                  <a:rPr lang="en-US" sz="700" dirty="0">
                    <a:latin typeface="Trade Gothic LT Com" pitchFamily="34" charset="0"/>
                  </a:rPr>
                </a:br>
                <a:r>
                  <a:rPr lang="en-US" sz="700" dirty="0">
                    <a:latin typeface="Trade Gothic LT Com" pitchFamily="34" charset="0"/>
                  </a:rPr>
                  <a:t>Financial Advisor to the Company</a:t>
                </a:r>
              </a:p>
            </p:txBody>
          </p:sp>
          <p:sp>
            <p:nvSpPr>
              <p:cNvPr id="293" name="Text Box 162">
                <a:extLst>
                  <a:ext uri="{FF2B5EF4-FFF2-40B4-BE49-F238E27FC236}">
                    <a16:creationId xmlns:a16="http://schemas.microsoft.com/office/drawing/2014/main" id="{0810F9FC-EDA3-4E86-A483-D0535AD9F918}"/>
                  </a:ext>
                </a:extLst>
              </p:cNvPr>
              <p:cNvSpPr txBox="1">
                <a:spLocks noChangeArrowheads="1"/>
              </p:cNvSpPr>
              <p:nvPr/>
            </p:nvSpPr>
            <p:spPr bwMode="auto">
              <a:xfrm>
                <a:off x="10277255" y="5168121"/>
                <a:ext cx="852342"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latin typeface="Trade Gothic LT Com" pitchFamily="34" charset="0"/>
                  </a:rPr>
                  <a:t>February 2019</a:t>
                </a:r>
              </a:p>
            </p:txBody>
          </p:sp>
          <p:sp>
            <p:nvSpPr>
              <p:cNvPr id="294" name="Text Box 162">
                <a:extLst>
                  <a:ext uri="{FF2B5EF4-FFF2-40B4-BE49-F238E27FC236}">
                    <a16:creationId xmlns:a16="http://schemas.microsoft.com/office/drawing/2014/main" id="{25118875-1B2C-452C-A13A-C87117F7E571}"/>
                  </a:ext>
                </a:extLst>
              </p:cNvPr>
              <p:cNvSpPr txBox="1">
                <a:spLocks noChangeArrowheads="1"/>
              </p:cNvSpPr>
              <p:nvPr/>
            </p:nvSpPr>
            <p:spPr bwMode="auto">
              <a:xfrm>
                <a:off x="9531541" y="5168121"/>
                <a:ext cx="784225" cy="215444"/>
              </a:xfrm>
              <a:prstGeom prst="rect">
                <a:avLst/>
              </a:prstGeom>
              <a:noFill/>
              <a:ln w="9525">
                <a:noFill/>
                <a:miter lim="800000"/>
                <a:headEnd/>
                <a:tailEnd/>
              </a:ln>
            </p:spPr>
            <p:txBody>
              <a:bodyPr lIns="45720" rIns="45720">
                <a:spAutoFit/>
              </a:bodyPr>
              <a:lstStyle/>
              <a:p>
                <a:pPr defTabSz="914400">
                  <a:defRPr/>
                </a:pPr>
                <a:r>
                  <a:rPr lang="en-US" sz="800" kern="0" dirty="0">
                    <a:solidFill>
                      <a:sysClr val="windowText" lastClr="000000"/>
                    </a:solidFill>
                    <a:latin typeface="Trade Gothic LT Com" pitchFamily="34" charset="0"/>
                  </a:rPr>
                  <a:t>TMT</a:t>
                </a:r>
              </a:p>
            </p:txBody>
          </p:sp>
          <p:sp>
            <p:nvSpPr>
              <p:cNvPr id="295" name="Rectangle 294">
                <a:extLst>
                  <a:ext uri="{FF2B5EF4-FFF2-40B4-BE49-F238E27FC236}">
                    <a16:creationId xmlns:a16="http://schemas.microsoft.com/office/drawing/2014/main" id="{55ED80AE-9C44-4802-80C6-4E7F29AD5624}"/>
                  </a:ext>
                </a:extLst>
              </p:cNvPr>
              <p:cNvSpPr/>
              <p:nvPr/>
            </p:nvSpPr>
            <p:spPr>
              <a:xfrm>
                <a:off x="9531541" y="6228584"/>
                <a:ext cx="1600199" cy="184666"/>
              </a:xfrm>
              <a:prstGeom prst="rect">
                <a:avLst/>
              </a:prstGeom>
              <a:ln>
                <a:noFill/>
                <a:prstDash val="sysDash"/>
              </a:ln>
            </p:spPr>
            <p:txBody>
              <a:bodyPr wrap="square" lIns="0" tIns="0" rIns="0" bIns="0">
                <a:spAutoFit/>
              </a:bodyPr>
              <a:lstStyle/>
              <a:p>
                <a:pPr algn="ctr"/>
                <a:r>
                  <a:rPr lang="en-US" sz="1200" b="1" kern="0" dirty="0">
                    <a:solidFill>
                      <a:sysClr val="windowText" lastClr="000000"/>
                    </a:solidFill>
                  </a:rPr>
                  <a:t>Undisclosed</a:t>
                </a:r>
              </a:p>
            </p:txBody>
          </p:sp>
        </p:grpSp>
        <p:pic>
          <p:nvPicPr>
            <p:cNvPr id="290" name="Picture 4" descr="http://www.aspect.com/globalassets/images/aspect-logo-full.png">
              <a:extLst>
                <a:ext uri="{FF2B5EF4-FFF2-40B4-BE49-F238E27FC236}">
                  <a16:creationId xmlns:a16="http://schemas.microsoft.com/office/drawing/2014/main" id="{5B5098CD-FE09-4749-9582-5DBC9713763F}"/>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0694301" y="4824553"/>
              <a:ext cx="1114425" cy="6667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2" name="Group 421">
            <a:extLst>
              <a:ext uri="{FF2B5EF4-FFF2-40B4-BE49-F238E27FC236}">
                <a16:creationId xmlns:a16="http://schemas.microsoft.com/office/drawing/2014/main" id="{13863CA3-FA64-4A4A-A695-92AAA203DAD4}"/>
              </a:ext>
            </a:extLst>
          </p:cNvPr>
          <p:cNvGrpSpPr/>
          <p:nvPr/>
        </p:nvGrpSpPr>
        <p:grpSpPr>
          <a:xfrm>
            <a:off x="16535244" y="24845"/>
            <a:ext cx="1600200" cy="1600200"/>
            <a:chOff x="-3521728" y="1413113"/>
            <a:chExt cx="1589091" cy="1600200"/>
          </a:xfrm>
        </p:grpSpPr>
        <p:grpSp>
          <p:nvGrpSpPr>
            <p:cNvPr id="423" name="Group 422">
              <a:extLst>
                <a:ext uri="{FF2B5EF4-FFF2-40B4-BE49-F238E27FC236}">
                  <a16:creationId xmlns:a16="http://schemas.microsoft.com/office/drawing/2014/main" id="{91B9B62B-7B4B-444F-9C6A-7637970181F0}"/>
                </a:ext>
              </a:extLst>
            </p:cNvPr>
            <p:cNvGrpSpPr/>
            <p:nvPr/>
          </p:nvGrpSpPr>
          <p:grpSpPr>
            <a:xfrm>
              <a:off x="-3521728" y="1413113"/>
              <a:ext cx="1589091" cy="1600200"/>
              <a:chOff x="9347395" y="221340"/>
              <a:chExt cx="1589091" cy="1600200"/>
            </a:xfrm>
          </p:grpSpPr>
          <p:grpSp>
            <p:nvGrpSpPr>
              <p:cNvPr id="425" name="Group 424">
                <a:extLst>
                  <a:ext uri="{FF2B5EF4-FFF2-40B4-BE49-F238E27FC236}">
                    <a16:creationId xmlns:a16="http://schemas.microsoft.com/office/drawing/2014/main" id="{4F5D8526-4BFB-480B-9ED4-09FD0841A7E3}"/>
                  </a:ext>
                </a:extLst>
              </p:cNvPr>
              <p:cNvGrpSpPr>
                <a:grpSpLocks/>
              </p:cNvGrpSpPr>
              <p:nvPr/>
            </p:nvGrpSpPr>
            <p:grpSpPr>
              <a:xfrm>
                <a:off x="9347395" y="221340"/>
                <a:ext cx="1587746" cy="1600200"/>
                <a:chOff x="9707205" y="-1819922"/>
                <a:chExt cx="1600200" cy="1600225"/>
              </a:xfrm>
            </p:grpSpPr>
            <p:sp>
              <p:nvSpPr>
                <p:cNvPr id="427" name="Rectangle 160">
                  <a:extLst>
                    <a:ext uri="{FF2B5EF4-FFF2-40B4-BE49-F238E27FC236}">
                      <a16:creationId xmlns:a16="http://schemas.microsoft.com/office/drawing/2014/main" id="{BB42239E-82BF-41F7-B9DC-8B8965E2505D}"/>
                    </a:ext>
                  </a:extLst>
                </p:cNvPr>
                <p:cNvSpPr>
                  <a:spLocks noChangeArrowheads="1"/>
                </p:cNvSpPr>
                <p:nvPr/>
              </p:nvSpPr>
              <p:spPr bwMode="auto">
                <a:xfrm>
                  <a:off x="9707205" y="-1819922"/>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defRPr/>
                  </a:pPr>
                  <a:endParaRPr lang="en-US" sz="1200" b="1" kern="0" dirty="0">
                    <a:solidFill>
                      <a:sysClr val="windowText" lastClr="000000"/>
                    </a:solidFill>
                  </a:endParaRPr>
                </a:p>
              </p:txBody>
            </p:sp>
            <p:sp>
              <p:nvSpPr>
                <p:cNvPr id="428" name="Rectangle 161">
                  <a:extLst>
                    <a:ext uri="{FF2B5EF4-FFF2-40B4-BE49-F238E27FC236}">
                      <a16:creationId xmlns:a16="http://schemas.microsoft.com/office/drawing/2014/main" id="{AECC77C4-32FE-49E0-86BA-A04F8FB8EB5F}"/>
                    </a:ext>
                  </a:extLst>
                </p:cNvPr>
                <p:cNvSpPr>
                  <a:spLocks noChangeArrowheads="1"/>
                </p:cNvSpPr>
                <p:nvPr/>
              </p:nvSpPr>
              <p:spPr bwMode="auto">
                <a:xfrm>
                  <a:off x="9707205" y="-687524"/>
                  <a:ext cx="1600200" cy="467827"/>
                </a:xfrm>
                <a:prstGeom prst="rect">
                  <a:avLst/>
                </a:prstGeom>
                <a:noFill/>
                <a:ln w="9525">
                  <a:noFill/>
                  <a:miter lim="800000"/>
                  <a:headEnd/>
                  <a:tailEnd/>
                </a:ln>
              </p:spPr>
              <p:txBody>
                <a:bodyPr wrap="square" lIns="18288" tIns="18288" rIns="18288" bIns="18288" anchor="b">
                  <a:spAutoFit/>
                </a:bodyPr>
                <a:lstStyle/>
                <a:p>
                  <a:pPr lvl="0" algn="ctr">
                    <a:defRPr/>
                  </a:pPr>
                  <a:r>
                    <a:rPr lang="en-US" sz="700" kern="0" dirty="0">
                      <a:solidFill>
                        <a:srgbClr val="000000"/>
                      </a:solidFill>
                    </a:rPr>
                    <a:t>Credit Facility Amendment </a:t>
                  </a:r>
                </a:p>
                <a:p>
                  <a:pPr lvl="0" algn="ctr">
                    <a:defRPr/>
                  </a:pPr>
                  <a:r>
                    <a:rPr lang="en-US" sz="700" kern="0" dirty="0">
                      <a:solidFill>
                        <a:srgbClr val="000000"/>
                      </a:solidFill>
                    </a:rPr>
                    <a:t>Convertible Notes Exchange </a:t>
                  </a:r>
                </a:p>
                <a:p>
                  <a:pPr lvl="0" algn="ctr">
                    <a:defRPr/>
                  </a:pPr>
                  <a:r>
                    <a:rPr lang="en-US" sz="700" kern="0" dirty="0">
                      <a:solidFill>
                        <a:srgbClr val="000000"/>
                      </a:solidFill>
                    </a:rPr>
                    <a:t>Equity Raise</a:t>
                  </a:r>
                </a:p>
                <a:p>
                  <a:pPr algn="ctr">
                    <a:defRPr/>
                  </a:pPr>
                  <a:r>
                    <a:rPr lang="en-US" sz="700" kern="0" dirty="0">
                      <a:solidFill>
                        <a:srgbClr val="000000"/>
                      </a:solidFill>
                    </a:rPr>
                    <a:t>Financial Advisor to the Company </a:t>
                  </a:r>
                </a:p>
              </p:txBody>
            </p:sp>
            <p:sp>
              <p:nvSpPr>
                <p:cNvPr id="429" name="Text Box 162">
                  <a:extLst>
                    <a:ext uri="{FF2B5EF4-FFF2-40B4-BE49-F238E27FC236}">
                      <a16:creationId xmlns:a16="http://schemas.microsoft.com/office/drawing/2014/main" id="{95914688-D217-4031-8223-693736868D6D}"/>
                    </a:ext>
                  </a:extLst>
                </p:cNvPr>
                <p:cNvSpPr txBox="1">
                  <a:spLocks noChangeArrowheads="1"/>
                </p:cNvSpPr>
                <p:nvPr/>
              </p:nvSpPr>
              <p:spPr bwMode="auto">
                <a:xfrm>
                  <a:off x="10452919" y="-1819922"/>
                  <a:ext cx="852342"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rPr>
                    <a:t>April 2019</a:t>
                  </a:r>
                </a:p>
              </p:txBody>
            </p:sp>
            <p:sp>
              <p:nvSpPr>
                <p:cNvPr id="430" name="Text Box 162">
                  <a:extLst>
                    <a:ext uri="{FF2B5EF4-FFF2-40B4-BE49-F238E27FC236}">
                      <a16:creationId xmlns:a16="http://schemas.microsoft.com/office/drawing/2014/main" id="{6B20F3F4-54DE-4CA5-95EF-087A9560D85F}"/>
                    </a:ext>
                  </a:extLst>
                </p:cNvPr>
                <p:cNvSpPr txBox="1">
                  <a:spLocks noChangeArrowheads="1"/>
                </p:cNvSpPr>
                <p:nvPr/>
              </p:nvSpPr>
              <p:spPr bwMode="auto">
                <a:xfrm>
                  <a:off x="9707205" y="-1819922"/>
                  <a:ext cx="1070237" cy="215444"/>
                </a:xfrm>
                <a:prstGeom prst="rect">
                  <a:avLst/>
                </a:prstGeom>
                <a:noFill/>
                <a:ln w="9525">
                  <a:noFill/>
                  <a:miter lim="800000"/>
                  <a:headEnd/>
                  <a:tailEnd/>
                </a:ln>
              </p:spPr>
              <p:txBody>
                <a:bodyPr wrap="square" lIns="45720" rIns="45720">
                  <a:spAutoFit/>
                </a:bodyPr>
                <a:lstStyle/>
                <a:p>
                  <a:pPr defTabSz="914400">
                    <a:defRPr/>
                  </a:pPr>
                  <a:r>
                    <a:rPr lang="en-US" sz="800" kern="0" dirty="0">
                      <a:solidFill>
                        <a:sysClr val="windowText" lastClr="000000"/>
                      </a:solidFill>
                    </a:rPr>
                    <a:t>Healthcare</a:t>
                  </a:r>
                </a:p>
              </p:txBody>
            </p:sp>
          </p:grpSp>
          <p:sp>
            <p:nvSpPr>
              <p:cNvPr id="426" name="Rectangle 425">
                <a:extLst>
                  <a:ext uri="{FF2B5EF4-FFF2-40B4-BE49-F238E27FC236}">
                    <a16:creationId xmlns:a16="http://schemas.microsoft.com/office/drawing/2014/main" id="{875F5309-81CB-4849-A498-C51E040CF29F}"/>
                  </a:ext>
                </a:extLst>
              </p:cNvPr>
              <p:cNvSpPr/>
              <p:nvPr/>
            </p:nvSpPr>
            <p:spPr>
              <a:xfrm>
                <a:off x="9354714" y="1136940"/>
                <a:ext cx="1581772"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prstClr val="black"/>
                    </a:solidFill>
                  </a:rPr>
                  <a:t>$307,150,000</a:t>
                </a:r>
              </a:p>
            </p:txBody>
          </p:sp>
        </p:grpSp>
        <p:pic>
          <p:nvPicPr>
            <p:cNvPr id="424" name="Picture 6" descr="Image result for endologix">
              <a:extLst>
                <a:ext uri="{FF2B5EF4-FFF2-40B4-BE49-F238E27FC236}">
                  <a16:creationId xmlns:a16="http://schemas.microsoft.com/office/drawing/2014/main" id="{8A062F86-0375-457B-A4E7-9F906D778C33}"/>
                </a:ext>
              </a:extLst>
            </p:cNvPr>
            <p:cNvPicPr>
              <a:picLocks noChangeAspect="1" noChangeArrowheads="1"/>
            </p:cNvPicPr>
            <p:nvPr/>
          </p:nvPicPr>
          <p:blipFill rotWithShape="1">
            <a:blip r:embed="rId46">
              <a:clrChange>
                <a:clrFrom>
                  <a:srgbClr val="FFFFFF"/>
                </a:clrFrom>
                <a:clrTo>
                  <a:srgbClr val="FFFFFF">
                    <a:alpha val="0"/>
                  </a:srgbClr>
                </a:clrTo>
              </a:clrChange>
              <a:extLst>
                <a:ext uri="{28A0092B-C50C-407E-A947-70E740481C1C}">
                  <a14:useLocalDpi xmlns:a14="http://schemas.microsoft.com/office/drawing/2010/main" val="0"/>
                </a:ext>
              </a:extLst>
            </a:blip>
            <a:srcRect t="24846" b="33673"/>
            <a:stretch/>
          </p:blipFill>
          <p:spPr bwMode="auto">
            <a:xfrm>
              <a:off x="-3461030" y="1821515"/>
              <a:ext cx="1466350" cy="3933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0" name="Group 449">
            <a:extLst>
              <a:ext uri="{FF2B5EF4-FFF2-40B4-BE49-F238E27FC236}">
                <a16:creationId xmlns:a16="http://schemas.microsoft.com/office/drawing/2014/main" id="{5794ACB2-7BC7-4666-8354-6C795CB19488}"/>
              </a:ext>
            </a:extLst>
          </p:cNvPr>
          <p:cNvGrpSpPr/>
          <p:nvPr/>
        </p:nvGrpSpPr>
        <p:grpSpPr>
          <a:xfrm>
            <a:off x="12755309" y="24845"/>
            <a:ext cx="1595187" cy="1600200"/>
            <a:chOff x="7483516" y="-1736991"/>
            <a:chExt cx="1595187" cy="1600200"/>
          </a:xfrm>
        </p:grpSpPr>
        <p:grpSp>
          <p:nvGrpSpPr>
            <p:cNvPr id="451" name="Group 450">
              <a:extLst>
                <a:ext uri="{FF2B5EF4-FFF2-40B4-BE49-F238E27FC236}">
                  <a16:creationId xmlns:a16="http://schemas.microsoft.com/office/drawing/2014/main" id="{0CB9EDF4-A099-4B56-82E2-C19BDC93633F}"/>
                </a:ext>
              </a:extLst>
            </p:cNvPr>
            <p:cNvGrpSpPr/>
            <p:nvPr/>
          </p:nvGrpSpPr>
          <p:grpSpPr>
            <a:xfrm>
              <a:off x="7483516" y="-1736991"/>
              <a:ext cx="1595187" cy="1600200"/>
              <a:chOff x="9347395" y="221340"/>
              <a:chExt cx="1595187" cy="1600200"/>
            </a:xfrm>
          </p:grpSpPr>
          <p:grpSp>
            <p:nvGrpSpPr>
              <p:cNvPr id="453" name="Group 452">
                <a:extLst>
                  <a:ext uri="{FF2B5EF4-FFF2-40B4-BE49-F238E27FC236}">
                    <a16:creationId xmlns:a16="http://schemas.microsoft.com/office/drawing/2014/main" id="{213CB101-71C1-4D4A-907B-D1E28F9FE5D0}"/>
                  </a:ext>
                </a:extLst>
              </p:cNvPr>
              <p:cNvGrpSpPr>
                <a:grpSpLocks/>
              </p:cNvGrpSpPr>
              <p:nvPr/>
            </p:nvGrpSpPr>
            <p:grpSpPr>
              <a:xfrm>
                <a:off x="9347395" y="221340"/>
                <a:ext cx="1587746" cy="1600200"/>
                <a:chOff x="9707205" y="-1819922"/>
                <a:chExt cx="1600200" cy="1600225"/>
              </a:xfrm>
            </p:grpSpPr>
            <p:sp>
              <p:nvSpPr>
                <p:cNvPr id="455" name="Rectangle 160">
                  <a:extLst>
                    <a:ext uri="{FF2B5EF4-FFF2-40B4-BE49-F238E27FC236}">
                      <a16:creationId xmlns:a16="http://schemas.microsoft.com/office/drawing/2014/main" id="{6157C832-A4F7-4F72-AE57-05B7D5ABE477}"/>
                    </a:ext>
                  </a:extLst>
                </p:cNvPr>
                <p:cNvSpPr>
                  <a:spLocks noChangeArrowheads="1"/>
                </p:cNvSpPr>
                <p:nvPr/>
              </p:nvSpPr>
              <p:spPr bwMode="auto">
                <a:xfrm>
                  <a:off x="9707205" y="-1819922"/>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defRPr/>
                  </a:pPr>
                  <a:endParaRPr lang="en-US" sz="1200" b="1" kern="0" dirty="0">
                    <a:solidFill>
                      <a:sysClr val="windowText" lastClr="000000"/>
                    </a:solidFill>
                  </a:endParaRPr>
                </a:p>
              </p:txBody>
            </p:sp>
            <p:sp>
              <p:nvSpPr>
                <p:cNvPr id="456" name="Rectangle 161">
                  <a:extLst>
                    <a:ext uri="{FF2B5EF4-FFF2-40B4-BE49-F238E27FC236}">
                      <a16:creationId xmlns:a16="http://schemas.microsoft.com/office/drawing/2014/main" id="{2841EE98-A8C3-4E88-B080-435B78FBAE64}"/>
                    </a:ext>
                  </a:extLst>
                </p:cNvPr>
                <p:cNvSpPr>
                  <a:spLocks noChangeArrowheads="1"/>
                </p:cNvSpPr>
                <p:nvPr/>
              </p:nvSpPr>
              <p:spPr bwMode="auto">
                <a:xfrm>
                  <a:off x="9707205" y="-472078"/>
                  <a:ext cx="1600200" cy="252381"/>
                </a:xfrm>
                <a:prstGeom prst="rect">
                  <a:avLst/>
                </a:prstGeom>
                <a:noFill/>
                <a:ln w="9525">
                  <a:noFill/>
                  <a:miter lim="800000"/>
                  <a:headEnd/>
                  <a:tailEnd/>
                </a:ln>
              </p:spPr>
              <p:txBody>
                <a:bodyPr wrap="square" lIns="18288" tIns="18288" rIns="18288" bIns="18288" anchor="b">
                  <a:spAutoFit/>
                </a:bodyPr>
                <a:lstStyle/>
                <a:p>
                  <a:pPr algn="ctr">
                    <a:defRPr/>
                  </a:pPr>
                  <a:r>
                    <a:rPr lang="en-US" sz="700" kern="0" dirty="0">
                      <a:solidFill>
                        <a:srgbClr val="000000"/>
                      </a:solidFill>
                    </a:rPr>
                    <a:t>Restructuring</a:t>
                  </a:r>
                </a:p>
                <a:p>
                  <a:pPr lvl="0" algn="ctr">
                    <a:defRPr/>
                  </a:pPr>
                  <a:r>
                    <a:rPr lang="en-US" sz="700" kern="0" dirty="0"/>
                    <a:t>Financial Advisor to the Company</a:t>
                  </a:r>
                  <a:endParaRPr lang="en-US" sz="700" kern="0" dirty="0">
                    <a:solidFill>
                      <a:srgbClr val="000000"/>
                    </a:solidFill>
                  </a:endParaRPr>
                </a:p>
              </p:txBody>
            </p:sp>
            <p:sp>
              <p:nvSpPr>
                <p:cNvPr id="457" name="Text Box 162">
                  <a:extLst>
                    <a:ext uri="{FF2B5EF4-FFF2-40B4-BE49-F238E27FC236}">
                      <a16:creationId xmlns:a16="http://schemas.microsoft.com/office/drawing/2014/main" id="{C2039E49-7708-48C0-BE1B-0F0401FB6657}"/>
                    </a:ext>
                  </a:extLst>
                </p:cNvPr>
                <p:cNvSpPr txBox="1">
                  <a:spLocks noChangeArrowheads="1"/>
                </p:cNvSpPr>
                <p:nvPr/>
              </p:nvSpPr>
              <p:spPr bwMode="auto">
                <a:xfrm>
                  <a:off x="10452919" y="-1819922"/>
                  <a:ext cx="852342"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rPr>
                    <a:t>Pending</a:t>
                  </a:r>
                </a:p>
              </p:txBody>
            </p:sp>
            <p:sp>
              <p:nvSpPr>
                <p:cNvPr id="458" name="Text Box 162">
                  <a:extLst>
                    <a:ext uri="{FF2B5EF4-FFF2-40B4-BE49-F238E27FC236}">
                      <a16:creationId xmlns:a16="http://schemas.microsoft.com/office/drawing/2014/main" id="{C1822850-A9B3-4231-8530-2F1885FF7DAF}"/>
                    </a:ext>
                  </a:extLst>
                </p:cNvPr>
                <p:cNvSpPr txBox="1">
                  <a:spLocks noChangeArrowheads="1"/>
                </p:cNvSpPr>
                <p:nvPr/>
              </p:nvSpPr>
              <p:spPr bwMode="auto">
                <a:xfrm>
                  <a:off x="9707205" y="-1819922"/>
                  <a:ext cx="1070237" cy="215447"/>
                </a:xfrm>
                <a:prstGeom prst="rect">
                  <a:avLst/>
                </a:prstGeom>
                <a:noFill/>
                <a:ln w="9525">
                  <a:noFill/>
                  <a:miter lim="800000"/>
                  <a:headEnd/>
                  <a:tailEnd/>
                </a:ln>
              </p:spPr>
              <p:txBody>
                <a:bodyPr wrap="square" lIns="45720" rIns="45720">
                  <a:spAutoFit/>
                </a:bodyPr>
                <a:lstStyle/>
                <a:p>
                  <a:pPr defTabSz="914400">
                    <a:defRPr/>
                  </a:pPr>
                  <a:r>
                    <a:rPr lang="en-US" sz="800" kern="0" dirty="0">
                      <a:solidFill>
                        <a:sysClr val="windowText" lastClr="000000"/>
                      </a:solidFill>
                    </a:rPr>
                    <a:t>TMT</a:t>
                  </a:r>
                </a:p>
              </p:txBody>
            </p:sp>
          </p:grpSp>
          <p:sp>
            <p:nvSpPr>
              <p:cNvPr id="454" name="Rectangle 453">
                <a:extLst>
                  <a:ext uri="{FF2B5EF4-FFF2-40B4-BE49-F238E27FC236}">
                    <a16:creationId xmlns:a16="http://schemas.microsoft.com/office/drawing/2014/main" id="{427CF334-4D95-403E-9E59-0A0FFDF68CD6}"/>
                  </a:ext>
                </a:extLst>
              </p:cNvPr>
              <p:cNvSpPr/>
              <p:nvPr/>
            </p:nvSpPr>
            <p:spPr>
              <a:xfrm>
                <a:off x="9360810" y="1303474"/>
                <a:ext cx="1581772"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prstClr val="black"/>
                    </a:solidFill>
                  </a:rPr>
                  <a:t>$650,000,000</a:t>
                </a:r>
              </a:p>
            </p:txBody>
          </p:sp>
        </p:grpSp>
        <p:pic>
          <p:nvPicPr>
            <p:cNvPr id="452" name="Picture 4" descr="Image result for clover technologies group">
              <a:extLst>
                <a:ext uri="{FF2B5EF4-FFF2-40B4-BE49-F238E27FC236}">
                  <a16:creationId xmlns:a16="http://schemas.microsoft.com/office/drawing/2014/main" id="{34BBA816-8511-4AAF-8D45-4AAB87C2344A}"/>
                </a:ext>
              </a:extLst>
            </p:cNvPr>
            <p:cNvPicPr>
              <a:picLocks noChangeAspect="1" noChangeArrowheads="1"/>
            </p:cNvPicPr>
            <p:nvPr/>
          </p:nvPicPr>
          <p:blipFill rotWithShape="1">
            <a:blip r:embed="rId47">
              <a:extLst>
                <a:ext uri="{28A0092B-C50C-407E-A947-70E740481C1C}">
                  <a14:useLocalDpi xmlns:a14="http://schemas.microsoft.com/office/drawing/2010/main" val="0"/>
                </a:ext>
              </a:extLst>
            </a:blip>
            <a:srcRect t="32758" b="31362"/>
            <a:stretch/>
          </p:blipFill>
          <p:spPr bwMode="auto">
            <a:xfrm>
              <a:off x="7575671" y="-1346586"/>
              <a:ext cx="1431255" cy="5135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6C5184C7-CF2E-477F-A0D9-731A79E9F375}"/>
              </a:ext>
            </a:extLst>
          </p:cNvPr>
          <p:cNvGrpSpPr/>
          <p:nvPr/>
        </p:nvGrpSpPr>
        <p:grpSpPr>
          <a:xfrm>
            <a:off x="14663674" y="24845"/>
            <a:ext cx="1595187" cy="1600200"/>
            <a:chOff x="11615674" y="24845"/>
            <a:chExt cx="1595187" cy="1600200"/>
          </a:xfrm>
        </p:grpSpPr>
        <p:grpSp>
          <p:nvGrpSpPr>
            <p:cNvPr id="442" name="Group 441">
              <a:extLst>
                <a:ext uri="{FF2B5EF4-FFF2-40B4-BE49-F238E27FC236}">
                  <a16:creationId xmlns:a16="http://schemas.microsoft.com/office/drawing/2014/main" id="{848776A9-A9C6-4B87-8623-05355B1C609A}"/>
                </a:ext>
              </a:extLst>
            </p:cNvPr>
            <p:cNvGrpSpPr/>
            <p:nvPr/>
          </p:nvGrpSpPr>
          <p:grpSpPr>
            <a:xfrm>
              <a:off x="11615674" y="24845"/>
              <a:ext cx="1595187" cy="1600200"/>
              <a:chOff x="9347395" y="221340"/>
              <a:chExt cx="1595187" cy="1600200"/>
            </a:xfrm>
          </p:grpSpPr>
          <p:grpSp>
            <p:nvGrpSpPr>
              <p:cNvPr id="444" name="Group 443">
                <a:extLst>
                  <a:ext uri="{FF2B5EF4-FFF2-40B4-BE49-F238E27FC236}">
                    <a16:creationId xmlns:a16="http://schemas.microsoft.com/office/drawing/2014/main" id="{6C719306-0853-4FF5-9D34-7C5251F59F90}"/>
                  </a:ext>
                </a:extLst>
              </p:cNvPr>
              <p:cNvGrpSpPr>
                <a:grpSpLocks/>
              </p:cNvGrpSpPr>
              <p:nvPr/>
            </p:nvGrpSpPr>
            <p:grpSpPr>
              <a:xfrm>
                <a:off x="9347395" y="221340"/>
                <a:ext cx="1587746" cy="1600200"/>
                <a:chOff x="9707205" y="-1819922"/>
                <a:chExt cx="1600200" cy="1600225"/>
              </a:xfrm>
            </p:grpSpPr>
            <p:sp>
              <p:nvSpPr>
                <p:cNvPr id="446" name="Rectangle 160">
                  <a:extLst>
                    <a:ext uri="{FF2B5EF4-FFF2-40B4-BE49-F238E27FC236}">
                      <a16:creationId xmlns:a16="http://schemas.microsoft.com/office/drawing/2014/main" id="{83FCDFF4-CCD6-4BD3-A202-61C19405718B}"/>
                    </a:ext>
                  </a:extLst>
                </p:cNvPr>
                <p:cNvSpPr>
                  <a:spLocks noChangeArrowheads="1"/>
                </p:cNvSpPr>
                <p:nvPr/>
              </p:nvSpPr>
              <p:spPr bwMode="auto">
                <a:xfrm>
                  <a:off x="9707205" y="-1819922"/>
                  <a:ext cx="1600200" cy="1600200"/>
                </a:xfrm>
                <a:prstGeom prst="rect">
                  <a:avLst/>
                </a:prstGeom>
                <a:solidFill>
                  <a:srgbClr val="FFFFFF"/>
                </a:solidFill>
                <a:ln w="9525">
                  <a:solidFill>
                    <a:srgbClr val="808080"/>
                  </a:solidFill>
                  <a:miter lim="800000"/>
                  <a:headEnd/>
                  <a:tailEnd/>
                </a:ln>
              </p:spPr>
              <p:txBody>
                <a:bodyPr lIns="45720" tIns="960120" rIns="45720" bIns="45720" anchor="t"/>
                <a:lstStyle/>
                <a:p>
                  <a:pPr algn="ctr" defTabSz="914400">
                    <a:defRPr/>
                  </a:pPr>
                  <a:endParaRPr lang="en-US" sz="1200" b="1" kern="0" dirty="0">
                    <a:solidFill>
                      <a:sysClr val="windowText" lastClr="000000"/>
                    </a:solidFill>
                  </a:endParaRPr>
                </a:p>
              </p:txBody>
            </p:sp>
            <p:sp>
              <p:nvSpPr>
                <p:cNvPr id="447" name="Rectangle 161">
                  <a:extLst>
                    <a:ext uri="{FF2B5EF4-FFF2-40B4-BE49-F238E27FC236}">
                      <a16:creationId xmlns:a16="http://schemas.microsoft.com/office/drawing/2014/main" id="{E2E9FB63-59FB-4059-AE92-16B1D96AA1E5}"/>
                    </a:ext>
                  </a:extLst>
                </p:cNvPr>
                <p:cNvSpPr>
                  <a:spLocks noChangeArrowheads="1"/>
                </p:cNvSpPr>
                <p:nvPr/>
              </p:nvSpPr>
              <p:spPr bwMode="auto">
                <a:xfrm>
                  <a:off x="9707205" y="-472078"/>
                  <a:ext cx="1600200" cy="252381"/>
                </a:xfrm>
                <a:prstGeom prst="rect">
                  <a:avLst/>
                </a:prstGeom>
                <a:noFill/>
                <a:ln w="9525">
                  <a:noFill/>
                  <a:miter lim="800000"/>
                  <a:headEnd/>
                  <a:tailEnd/>
                </a:ln>
              </p:spPr>
              <p:txBody>
                <a:bodyPr wrap="square" lIns="18288" tIns="18288" rIns="18288" bIns="18288" anchor="b">
                  <a:spAutoFit/>
                </a:bodyPr>
                <a:lstStyle/>
                <a:p>
                  <a:pPr algn="ctr">
                    <a:defRPr/>
                  </a:pPr>
                  <a:r>
                    <a:rPr lang="en-US" sz="700" kern="0" dirty="0">
                      <a:solidFill>
                        <a:srgbClr val="000000"/>
                      </a:solidFill>
                    </a:rPr>
                    <a:t>Restructuring</a:t>
                  </a:r>
                </a:p>
                <a:p>
                  <a:pPr lvl="0" algn="ctr">
                    <a:defRPr/>
                  </a:pPr>
                  <a:r>
                    <a:rPr lang="en-US" sz="700" kern="0" dirty="0"/>
                    <a:t>Financial Advisor to the Company</a:t>
                  </a:r>
                  <a:endParaRPr lang="en-US" sz="700" kern="0" dirty="0">
                    <a:solidFill>
                      <a:srgbClr val="000000"/>
                    </a:solidFill>
                  </a:endParaRPr>
                </a:p>
              </p:txBody>
            </p:sp>
            <p:sp>
              <p:nvSpPr>
                <p:cNvPr id="448" name="Text Box 162">
                  <a:extLst>
                    <a:ext uri="{FF2B5EF4-FFF2-40B4-BE49-F238E27FC236}">
                      <a16:creationId xmlns:a16="http://schemas.microsoft.com/office/drawing/2014/main" id="{4E3EEA88-F863-48EF-8D47-DDA0125EF36D}"/>
                    </a:ext>
                  </a:extLst>
                </p:cNvPr>
                <p:cNvSpPr txBox="1">
                  <a:spLocks noChangeArrowheads="1"/>
                </p:cNvSpPr>
                <p:nvPr/>
              </p:nvSpPr>
              <p:spPr bwMode="auto">
                <a:xfrm>
                  <a:off x="10452919" y="-1819922"/>
                  <a:ext cx="852342" cy="215444"/>
                </a:xfrm>
                <a:prstGeom prst="rect">
                  <a:avLst/>
                </a:prstGeom>
                <a:noFill/>
                <a:ln w="9525">
                  <a:noFill/>
                  <a:miter lim="800000"/>
                  <a:headEnd/>
                  <a:tailEnd/>
                </a:ln>
              </p:spPr>
              <p:txBody>
                <a:bodyPr wrap="square" lIns="45720" rIns="45720">
                  <a:spAutoFit/>
                </a:bodyPr>
                <a:lstStyle/>
                <a:p>
                  <a:pPr algn="r" defTabSz="914400">
                    <a:defRPr/>
                  </a:pPr>
                  <a:r>
                    <a:rPr lang="en-US" sz="800" kern="0" dirty="0">
                      <a:solidFill>
                        <a:sysClr val="windowText" lastClr="000000"/>
                      </a:solidFill>
                    </a:rPr>
                    <a:t>Pending</a:t>
                  </a:r>
                </a:p>
              </p:txBody>
            </p:sp>
            <p:sp>
              <p:nvSpPr>
                <p:cNvPr id="449" name="Text Box 162">
                  <a:extLst>
                    <a:ext uri="{FF2B5EF4-FFF2-40B4-BE49-F238E27FC236}">
                      <a16:creationId xmlns:a16="http://schemas.microsoft.com/office/drawing/2014/main" id="{B3460975-BF5D-4848-B8B2-7B628A7BEB66}"/>
                    </a:ext>
                  </a:extLst>
                </p:cNvPr>
                <p:cNvSpPr txBox="1">
                  <a:spLocks noChangeArrowheads="1"/>
                </p:cNvSpPr>
                <p:nvPr/>
              </p:nvSpPr>
              <p:spPr bwMode="auto">
                <a:xfrm>
                  <a:off x="9707205" y="-1819922"/>
                  <a:ext cx="1070237" cy="215447"/>
                </a:xfrm>
                <a:prstGeom prst="rect">
                  <a:avLst/>
                </a:prstGeom>
                <a:noFill/>
                <a:ln w="9525">
                  <a:noFill/>
                  <a:miter lim="800000"/>
                  <a:headEnd/>
                  <a:tailEnd/>
                </a:ln>
              </p:spPr>
              <p:txBody>
                <a:bodyPr wrap="square" lIns="45720" rIns="45720">
                  <a:spAutoFit/>
                </a:bodyPr>
                <a:lstStyle/>
                <a:p>
                  <a:pPr defTabSz="914400">
                    <a:defRPr/>
                  </a:pPr>
                  <a:r>
                    <a:rPr lang="en-US" sz="800" kern="0" dirty="0">
                      <a:solidFill>
                        <a:sysClr val="windowText" lastClr="000000"/>
                      </a:solidFill>
                    </a:rPr>
                    <a:t>Industrials</a:t>
                  </a:r>
                </a:p>
              </p:txBody>
            </p:sp>
          </p:grpSp>
          <p:sp>
            <p:nvSpPr>
              <p:cNvPr id="445" name="Rectangle 444">
                <a:extLst>
                  <a:ext uri="{FF2B5EF4-FFF2-40B4-BE49-F238E27FC236}">
                    <a16:creationId xmlns:a16="http://schemas.microsoft.com/office/drawing/2014/main" id="{0A7403EC-F058-4ECE-A79A-A54ADF21793B}"/>
                  </a:ext>
                </a:extLst>
              </p:cNvPr>
              <p:cNvSpPr/>
              <p:nvPr/>
            </p:nvSpPr>
            <p:spPr>
              <a:xfrm>
                <a:off x="9360810" y="1303474"/>
                <a:ext cx="1581772" cy="184666"/>
              </a:xfrm>
              <a:prstGeom prst="rect">
                <a:avLst/>
              </a:prstGeom>
              <a:ln>
                <a:noFill/>
                <a:prstDash val="sysDash"/>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prstClr val="black"/>
                    </a:solidFill>
                  </a:rPr>
                  <a:t>$248,000,000</a:t>
                </a:r>
              </a:p>
            </p:txBody>
          </p:sp>
        </p:grpSp>
        <p:pic>
          <p:nvPicPr>
            <p:cNvPr id="5124" name="Picture 4" descr="Image result for dura automotive logo">
              <a:extLst>
                <a:ext uri="{FF2B5EF4-FFF2-40B4-BE49-F238E27FC236}">
                  <a16:creationId xmlns:a16="http://schemas.microsoft.com/office/drawing/2014/main" id="{CE28757D-3BBB-4D9D-8E0D-F0D01CD248EB}"/>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1805581" y="522432"/>
              <a:ext cx="1292649" cy="40395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0413877B-7B04-4077-9617-69E31ABED961}"/>
              </a:ext>
            </a:extLst>
          </p:cNvPr>
          <p:cNvSpPr txBox="1"/>
          <p:nvPr>
            <p:custDataLst>
              <p:tags r:id="rId5"/>
            </p:custDataLst>
          </p:nvPr>
        </p:nvSpPr>
        <p:spPr>
          <a:xfrm>
            <a:off x="4579016" y="1004953"/>
            <a:ext cx="2917388" cy="5269772"/>
          </a:xfrm>
          <a:prstGeom prst="rect">
            <a:avLst/>
          </a:prstGeom>
          <a:noFill/>
          <a:ln w="9525" cmpd="sng">
            <a:noFill/>
          </a:ln>
        </p:spPr>
        <p:txBody>
          <a:bodyPr vert="horz" wrap="square" lIns="73152" tIns="73152" rIns="73152" bIns="73152" rtlCol="0" anchor="t">
            <a:noAutofit/>
          </a:bodyPr>
          <a:lstStyle/>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AbitibiBowater</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Akorn Pharmaceuticals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American Axle &amp; Manufacturing</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American International Group (AIG)</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American Tire Distributions </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Ascent Resources Marcellus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Atlas Resource Partners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Brock Group</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Chaparral Energy</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Connacher Oil and Gas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Dana Corporation</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Delphi </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Eastman Kodak</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Energy Future Holdings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EP Energy</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Enron (re: Azurix / Argentina)</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EXCO Resources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Extraction Oil &amp; Gas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Fusion Connect</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Greece (Hellenic Republic)</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Grupo Bimbo (re: Interstate Bakeries)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Iceland (re: Kaupthing)</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Intrawest</a:t>
            </a:r>
          </a:p>
        </p:txBody>
      </p:sp>
      <p:sp>
        <p:nvSpPr>
          <p:cNvPr id="433" name="TextBox 432">
            <a:extLst>
              <a:ext uri="{FF2B5EF4-FFF2-40B4-BE49-F238E27FC236}">
                <a16:creationId xmlns:a16="http://schemas.microsoft.com/office/drawing/2014/main" id="{A8118B46-3400-4B28-9DB0-91083B35A4EE}"/>
              </a:ext>
            </a:extLst>
          </p:cNvPr>
          <p:cNvSpPr txBox="1">
            <a:spLocks/>
          </p:cNvSpPr>
          <p:nvPr>
            <p:custDataLst>
              <p:tags r:id="rId6"/>
            </p:custDataLst>
          </p:nvPr>
        </p:nvSpPr>
        <p:spPr>
          <a:xfrm>
            <a:off x="7634867" y="1159000"/>
            <a:ext cx="2917388" cy="5358002"/>
          </a:xfrm>
          <a:prstGeom prst="rect">
            <a:avLst/>
          </a:prstGeom>
          <a:noFill/>
          <a:ln w="9525" cmpd="sng">
            <a:noFill/>
          </a:ln>
        </p:spPr>
        <p:txBody>
          <a:bodyPr vert="horz" wrap="square" lIns="73152" tIns="73152" rIns="73152" bIns="73152" rtlCol="0" anchor="t">
            <a:noAutofit/>
          </a:bodyPr>
          <a:lstStyle/>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Jupiter Resources </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Lehman (re: Lehman Brothers, Inc.)</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Mallinckrodt</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MoneyGram International </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Motorola Mobility (PBGC)</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Mrs. Fields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New Gulf Resources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Nexen (re: Opti Canada)</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Penn Virginia</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Preferred Sands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Premiere Global Services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Quad Graphics (re: Vertis)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Quicksilver Resources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RockPile Energy Services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Samson Resources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Southland Royalty Company</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Taro Pharmeceutical</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Travelport</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Triangle Petroleum USA</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Ultra Petroleum</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Vanguard Natural Resources</a:t>
            </a:r>
          </a:p>
          <a:p>
            <a:pPr marL="137160" lvl="1" indent="-137160">
              <a:spcBef>
                <a:spcPts val="500"/>
              </a:spcBef>
              <a:buClr>
                <a:srgbClr val="B3B3B3"/>
              </a:buClr>
              <a:buSzPct val="60000"/>
              <a:buFont typeface="Wingdings" panose="05000000000000000000" pitchFamily="2" charset="2"/>
              <a:buChar char="n"/>
            </a:pPr>
            <a:r>
              <a:rPr lang="en-US" sz="1100" dirty="0">
                <a:latin typeface="Trade Gothic LT Com" panose="020B0503040303020004" pitchFamily="34" charset="0"/>
                <a:ea typeface="STKaiti" panose="02010600040101010101" pitchFamily="2" charset="-122"/>
              </a:rPr>
              <a:t>Washington Mutual</a:t>
            </a:r>
          </a:p>
        </p:txBody>
      </p:sp>
      <p:pic>
        <p:nvPicPr>
          <p:cNvPr id="431" name="Picture 1" descr="image001">
            <a:extLst>
              <a:ext uri="{FF2B5EF4-FFF2-40B4-BE49-F238E27FC236}">
                <a16:creationId xmlns:a16="http://schemas.microsoft.com/office/drawing/2014/main" id="{3BB5DBA7-2ED8-4B57-9C46-F39A8A49A1BF}"/>
              </a:ext>
            </a:extLst>
          </p:cNvPr>
          <p:cNvPicPr>
            <a:picLocks noChangeAspect="1" noChangeArrowheads="1"/>
          </p:cNvPicPr>
          <p:nvPr/>
        </p:nvPicPr>
        <p:blipFill rotWithShape="1">
          <a:blip r:embed="rId49">
            <a:extLst>
              <a:ext uri="{28A0092B-C50C-407E-A947-70E740481C1C}">
                <a14:useLocalDpi xmlns:a14="http://schemas.microsoft.com/office/drawing/2010/main" val="0"/>
              </a:ext>
            </a:extLst>
          </a:blip>
          <a:srcRect b="7098"/>
          <a:stretch/>
        </p:blipFill>
        <p:spPr bwMode="auto">
          <a:xfrm>
            <a:off x="1732720" y="886642"/>
            <a:ext cx="775858" cy="1059028"/>
          </a:xfrm>
          <a:prstGeom prst="rect">
            <a:avLst/>
          </a:prstGeom>
          <a:noFill/>
          <a:ln w="9525">
            <a:solidFill>
              <a:srgbClr val="B3B3B3"/>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6420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0677" y="266656"/>
            <a:ext cx="9421091" cy="6269345"/>
          </a:xfrm>
          <a:prstGeom prst="rect">
            <a:avLst/>
          </a:prstGeom>
          <a:noFill/>
        </p:spPr>
        <p:txBody>
          <a:bodyPr wrap="square" rtlCol="0">
            <a:spAutoFit/>
          </a:bodyPr>
          <a:lstStyle/>
          <a:p>
            <a:pPr marL="0" lvl="1" defTabSz="777059">
              <a:lnSpc>
                <a:spcPct val="113000"/>
              </a:lnSpc>
              <a:spcBef>
                <a:spcPts val="599"/>
              </a:spcBef>
            </a:pPr>
            <a:r>
              <a:rPr lang="en-US" b="1" dirty="0" smtClean="0">
                <a:effectLst>
                  <a:outerShdw blurRad="38100" dist="38100" dir="2700000" algn="tl">
                    <a:srgbClr val="000000">
                      <a:alpha val="43137"/>
                    </a:srgbClr>
                  </a:outerShdw>
                </a:effectLst>
                <a:latin typeface="+mj-lt"/>
              </a:rPr>
              <a:t>Robert J. Stark</a:t>
            </a:r>
          </a:p>
          <a:p>
            <a:pPr marL="0" lvl="1" defTabSz="777059">
              <a:lnSpc>
                <a:spcPct val="113000"/>
              </a:lnSpc>
              <a:spcBef>
                <a:spcPts val="599"/>
              </a:spcBef>
            </a:pPr>
            <a:r>
              <a:rPr lang="en-US" b="1" dirty="0" smtClean="0">
                <a:latin typeface="+mj-lt"/>
              </a:rPr>
              <a:t>Brown Rudnick LLP - Partner</a:t>
            </a:r>
            <a:endParaRPr lang="en-US" sz="1000" b="1" dirty="0">
              <a:solidFill>
                <a:srgbClr val="DA291C"/>
              </a:solidFill>
              <a:latin typeface="Century Gothic" panose="020B0502020202020204" pitchFamily="34" charset="0"/>
            </a:endParaRPr>
          </a:p>
          <a:p>
            <a:pPr marL="0" lvl="1" defTabSz="777059">
              <a:lnSpc>
                <a:spcPct val="113000"/>
              </a:lnSpc>
              <a:spcBef>
                <a:spcPts val="599"/>
              </a:spcBef>
            </a:pPr>
            <a:endParaRPr lang="en-US" sz="1100" dirty="0" smtClean="0"/>
          </a:p>
          <a:p>
            <a:pPr marL="0" lvl="1" defTabSz="777059">
              <a:lnSpc>
                <a:spcPct val="113000"/>
              </a:lnSpc>
              <a:spcBef>
                <a:spcPts val="599"/>
              </a:spcBef>
            </a:pPr>
            <a:r>
              <a:rPr lang="en-US" sz="1200" dirty="0" smtClean="0"/>
              <a:t>Robert </a:t>
            </a:r>
            <a:r>
              <a:rPr lang="en-US" sz="1200" dirty="0"/>
              <a:t>Stark </a:t>
            </a:r>
            <a:r>
              <a:rPr lang="en-US" sz="1200" dirty="0">
                <a:solidFill>
                  <a:prstClr val="black"/>
                </a:solidFill>
              </a:rPr>
              <a:t>focuses his practice on complex corporate restructuring, including in-court Chapter 11 cases and out-of-court workouts. He has extensive experience representing debtors/borrowers, secured and unsecured creditors, official creditor/equity committees, and other significant parties-in-interest in large corporate insolvency matters.</a:t>
            </a:r>
          </a:p>
          <a:p>
            <a:pPr marL="0" lvl="1" defTabSz="777059">
              <a:lnSpc>
                <a:spcPct val="113000"/>
              </a:lnSpc>
              <a:spcBef>
                <a:spcPts val="599"/>
              </a:spcBef>
            </a:pPr>
            <a:r>
              <a:rPr lang="en-US" sz="1200" dirty="0">
                <a:solidFill>
                  <a:prstClr val="black"/>
                </a:solidFill>
              </a:rPr>
              <a:t>Robert led the firm’s representation in the following significant case matters (among many others):</a:t>
            </a:r>
          </a:p>
          <a:p>
            <a:pPr marL="171450" lvl="1" indent="-171450" defTabSz="777059">
              <a:lnSpc>
                <a:spcPct val="113000"/>
              </a:lnSpc>
              <a:spcBef>
                <a:spcPts val="599"/>
              </a:spcBef>
              <a:buFont typeface="Arial" panose="020B0604020202020204" pitchFamily="34" charset="0"/>
              <a:buChar char="•"/>
            </a:pPr>
            <a:r>
              <a:rPr lang="en-US" sz="1200" u="sng" dirty="0">
                <a:solidFill>
                  <a:prstClr val="black"/>
                </a:solidFill>
              </a:rPr>
              <a:t>Debtors/Borrowers</a:t>
            </a:r>
            <a:r>
              <a:rPr lang="en-US" sz="1200" dirty="0">
                <a:solidFill>
                  <a:prstClr val="black"/>
                </a:solidFill>
              </a:rPr>
              <a:t>: Allied Systems Holdings (special committee of the Board); </a:t>
            </a:r>
            <a:r>
              <a:rPr lang="en-US" sz="1200" dirty="0" err="1">
                <a:solidFill>
                  <a:prstClr val="black"/>
                </a:solidFill>
              </a:rPr>
              <a:t>Centrix</a:t>
            </a:r>
            <a:r>
              <a:rPr lang="en-US" sz="1200" dirty="0">
                <a:solidFill>
                  <a:prstClr val="black"/>
                </a:solidFill>
              </a:rPr>
              <a:t> Financial (primary stockholder, Chairman and CEO); GIC Portfolio (out-of-court workout); Keys Resort (Chapter 11 debtor); Sable Permian Resources (equity sponsor); SunEdison (special litigation counsel); Wells Dairy/Blue Bunny Ice Cream (out-of-court workout).</a:t>
            </a:r>
          </a:p>
          <a:p>
            <a:pPr marL="171450" lvl="1" indent="-171450" defTabSz="777059">
              <a:lnSpc>
                <a:spcPct val="113000"/>
              </a:lnSpc>
              <a:spcBef>
                <a:spcPts val="599"/>
              </a:spcBef>
              <a:buFont typeface="Arial" panose="020B0604020202020204" pitchFamily="34" charset="0"/>
              <a:buChar char="•"/>
            </a:pPr>
            <a:r>
              <a:rPr lang="en-US" sz="1200" u="sng" dirty="0">
                <a:solidFill>
                  <a:prstClr val="black"/>
                </a:solidFill>
              </a:rPr>
              <a:t>Secured Term Lenders/Bondholders</a:t>
            </a:r>
            <a:r>
              <a:rPr lang="en-US" sz="1200" dirty="0">
                <a:solidFill>
                  <a:prstClr val="black"/>
                </a:solidFill>
              </a:rPr>
              <a:t>: Atlantis Resort and Casino; American Safety Razor; EPV Solar; Evergreen International Aviation; Flying J/Big West Oil; </a:t>
            </a:r>
            <a:r>
              <a:rPr lang="en-US" sz="1200" dirty="0" err="1">
                <a:solidFill>
                  <a:prstClr val="black"/>
                </a:solidFill>
              </a:rPr>
              <a:t>Geokinetics</a:t>
            </a:r>
            <a:r>
              <a:rPr lang="en-US" sz="1200" dirty="0">
                <a:solidFill>
                  <a:prstClr val="black"/>
                </a:solidFill>
              </a:rPr>
              <a:t>; Hawkeye Renewables; </a:t>
            </a:r>
            <a:r>
              <a:rPr lang="en-US" sz="1200" dirty="0" err="1">
                <a:solidFill>
                  <a:prstClr val="black"/>
                </a:solidFill>
              </a:rPr>
              <a:t>JCPenney</a:t>
            </a:r>
            <a:r>
              <a:rPr lang="en-US" sz="1200" dirty="0">
                <a:solidFill>
                  <a:prstClr val="black"/>
                </a:solidFill>
              </a:rPr>
              <a:t>; </a:t>
            </a:r>
            <a:r>
              <a:rPr lang="en-US" sz="1200" dirty="0" err="1">
                <a:solidFill>
                  <a:prstClr val="black"/>
                </a:solidFill>
              </a:rPr>
              <a:t>J.Crew</a:t>
            </a:r>
            <a:r>
              <a:rPr lang="en-US" sz="1200" dirty="0">
                <a:solidFill>
                  <a:prstClr val="black"/>
                </a:solidFill>
              </a:rPr>
              <a:t>; Le-Nature’s; Millennium Labs; Minnesota Star Tribune; Newark Group; New Vision Broadcasting; Pier 1 Imports; ServiceMaster; </a:t>
            </a:r>
            <a:r>
              <a:rPr lang="en-US" sz="1200" dirty="0" err="1">
                <a:solidFill>
                  <a:prstClr val="black"/>
                </a:solidFill>
              </a:rPr>
              <a:t>Spansion</a:t>
            </a:r>
            <a:r>
              <a:rPr lang="en-US" sz="1200" dirty="0">
                <a:solidFill>
                  <a:prstClr val="black"/>
                </a:solidFill>
              </a:rPr>
              <a:t>; Sports Authority; </a:t>
            </a:r>
            <a:r>
              <a:rPr lang="en-US" sz="1200" dirty="0" err="1">
                <a:solidFill>
                  <a:prstClr val="black"/>
                </a:solidFill>
              </a:rPr>
              <a:t>Synagro</a:t>
            </a:r>
            <a:r>
              <a:rPr lang="en-US" sz="1200" dirty="0">
                <a:solidFill>
                  <a:prstClr val="black"/>
                </a:solidFill>
              </a:rPr>
              <a:t> Technologies; TOUSA; Vanguard Natural Resources.  </a:t>
            </a:r>
          </a:p>
          <a:p>
            <a:pPr marL="171450" lvl="1" indent="-171450" defTabSz="777059">
              <a:lnSpc>
                <a:spcPct val="113000"/>
              </a:lnSpc>
              <a:spcBef>
                <a:spcPts val="599"/>
              </a:spcBef>
              <a:buFont typeface="Arial" panose="020B0604020202020204" pitchFamily="34" charset="0"/>
              <a:buChar char="•"/>
            </a:pPr>
            <a:r>
              <a:rPr lang="en-US" sz="1200" u="sng" dirty="0">
                <a:solidFill>
                  <a:prstClr val="black"/>
                </a:solidFill>
              </a:rPr>
              <a:t>Unsecured Bondholders/Creditors</a:t>
            </a:r>
            <a:r>
              <a:rPr lang="en-US" sz="1200" dirty="0">
                <a:solidFill>
                  <a:prstClr val="black"/>
                </a:solidFill>
              </a:rPr>
              <a:t>: Advanced Lighting; C-BASS; CEDC; Collins &amp; Aikman; Colt Defense; Delphi Corporation; Delta Petroleum; Endeavour International; Energy Conversion Devices; Falcon Products; Forest Oil/Sabine Oil &amp; Gas; </a:t>
            </a:r>
            <a:r>
              <a:rPr lang="en-US" sz="1200" dirty="0" err="1">
                <a:solidFill>
                  <a:prstClr val="black"/>
                </a:solidFill>
              </a:rPr>
              <a:t>InSight</a:t>
            </a:r>
            <a:r>
              <a:rPr lang="en-US" sz="1200" dirty="0">
                <a:solidFill>
                  <a:prstClr val="black"/>
                </a:solidFill>
              </a:rPr>
              <a:t> Health Services; Intelsat; </a:t>
            </a:r>
            <a:r>
              <a:rPr lang="en-US" sz="1200" dirty="0" err="1">
                <a:solidFill>
                  <a:prstClr val="black"/>
                </a:solidFill>
              </a:rPr>
              <a:t>LightSquared</a:t>
            </a:r>
            <a:r>
              <a:rPr lang="en-US" sz="1200" dirty="0">
                <a:solidFill>
                  <a:prstClr val="black"/>
                </a:solidFill>
              </a:rPr>
              <a:t>; McDermott </a:t>
            </a:r>
            <a:r>
              <a:rPr lang="en-US" sz="1200" dirty="0" err="1">
                <a:solidFill>
                  <a:prstClr val="black"/>
                </a:solidFill>
              </a:rPr>
              <a:t>Internationall</a:t>
            </a:r>
            <a:r>
              <a:rPr lang="en-US" sz="1200" dirty="0">
                <a:solidFill>
                  <a:prstClr val="black"/>
                </a:solidFill>
              </a:rPr>
              <a:t>; </a:t>
            </a:r>
            <a:r>
              <a:rPr lang="en-US" sz="1200" dirty="0" err="1">
                <a:solidFill>
                  <a:prstClr val="black"/>
                </a:solidFill>
              </a:rPr>
              <a:t>Orexigen</a:t>
            </a:r>
            <a:r>
              <a:rPr lang="en-US" sz="1200" dirty="0">
                <a:solidFill>
                  <a:prstClr val="black"/>
                </a:solidFill>
              </a:rPr>
              <a:t>; Patriot Coal; SIRVA/North American Van Lines; </a:t>
            </a:r>
            <a:r>
              <a:rPr lang="en-US" sz="1200" dirty="0" err="1">
                <a:solidFill>
                  <a:prstClr val="black"/>
                </a:solidFill>
              </a:rPr>
              <a:t>TerraVia</a:t>
            </a:r>
            <a:r>
              <a:rPr lang="en-US" sz="1200" dirty="0">
                <a:solidFill>
                  <a:prstClr val="black"/>
                </a:solidFill>
              </a:rPr>
              <a:t>; </a:t>
            </a:r>
            <a:r>
              <a:rPr lang="en-US" sz="1200" dirty="0" err="1">
                <a:solidFill>
                  <a:prstClr val="black"/>
                </a:solidFill>
              </a:rPr>
              <a:t>TetraLogic</a:t>
            </a:r>
            <a:r>
              <a:rPr lang="en-US" sz="1200" dirty="0">
                <a:solidFill>
                  <a:prstClr val="black"/>
                </a:solidFill>
              </a:rPr>
              <a:t> Pharmaceuticals; Tribune Company.</a:t>
            </a:r>
          </a:p>
          <a:p>
            <a:pPr marL="171450" lvl="1" indent="-171450" defTabSz="777059">
              <a:lnSpc>
                <a:spcPct val="113000"/>
              </a:lnSpc>
              <a:spcBef>
                <a:spcPts val="599"/>
              </a:spcBef>
              <a:buFont typeface="Arial" panose="020B0604020202020204" pitchFamily="34" charset="0"/>
              <a:buChar char="•"/>
            </a:pPr>
            <a:r>
              <a:rPr lang="en-US" sz="1200" u="sng" dirty="0">
                <a:solidFill>
                  <a:prstClr val="black"/>
                </a:solidFill>
              </a:rPr>
              <a:t>Official Creditor/Equity Committees</a:t>
            </a:r>
            <a:r>
              <a:rPr lang="en-US" sz="1200" dirty="0">
                <a:solidFill>
                  <a:prstClr val="black"/>
                </a:solidFill>
              </a:rPr>
              <a:t>: Alta Mesa Resources; </a:t>
            </a:r>
            <a:r>
              <a:rPr lang="en-US" sz="1200" dirty="0" err="1">
                <a:solidFill>
                  <a:prstClr val="black"/>
                </a:solidFill>
              </a:rPr>
              <a:t>Aralez</a:t>
            </a:r>
            <a:r>
              <a:rPr lang="en-US" sz="1200" dirty="0">
                <a:solidFill>
                  <a:prstClr val="black"/>
                </a:solidFill>
              </a:rPr>
              <a:t> Pharmaceuticals; Briggs &amp; Stratton; Chesapeake Energy; Dolan Company; </a:t>
            </a:r>
            <a:r>
              <a:rPr lang="en-US" sz="1200" dirty="0" err="1">
                <a:solidFill>
                  <a:prstClr val="black"/>
                </a:solidFill>
              </a:rPr>
              <a:t>EdgeMarc</a:t>
            </a:r>
            <a:r>
              <a:rPr lang="en-US" sz="1200" dirty="0">
                <a:solidFill>
                  <a:prstClr val="black"/>
                </a:solidFill>
              </a:rPr>
              <a:t> Energy; EXCO Resources; </a:t>
            </a:r>
            <a:r>
              <a:rPr lang="en-US" sz="1200" dirty="0" err="1">
                <a:solidFill>
                  <a:prstClr val="black"/>
                </a:solidFill>
              </a:rPr>
              <a:t>Fedders</a:t>
            </a:r>
            <a:r>
              <a:rPr lang="en-US" sz="1200" dirty="0">
                <a:solidFill>
                  <a:prstClr val="black"/>
                </a:solidFill>
              </a:rPr>
              <a:t>; Green Field Energy Services; Green Valley Ranch Hotel and Casino; Legacy Reserves; </a:t>
            </a:r>
            <a:r>
              <a:rPr lang="en-US" sz="1200" dirty="0" err="1">
                <a:solidFill>
                  <a:prstClr val="black"/>
                </a:solidFill>
              </a:rPr>
              <a:t>Libbey</a:t>
            </a:r>
            <a:r>
              <a:rPr lang="en-US" sz="1200" dirty="0">
                <a:solidFill>
                  <a:prstClr val="black"/>
                </a:solidFill>
              </a:rPr>
              <a:t> Glass; Lionel Trains (special counsel); Motor Coach Industries; Oakwood Homes Corporation; Oneida; Performance Sports Group; Philadelphia Energy Solutions; </a:t>
            </a:r>
            <a:r>
              <a:rPr lang="en-US" sz="1200" dirty="0" err="1">
                <a:solidFill>
                  <a:prstClr val="black"/>
                </a:solidFill>
              </a:rPr>
              <a:t>Ravn</a:t>
            </a:r>
            <a:r>
              <a:rPr lang="en-US" sz="1200" dirty="0">
                <a:solidFill>
                  <a:prstClr val="black"/>
                </a:solidFill>
              </a:rPr>
              <a:t> Air Group; Rex Energy; </a:t>
            </a:r>
            <a:r>
              <a:rPr lang="en-US" sz="1200" dirty="0" err="1">
                <a:solidFill>
                  <a:prstClr val="black"/>
                </a:solidFill>
              </a:rPr>
              <a:t>Riverstone</a:t>
            </a:r>
            <a:r>
              <a:rPr lang="en-US" sz="1200" dirty="0">
                <a:solidFill>
                  <a:prstClr val="black"/>
                </a:solidFill>
              </a:rPr>
              <a:t> Networks; School Specialty; Ultra Petroleum; Visteon Corporation. </a:t>
            </a:r>
          </a:p>
          <a:p>
            <a:pPr marL="171450" lvl="1" indent="-171450" defTabSz="777059">
              <a:lnSpc>
                <a:spcPct val="113000"/>
              </a:lnSpc>
              <a:spcBef>
                <a:spcPts val="599"/>
              </a:spcBef>
              <a:buFont typeface="Arial" panose="020B0604020202020204" pitchFamily="34" charset="0"/>
              <a:buChar char="•"/>
            </a:pPr>
            <a:r>
              <a:rPr lang="en-US" sz="1200" u="sng" dirty="0">
                <a:solidFill>
                  <a:prstClr val="black"/>
                </a:solidFill>
              </a:rPr>
              <a:t>Preferred Stockholders</a:t>
            </a:r>
            <a:r>
              <a:rPr lang="en-US" sz="1200" dirty="0">
                <a:solidFill>
                  <a:prstClr val="black"/>
                </a:solidFill>
              </a:rPr>
              <a:t>: Spanish Broadcasting; Washington Mutual.</a:t>
            </a:r>
          </a:p>
          <a:p>
            <a:pPr marL="171450" lvl="1" indent="-171450" defTabSz="777059">
              <a:lnSpc>
                <a:spcPct val="113000"/>
              </a:lnSpc>
              <a:spcBef>
                <a:spcPts val="599"/>
              </a:spcBef>
              <a:buFont typeface="Arial" panose="020B0604020202020204" pitchFamily="34" charset="0"/>
              <a:buChar char="•"/>
            </a:pPr>
            <a:r>
              <a:rPr lang="en-US" sz="1200" u="sng" dirty="0">
                <a:solidFill>
                  <a:prstClr val="black"/>
                </a:solidFill>
              </a:rPr>
              <a:t>Post-Confirmation Litigation/Liquidation Trusts</a:t>
            </a:r>
            <a:r>
              <a:rPr lang="en-US" sz="1200" dirty="0">
                <a:solidFill>
                  <a:prstClr val="black"/>
                </a:solidFill>
              </a:rPr>
              <a:t>: Bethlehem Steel; Bricolage Capital; Geneva Steel; Green Field Energy Services; Hayes Lemmerz International; Le-Nature’s; Millennium Labs; Oakwood Homes Corporation; Performance Sports Group; and WCI Communities</a:t>
            </a:r>
            <a:r>
              <a:rPr lang="en-US" sz="1200" dirty="0" smtClean="0">
                <a:solidFill>
                  <a:prstClr val="black"/>
                </a:solidFill>
              </a:rPr>
              <a:t>.</a:t>
            </a:r>
            <a:endParaRPr lang="en-US" sz="1200" dirty="0">
              <a:solidFill>
                <a:prstClr val="black"/>
              </a:solidFill>
            </a:endParaRPr>
          </a:p>
        </p:txBody>
      </p:sp>
      <p:pic>
        <p:nvPicPr>
          <p:cNvPr id="5" name="Picture 4" descr="https://www.brownrudnick.com/wp-content/uploads/2016/09/Stark_RobertWE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87" y="266656"/>
            <a:ext cx="1951990" cy="1770380"/>
          </a:xfrm>
          <a:prstGeom prst="rect">
            <a:avLst/>
          </a:prstGeom>
          <a:noFill/>
          <a:ln>
            <a:noFill/>
          </a:ln>
        </p:spPr>
      </p:pic>
    </p:spTree>
    <p:extLst>
      <p:ext uri="{BB962C8B-B14F-4D97-AF65-F5344CB8AC3E}">
        <p14:creationId xmlns:p14="http://schemas.microsoft.com/office/powerpoint/2010/main" val="2516295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30" y="653265"/>
            <a:ext cx="1409700" cy="1343025"/>
          </a:xfrm>
          <a:prstGeom prst="rect">
            <a:avLst/>
          </a:prstGeom>
        </p:spPr>
      </p:pic>
      <p:sp>
        <p:nvSpPr>
          <p:cNvPr id="5" name="TextBox 4"/>
          <p:cNvSpPr txBox="1"/>
          <p:nvPr/>
        </p:nvSpPr>
        <p:spPr>
          <a:xfrm>
            <a:off x="2444620" y="1418253"/>
            <a:ext cx="8208691" cy="508578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John Melko</a:t>
            </a:r>
          </a:p>
          <a:p>
            <a:r>
              <a:rPr lang="en-US" b="1" dirty="0" smtClean="0"/>
              <a:t>FOLEY &amp; LARNDER LLP – Partner</a:t>
            </a:r>
          </a:p>
          <a:p>
            <a:endParaRPr lang="en-US" dirty="0"/>
          </a:p>
          <a:p>
            <a:r>
              <a:rPr lang="en-US" sz="1400" dirty="0" smtClean="0">
                <a:effectLst/>
              </a:rPr>
              <a:t>John </a:t>
            </a:r>
            <a:r>
              <a:rPr lang="en-US" sz="1400" dirty="0" err="1" smtClean="0">
                <a:effectLst/>
              </a:rPr>
              <a:t>Melko's</a:t>
            </a:r>
            <a:r>
              <a:rPr lang="en-US" sz="1400" dirty="0" smtClean="0">
                <a:effectLst/>
              </a:rPr>
              <a:t> practice focuses on complex sales, acquisitions, bankruptcies and financings in the energy sector throughout the United States, as well as shipping-related issues in both foreign and domestic cases and financings. John has years of cross-border and multinational experience with oil and gas exploration and production, refining and marketing, airlines, telecommunications, electric utilities, manufacturing, retail, rig and ship finance, mass torts and asset-backed securities. He has represented:</a:t>
            </a:r>
          </a:p>
          <a:p>
            <a:endParaRPr lang="en-US" sz="1400" dirty="0" smtClean="0">
              <a:effectLst/>
            </a:endParaRPr>
          </a:p>
          <a:p>
            <a:pPr lvl="1">
              <a:buFont typeface="Arial" panose="020B0604020202020204" pitchFamily="34" charset="0"/>
              <a:buChar char="•"/>
            </a:pPr>
            <a:r>
              <a:rPr lang="en-US" sz="1400" dirty="0" smtClean="0">
                <a:effectLst/>
              </a:rPr>
              <a:t>  Borrowers and debtors in possession</a:t>
            </a:r>
          </a:p>
          <a:p>
            <a:pPr lvl="1">
              <a:buFont typeface="Arial" panose="020B0604020202020204" pitchFamily="34" charset="0"/>
              <a:buChar char="•"/>
            </a:pPr>
            <a:r>
              <a:rPr lang="en-US" sz="1400" dirty="0" smtClean="0">
                <a:effectLst/>
              </a:rPr>
              <a:t>  Creditors and creditors' committees</a:t>
            </a:r>
          </a:p>
          <a:p>
            <a:pPr lvl="1">
              <a:buFont typeface="Arial" panose="020B0604020202020204" pitchFamily="34" charset="0"/>
              <a:buChar char="•"/>
            </a:pPr>
            <a:r>
              <a:rPr lang="en-US" sz="1400" dirty="0" smtClean="0">
                <a:effectLst/>
              </a:rPr>
              <a:t>  Securitized noteholders</a:t>
            </a:r>
          </a:p>
          <a:p>
            <a:pPr lvl="1">
              <a:buFont typeface="Arial" panose="020B0604020202020204" pitchFamily="34" charset="0"/>
              <a:buChar char="•"/>
            </a:pPr>
            <a:r>
              <a:rPr lang="en-US" sz="1400" dirty="0" smtClean="0">
                <a:effectLst/>
              </a:rPr>
              <a:t>  Trustees</a:t>
            </a:r>
          </a:p>
          <a:p>
            <a:pPr lvl="1">
              <a:buFont typeface="Arial" panose="020B0604020202020204" pitchFamily="34" charset="0"/>
              <a:buChar char="•"/>
            </a:pPr>
            <a:r>
              <a:rPr lang="en-US" sz="1400" dirty="0" smtClean="0">
                <a:effectLst/>
              </a:rPr>
              <a:t>  Investors</a:t>
            </a:r>
          </a:p>
          <a:p>
            <a:pPr lvl="1">
              <a:buFont typeface="Arial" panose="020B0604020202020204" pitchFamily="34" charset="0"/>
              <a:buChar char="•"/>
            </a:pPr>
            <a:r>
              <a:rPr lang="en-US" sz="1400" dirty="0" smtClean="0">
                <a:effectLst/>
              </a:rPr>
              <a:t>  Buyers of assets and businesses in and out of restructuring or bankruptcy settings</a:t>
            </a:r>
          </a:p>
          <a:p>
            <a:r>
              <a:rPr lang="en-US" sz="1400" dirty="0" smtClean="0">
                <a:effectLst/>
              </a:rPr>
              <a:t/>
            </a:r>
            <a:br>
              <a:rPr lang="en-US" sz="1400" dirty="0" smtClean="0">
                <a:effectLst/>
              </a:rPr>
            </a:br>
            <a:r>
              <a:rPr lang="en-US" sz="1400" dirty="0" smtClean="0">
                <a:effectLst/>
              </a:rPr>
              <a:t>​Throughout his career, John has helped guide clients through dislocations in the energy, shipping, telecommunication, real estate and health care markets, utilizing chapter 7, chapter 11, and chapter 15 procedures.</a:t>
            </a:r>
            <a:br>
              <a:rPr lang="en-US" sz="1400" dirty="0" smtClean="0">
                <a:effectLst/>
              </a:rPr>
            </a:br>
            <a:r>
              <a:rPr lang="en-US" sz="1400" dirty="0" smtClean="0">
                <a:effectLst/>
              </a:rPr>
              <a:t/>
            </a:r>
            <a:br>
              <a:rPr lang="en-US" sz="1400" dirty="0" smtClean="0">
                <a:effectLst/>
              </a:rPr>
            </a:br>
            <a:r>
              <a:rPr lang="en-US" sz="1400" dirty="0" smtClean="0">
                <a:effectLst/>
              </a:rPr>
              <a:t>John also serves as co-chair of the firm's Bankruptcy &amp; Business Reorganizations Practice and vice-chair of the firm’s Oil &amp; Gas Industry Team.</a:t>
            </a:r>
            <a:endParaRPr lang="en-US" sz="1400" dirty="0"/>
          </a:p>
        </p:txBody>
      </p:sp>
    </p:spTree>
    <p:extLst>
      <p:ext uri="{BB962C8B-B14F-4D97-AF65-F5344CB8AC3E}">
        <p14:creationId xmlns:p14="http://schemas.microsoft.com/office/powerpoint/2010/main" val="3736561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2105" y="2043404"/>
            <a:ext cx="8490857" cy="1569660"/>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rPr>
              <a:t>II.    </a:t>
            </a:r>
            <a:endParaRPr lang="en-US" sz="3200" b="1" dirty="0" smtClean="0">
              <a:effectLst>
                <a:outerShdw blurRad="38100" dist="38100" dir="2700000" algn="tl">
                  <a:srgbClr val="000000">
                    <a:alpha val="43137"/>
                  </a:srgbClr>
                </a:outerShdw>
              </a:effectLst>
            </a:endParaRPr>
          </a:p>
          <a:p>
            <a:pPr algn="ctr"/>
            <a:r>
              <a:rPr lang="en-US" sz="3200" b="1" dirty="0" smtClean="0">
                <a:effectLst>
                  <a:outerShdw blurRad="38100" dist="38100" dir="2700000" algn="tl">
                    <a:srgbClr val="000000">
                      <a:alpha val="43137"/>
                    </a:srgbClr>
                  </a:outerShdw>
                </a:effectLst>
              </a:rPr>
              <a:t>Quick </a:t>
            </a:r>
            <a:r>
              <a:rPr lang="en-US" sz="3200" b="1" dirty="0">
                <a:effectLst>
                  <a:outerShdw blurRad="38100" dist="38100" dir="2700000" algn="tl">
                    <a:srgbClr val="000000">
                      <a:alpha val="43137"/>
                    </a:srgbClr>
                  </a:outerShdw>
                </a:effectLst>
              </a:rPr>
              <a:t>Overview of the Oil &amp; Gas Industry </a:t>
            </a:r>
            <a:endParaRPr lang="en-US" sz="3200" b="1" dirty="0" smtClean="0">
              <a:effectLst>
                <a:outerShdw blurRad="38100" dist="38100" dir="2700000" algn="tl">
                  <a:srgbClr val="000000">
                    <a:alpha val="43137"/>
                  </a:srgbClr>
                </a:outerShdw>
              </a:effectLst>
            </a:endParaRPr>
          </a:p>
          <a:p>
            <a:pPr algn="ct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4723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p:cNvSpPr/>
          <p:nvPr/>
        </p:nvSpPr>
        <p:spPr>
          <a:xfrm>
            <a:off x="1221971" y="590205"/>
            <a:ext cx="9950333" cy="4893647"/>
          </a:xfrm>
          <a:prstGeom prst="rect">
            <a:avLst/>
          </a:prstGeom>
        </p:spPr>
        <p:txBody>
          <a:bodyPr wrap="square">
            <a:spAutoFit/>
          </a:bodyPr>
          <a:lstStyle/>
          <a:p>
            <a:pPr indent="457200" algn="ctr"/>
            <a:r>
              <a:rPr lang="en-US" sz="32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WHAT AFFECTS VALUE</a:t>
            </a:r>
            <a:r>
              <a:rPr lang="en-US" sz="36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36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cs typeface="Arial" panose="020B0604020202020204" pitchFamily="34" charset="0"/>
              </a:rPr>
              <a:t> </a:t>
            </a:r>
            <a:r>
              <a:rPr lang="en-US" sz="2800" dirty="0">
                <a:latin typeface="Arial" panose="020B0604020202020204" pitchFamily="34" charset="0"/>
                <a:ea typeface="Calibri" panose="020F0502020204030204" pitchFamily="34" charset="0"/>
                <a:cs typeface="Arial" panose="020B0604020202020204" pitchFamily="34" charset="0"/>
              </a:rPr>
              <a:t>            </a:t>
            </a: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	</a:t>
            </a:r>
            <a:r>
              <a:rPr lang="en-US" sz="2000" b="1" dirty="0" smtClean="0">
                <a:latin typeface="Arial" panose="020B0604020202020204" pitchFamily="34" charset="0"/>
                <a:ea typeface="Calibri" panose="020F0502020204030204" pitchFamily="34" charset="0"/>
                <a:cs typeface="Arial" panose="020B0604020202020204" pitchFamily="34" charset="0"/>
              </a:rPr>
              <a:t>Commodity </a:t>
            </a:r>
            <a:r>
              <a:rPr lang="en-US" sz="2000" b="1" dirty="0">
                <a:latin typeface="Arial" panose="020B0604020202020204" pitchFamily="34" charset="0"/>
                <a:ea typeface="Calibri" panose="020F0502020204030204" pitchFamily="34" charset="0"/>
                <a:cs typeface="Arial" panose="020B0604020202020204" pitchFamily="34" charset="0"/>
              </a:rPr>
              <a:t>price</a:t>
            </a:r>
          </a:p>
          <a:p>
            <a:pPr marL="285750" indent="-285750">
              <a:buFont typeface="Arial" panose="020B0604020202020204" pitchFamily="34" charset="0"/>
              <a:buChar char="•"/>
            </a:pPr>
            <a:r>
              <a:rPr lang="en-US" sz="2000" b="1" dirty="0" smtClean="0">
                <a:latin typeface="Arial" panose="020B0604020202020204" pitchFamily="34" charset="0"/>
                <a:ea typeface="Calibri" panose="020F0502020204030204" pitchFamily="34" charset="0"/>
                <a:cs typeface="Arial" panose="020B0604020202020204" pitchFamily="34" charset="0"/>
              </a:rPr>
              <a:t>  Performance </a:t>
            </a:r>
            <a:r>
              <a:rPr lang="en-US" sz="2000" b="1" dirty="0">
                <a:latin typeface="Arial" panose="020B0604020202020204" pitchFamily="34" charset="0"/>
                <a:ea typeface="Calibri" panose="020F0502020204030204" pitchFamily="34" charset="0"/>
                <a:cs typeface="Arial" panose="020B0604020202020204" pitchFamily="34" charset="0"/>
              </a:rPr>
              <a:t>– are the wells performing as forecast</a:t>
            </a:r>
          </a:p>
          <a:p>
            <a:pPr marL="285750" indent="-285750">
              <a:buFont typeface="Arial" panose="020B0604020202020204" pitchFamily="34" charset="0"/>
              <a:buChar char="•"/>
            </a:pPr>
            <a:r>
              <a:rPr lang="en-US" sz="2000" b="1" dirty="0" smtClean="0">
                <a:latin typeface="Arial" panose="020B0604020202020204" pitchFamily="34" charset="0"/>
                <a:ea typeface="Calibri" panose="020F0502020204030204" pitchFamily="34" charset="0"/>
                <a:cs typeface="Arial" panose="020B0604020202020204" pitchFamily="34" charset="0"/>
              </a:rPr>
              <a:t>  Volume</a:t>
            </a:r>
            <a:r>
              <a:rPr lang="en-US" sz="2000" b="1" dirty="0">
                <a:latin typeface="Arial" panose="020B0604020202020204" pitchFamily="34" charset="0"/>
                <a:ea typeface="Calibri" panose="020F0502020204030204" pitchFamily="34" charset="0"/>
                <a:cs typeface="Arial" panose="020B0604020202020204" pitchFamily="34" charset="0"/>
              </a:rPr>
              <a:t>:</a:t>
            </a:r>
          </a:p>
          <a:p>
            <a:pPr marL="457200" marR="0" indent="457200">
              <a:spcBef>
                <a:spcPts val="0"/>
              </a:spcBef>
              <a:spcAft>
                <a:spcPts val="0"/>
              </a:spcAft>
            </a:pPr>
            <a:r>
              <a:rPr lang="en-US" sz="2000" b="1" dirty="0" smtClean="0">
                <a:latin typeface="Arial" panose="020B0604020202020204" pitchFamily="34" charset="0"/>
                <a:ea typeface="Calibri" panose="020F0502020204030204" pitchFamily="34" charset="0"/>
                <a:cs typeface="Arial" panose="020B0604020202020204" pitchFamily="34" charset="0"/>
              </a:rPr>
              <a:t> Loss </a:t>
            </a:r>
            <a:r>
              <a:rPr lang="en-US" sz="2000" b="1" dirty="0">
                <a:latin typeface="Arial" panose="020B0604020202020204" pitchFamily="34" charset="0"/>
                <a:ea typeface="Calibri" panose="020F0502020204030204" pitchFamily="34" charset="0"/>
                <a:cs typeface="Arial" panose="020B0604020202020204" pitchFamily="34" charset="0"/>
              </a:rPr>
              <a:t>of production</a:t>
            </a:r>
          </a:p>
          <a:p>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smtClean="0">
                <a:latin typeface="Arial" panose="020B0604020202020204" pitchFamily="34" charset="0"/>
                <a:ea typeface="Calibri" panose="020F0502020204030204" pitchFamily="34" charset="0"/>
                <a:cs typeface="Arial" panose="020B0604020202020204" pitchFamily="34" charset="0"/>
              </a:rPr>
              <a:t>Failure </a:t>
            </a:r>
            <a:r>
              <a:rPr lang="en-US" sz="2000" b="1" dirty="0">
                <a:latin typeface="Arial" panose="020B0604020202020204" pitchFamily="34" charset="0"/>
                <a:ea typeface="Calibri" panose="020F0502020204030204" pitchFamily="34" charset="0"/>
                <a:cs typeface="Arial" panose="020B0604020202020204" pitchFamily="34" charset="0"/>
              </a:rPr>
              <a:t>to maintain properties</a:t>
            </a:r>
          </a:p>
          <a:p>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smtClean="0">
                <a:latin typeface="Arial" panose="020B0604020202020204" pitchFamily="34" charset="0"/>
                <a:ea typeface="Calibri" panose="020F0502020204030204" pitchFamily="34" charset="0"/>
                <a:cs typeface="Arial" panose="020B0604020202020204" pitchFamily="34" charset="0"/>
              </a:rPr>
              <a:t>Loss </a:t>
            </a:r>
            <a:r>
              <a:rPr lang="en-US" sz="2000" b="1" dirty="0">
                <a:latin typeface="Arial" panose="020B0604020202020204" pitchFamily="34" charset="0"/>
                <a:ea typeface="Calibri" panose="020F0502020204030204" pitchFamily="34" charset="0"/>
                <a:cs typeface="Arial" panose="020B0604020202020204" pitchFamily="34" charset="0"/>
              </a:rPr>
              <a:t>of leases entirely due to failure to drill within primary </a:t>
            </a:r>
            <a:r>
              <a:rPr lang="en-US" sz="2000" b="1" dirty="0" smtClean="0">
                <a:latin typeface="Arial" panose="020B0604020202020204" pitchFamily="34" charset="0"/>
                <a:ea typeface="Calibri" panose="020F0502020204030204" pitchFamily="34" charset="0"/>
                <a:cs typeface="Arial" panose="020B0604020202020204" pitchFamily="34" charset="0"/>
              </a:rPr>
              <a:t>    		   		        term </a:t>
            </a:r>
            <a:r>
              <a:rPr lang="en-US" sz="2000" b="1" dirty="0">
                <a:latin typeface="Arial" panose="020B0604020202020204" pitchFamily="34" charset="0"/>
                <a:ea typeface="Calibri" panose="020F0502020204030204" pitchFamily="34" charset="0"/>
                <a:cs typeface="Arial" panose="020B0604020202020204" pitchFamily="34" charset="0"/>
              </a:rPr>
              <a:t>and </a:t>
            </a:r>
            <a:r>
              <a:rPr lang="en-US" sz="2000" b="1" dirty="0" smtClean="0">
                <a:latin typeface="Arial" panose="020B0604020202020204" pitchFamily="34" charset="0"/>
                <a:ea typeface="Calibri" panose="020F0502020204030204" pitchFamily="34" charset="0"/>
                <a:cs typeface="Arial" panose="020B0604020202020204" pitchFamily="34" charset="0"/>
              </a:rPr>
              <a:t>extensions</a:t>
            </a:r>
            <a:endParaRPr lang="en-US" sz="2000" b="1" dirty="0">
              <a:latin typeface="Arial" panose="020B0604020202020204" pitchFamily="34" charset="0"/>
              <a:ea typeface="Calibri" panose="020F0502020204030204" pitchFamily="34" charset="0"/>
              <a:cs typeface="Arial" panose="020B0604020202020204" pitchFamily="34" charset="0"/>
            </a:endParaRPr>
          </a:p>
          <a:p>
            <a:r>
              <a:rPr lang="en-US" sz="2000" b="1" dirty="0">
                <a:latin typeface="Arial" panose="020B0604020202020204" pitchFamily="34" charset="0"/>
                <a:ea typeface="Calibri" panose="020F0502020204030204" pitchFamily="34" charset="0"/>
                <a:cs typeface="Arial" panose="020B0604020202020204" pitchFamily="34" charset="0"/>
              </a:rPr>
              <a:t>              </a:t>
            </a:r>
            <a:r>
              <a:rPr lang="en-US" sz="2000" b="1" dirty="0" smtClean="0">
                <a:latin typeface="Arial" panose="020B0604020202020204" pitchFamily="34" charset="0"/>
                <a:ea typeface="Calibri" panose="020F0502020204030204" pitchFamily="34" charset="0"/>
                <a:cs typeface="Arial" panose="020B0604020202020204" pitchFamily="34" charset="0"/>
              </a:rPr>
              <a:t>Loss </a:t>
            </a:r>
            <a:r>
              <a:rPr lang="en-US" sz="2000" b="1" dirty="0">
                <a:latin typeface="Arial" panose="020B0604020202020204" pitchFamily="34" charset="0"/>
                <a:ea typeface="Calibri" panose="020F0502020204030204" pitchFamily="34" charset="0"/>
                <a:cs typeface="Arial" panose="020B0604020202020204" pitchFamily="34" charset="0"/>
              </a:rPr>
              <a:t>of leases/retention of acreage regarding failure to </a:t>
            </a:r>
            <a:r>
              <a:rPr lang="en-US" sz="2000" b="1" dirty="0" smtClean="0">
                <a:latin typeface="Arial" panose="020B0604020202020204" pitchFamily="34" charset="0"/>
                <a:ea typeface="Calibri" panose="020F0502020204030204" pitchFamily="34" charset="0"/>
                <a:cs typeface="Arial" panose="020B0604020202020204" pitchFamily="34" charset="0"/>
              </a:rPr>
              <a:t>meet drilling 			 commitment</a:t>
            </a:r>
          </a:p>
          <a:p>
            <a:pPr marL="285750" indent="-285750">
              <a:buFont typeface="Arial" panose="020B0604020202020204" pitchFamily="34" charset="0"/>
              <a:buChar char="•"/>
            </a:pPr>
            <a:r>
              <a:rPr lang="en-US" sz="2000" b="1" dirty="0" smtClean="0">
                <a:latin typeface="Arial" panose="020B0604020202020204" pitchFamily="34" charset="0"/>
                <a:ea typeface="Calibri" panose="020F0502020204030204" pitchFamily="34" charset="0"/>
                <a:cs typeface="Arial" panose="020B0604020202020204" pitchFamily="34" charset="0"/>
              </a:rPr>
              <a:t>Other </a:t>
            </a:r>
            <a:r>
              <a:rPr lang="en-US" sz="2000" b="1" dirty="0">
                <a:latin typeface="Arial" panose="020B0604020202020204" pitchFamily="34" charset="0"/>
                <a:ea typeface="Calibri" panose="020F0502020204030204" pitchFamily="34" charset="0"/>
                <a:cs typeface="Arial" panose="020B0604020202020204" pitchFamily="34" charset="0"/>
              </a:rPr>
              <a:t>:</a:t>
            </a:r>
          </a:p>
          <a:p>
            <a:pPr marL="457200" marR="0" indent="457200">
              <a:spcBef>
                <a:spcPts val="0"/>
              </a:spcBef>
              <a:spcAft>
                <a:spcPts val="0"/>
              </a:spcAft>
            </a:pPr>
            <a:r>
              <a:rPr lang="en-US" sz="2000" b="1" dirty="0" smtClean="0">
                <a:latin typeface="Arial" panose="020B0604020202020204" pitchFamily="34" charset="0"/>
                <a:ea typeface="Calibri" panose="020F0502020204030204" pitchFamily="34" charset="0"/>
                <a:cs typeface="Arial" panose="020B0604020202020204" pitchFamily="34" charset="0"/>
              </a:rPr>
              <a:t> Gathering </a:t>
            </a:r>
            <a:r>
              <a:rPr lang="en-US" sz="2000" b="1" dirty="0">
                <a:latin typeface="Arial" panose="020B0604020202020204" pitchFamily="34" charset="0"/>
                <a:ea typeface="Calibri" panose="020F0502020204030204" pitchFamily="34" charset="0"/>
                <a:cs typeface="Arial" panose="020B0604020202020204" pitchFamily="34" charset="0"/>
              </a:rPr>
              <a:t>&amp; processing contracts</a:t>
            </a:r>
          </a:p>
          <a:p>
            <a:pPr marL="457200" marR="0" indent="457200">
              <a:spcBef>
                <a:spcPts val="0"/>
              </a:spcBef>
              <a:spcAft>
                <a:spcPts val="0"/>
              </a:spcAft>
            </a:pPr>
            <a:r>
              <a:rPr lang="en-US" sz="2000" b="1" dirty="0" smtClean="0">
                <a:latin typeface="Arial" panose="020B0604020202020204" pitchFamily="34" charset="0"/>
                <a:ea typeface="Calibri" panose="020F0502020204030204" pitchFamily="34" charset="0"/>
                <a:cs typeface="Arial" panose="020B0604020202020204" pitchFamily="34" charset="0"/>
              </a:rPr>
              <a:t> FERC </a:t>
            </a:r>
            <a:r>
              <a:rPr lang="en-US" sz="2000" b="1" dirty="0">
                <a:latin typeface="Arial" panose="020B0604020202020204" pitchFamily="34" charset="0"/>
                <a:ea typeface="Calibri" panose="020F0502020204030204" pitchFamily="34" charset="0"/>
                <a:cs typeface="Arial" panose="020B0604020202020204" pitchFamily="34" charset="0"/>
              </a:rPr>
              <a:t>regulated transportation contracts</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1422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JefLogoReg"/>
</p:tagLst>
</file>

<file path=ppt/tags/tag10.xml><?xml version="1.0" encoding="utf-8"?>
<p:tagLst xmlns:a="http://schemas.openxmlformats.org/drawingml/2006/main" xmlns:r="http://schemas.openxmlformats.org/officeDocument/2006/relationships" xmlns:p="http://schemas.openxmlformats.org/presentationml/2006/main">
  <p:tag name="TYPE" val="ContentBox"/>
</p:tagLst>
</file>

<file path=ppt/tags/tag100.xml><?xml version="1.0" encoding="utf-8"?>
<p:tagLst xmlns:a="http://schemas.openxmlformats.org/drawingml/2006/main" xmlns:r="http://schemas.openxmlformats.org/officeDocument/2006/relationships" xmlns:p="http://schemas.openxmlformats.org/presentationml/2006/main">
  <p:tag name="TYPE" val="KeyPointsBox"/>
</p:tagLst>
</file>

<file path=ppt/tags/tag101.xml><?xml version="1.0" encoding="utf-8"?>
<p:tagLst xmlns:a="http://schemas.openxmlformats.org/drawingml/2006/main" xmlns:r="http://schemas.openxmlformats.org/officeDocument/2006/relationships" xmlns:p="http://schemas.openxmlformats.org/presentationml/2006/main">
  <p:tag name="TYPE" val="ContentBox"/>
</p:tagLst>
</file>

<file path=ppt/tags/tag102.xml><?xml version="1.0" encoding="utf-8"?>
<p:tagLst xmlns:a="http://schemas.openxmlformats.org/drawingml/2006/main" xmlns:r="http://schemas.openxmlformats.org/officeDocument/2006/relationships" xmlns:p="http://schemas.openxmlformats.org/presentationml/2006/main">
  <p:tag name="TYPE" val="FootNote"/>
</p:tagLst>
</file>

<file path=ppt/tags/tag103.xml><?xml version="1.0" encoding="utf-8"?>
<p:tagLst xmlns:a="http://schemas.openxmlformats.org/drawingml/2006/main" xmlns:r="http://schemas.openxmlformats.org/officeDocument/2006/relationships" xmlns:p="http://schemas.openxmlformats.org/presentationml/2006/main">
  <p:tag name="TYPE" val="SlideSubTitle"/>
</p:tagLst>
</file>

<file path=ppt/tags/tag104.xml><?xml version="1.0" encoding="utf-8"?>
<p:tagLst xmlns:a="http://schemas.openxmlformats.org/drawingml/2006/main" xmlns:r="http://schemas.openxmlformats.org/officeDocument/2006/relationships" xmlns:p="http://schemas.openxmlformats.org/presentationml/2006/main">
  <p:tag name="TYPE" val="ContentBox"/>
</p:tagLst>
</file>

<file path=ppt/tags/tag105.xml><?xml version="1.0" encoding="utf-8"?>
<p:tagLst xmlns:a="http://schemas.openxmlformats.org/drawingml/2006/main" xmlns:r="http://schemas.openxmlformats.org/officeDocument/2006/relationships" xmlns:p="http://schemas.openxmlformats.org/presentationml/2006/main">
  <p:tag name="TYPE" val="ContentBox"/>
</p:tagLst>
</file>

<file path=ppt/tags/tag106.xml><?xml version="1.0" encoding="utf-8"?>
<p:tagLst xmlns:a="http://schemas.openxmlformats.org/drawingml/2006/main" xmlns:r="http://schemas.openxmlformats.org/officeDocument/2006/relationships" xmlns:p="http://schemas.openxmlformats.org/presentationml/2006/main">
  <p:tag name="TYPE" val="ContentBox"/>
</p:tagLst>
</file>

<file path=ppt/tags/tag107.xml><?xml version="1.0" encoding="utf-8"?>
<p:tagLst xmlns:a="http://schemas.openxmlformats.org/drawingml/2006/main" xmlns:r="http://schemas.openxmlformats.org/officeDocument/2006/relationships" xmlns:p="http://schemas.openxmlformats.org/presentationml/2006/main">
  <p:tag name="TYPE" val="KeyPointsBox"/>
</p:tagLst>
</file>

<file path=ppt/tags/tag108.xml><?xml version="1.0" encoding="utf-8"?>
<p:tagLst xmlns:a="http://schemas.openxmlformats.org/drawingml/2006/main" xmlns:r="http://schemas.openxmlformats.org/officeDocument/2006/relationships" xmlns:p="http://schemas.openxmlformats.org/presentationml/2006/main">
  <p:tag name="TYPE" val="ContentBox"/>
</p:tagLst>
</file>

<file path=ppt/tags/tag109.xml><?xml version="1.0" encoding="utf-8"?>
<p:tagLst xmlns:a="http://schemas.openxmlformats.org/drawingml/2006/main" xmlns:r="http://schemas.openxmlformats.org/officeDocument/2006/relationships" xmlns:p="http://schemas.openxmlformats.org/presentationml/2006/main">
  <p:tag name="TYPE" val="FootNote"/>
</p:tagLst>
</file>

<file path=ppt/tags/tag11.xml><?xml version="1.0" encoding="utf-8"?>
<p:tagLst xmlns:a="http://schemas.openxmlformats.org/drawingml/2006/main" xmlns:r="http://schemas.openxmlformats.org/officeDocument/2006/relationships" xmlns:p="http://schemas.openxmlformats.org/presentationml/2006/main">
  <p:tag name="TYPE" val="FootNote"/>
</p:tagLst>
</file>

<file path=ppt/tags/tag110.xml><?xml version="1.0" encoding="utf-8"?>
<p:tagLst xmlns:a="http://schemas.openxmlformats.org/drawingml/2006/main" xmlns:r="http://schemas.openxmlformats.org/officeDocument/2006/relationships" xmlns:p="http://schemas.openxmlformats.org/presentationml/2006/main">
  <p:tag name="TYPE" val="SlideSubTitle"/>
</p:tagLst>
</file>

<file path=ppt/tags/tag111.xml><?xml version="1.0" encoding="utf-8"?>
<p:tagLst xmlns:a="http://schemas.openxmlformats.org/drawingml/2006/main" xmlns:r="http://schemas.openxmlformats.org/officeDocument/2006/relationships" xmlns:p="http://schemas.openxmlformats.org/presentationml/2006/main">
  <p:tag name="TYPE" val="ContentBox"/>
</p:tagLst>
</file>

<file path=ppt/tags/tag112.xml><?xml version="1.0" encoding="utf-8"?>
<p:tagLst xmlns:a="http://schemas.openxmlformats.org/drawingml/2006/main" xmlns:r="http://schemas.openxmlformats.org/officeDocument/2006/relationships" xmlns:p="http://schemas.openxmlformats.org/presentationml/2006/main">
  <p:tag name="TYPE" val="ContentBox"/>
  <p:tag name="INLINETEXTSHAPEGUID" val="1e45a718-d7ee-4d9b-830e-fe742fee5275"/>
</p:tagLst>
</file>

<file path=ppt/tags/tag113.xml><?xml version="1.0" encoding="utf-8"?>
<p:tagLst xmlns:a="http://schemas.openxmlformats.org/drawingml/2006/main" xmlns:r="http://schemas.openxmlformats.org/officeDocument/2006/relationships" xmlns:p="http://schemas.openxmlformats.org/presentationml/2006/main">
  <p:tag name="TYPE" val="KeyPointsBox"/>
</p:tagLst>
</file>

<file path=ppt/tags/tag114.xml><?xml version="1.0" encoding="utf-8"?>
<p:tagLst xmlns:a="http://schemas.openxmlformats.org/drawingml/2006/main" xmlns:r="http://schemas.openxmlformats.org/officeDocument/2006/relationships" xmlns:p="http://schemas.openxmlformats.org/presentationml/2006/main">
  <p:tag name="TYPE" val="ContentBox"/>
</p:tagLst>
</file>

<file path=ppt/tags/tag115.xml><?xml version="1.0" encoding="utf-8"?>
<p:tagLst xmlns:a="http://schemas.openxmlformats.org/drawingml/2006/main" xmlns:r="http://schemas.openxmlformats.org/officeDocument/2006/relationships" xmlns:p="http://schemas.openxmlformats.org/presentationml/2006/main">
  <p:tag name="TYPE" val="ContentBox"/>
</p:tagLst>
</file>

<file path=ppt/tags/tag116.xml><?xml version="1.0" encoding="utf-8"?>
<p:tagLst xmlns:a="http://schemas.openxmlformats.org/drawingml/2006/main" xmlns:r="http://schemas.openxmlformats.org/officeDocument/2006/relationships" xmlns:p="http://schemas.openxmlformats.org/presentationml/2006/main">
  <p:tag name="TYPE" val="ContentBox"/>
</p:tagLst>
</file>

<file path=ppt/tags/tag117.xml><?xml version="1.0" encoding="utf-8"?>
<p:tagLst xmlns:a="http://schemas.openxmlformats.org/drawingml/2006/main" xmlns:r="http://schemas.openxmlformats.org/officeDocument/2006/relationships" xmlns:p="http://schemas.openxmlformats.org/presentationml/2006/main">
  <p:tag name="TYPE" val="FootNote"/>
</p:tagLst>
</file>

<file path=ppt/tags/tag118.xml><?xml version="1.0" encoding="utf-8"?>
<p:tagLst xmlns:a="http://schemas.openxmlformats.org/drawingml/2006/main" xmlns:r="http://schemas.openxmlformats.org/officeDocument/2006/relationships" xmlns:p="http://schemas.openxmlformats.org/presentationml/2006/main">
  <p:tag name="TYPE" val="SlideSubTitle"/>
</p:tagLst>
</file>

<file path=ppt/tags/tag119.xml><?xml version="1.0" encoding="utf-8"?>
<p:tagLst xmlns:a="http://schemas.openxmlformats.org/drawingml/2006/main" xmlns:r="http://schemas.openxmlformats.org/officeDocument/2006/relationships" xmlns:p="http://schemas.openxmlformats.org/presentationml/2006/main">
  <p:tag name="TYPE" val="KeyPointsBox"/>
</p:tagLst>
</file>

<file path=ppt/tags/tag12.xml><?xml version="1.0" encoding="utf-8"?>
<p:tagLst xmlns:a="http://schemas.openxmlformats.org/drawingml/2006/main" xmlns:r="http://schemas.openxmlformats.org/officeDocument/2006/relationships" xmlns:p="http://schemas.openxmlformats.org/presentationml/2006/main">
  <p:tag name="TYPE" val="SlideSubTitle"/>
</p:tagLst>
</file>

<file path=ppt/tags/tag120.xml><?xml version="1.0" encoding="utf-8"?>
<p:tagLst xmlns:a="http://schemas.openxmlformats.org/drawingml/2006/main" xmlns:r="http://schemas.openxmlformats.org/officeDocument/2006/relationships" xmlns:p="http://schemas.openxmlformats.org/presentationml/2006/main">
  <p:tag name="TYPE" val="ContentBox"/>
</p:tagLst>
</file>

<file path=ppt/tags/tag121.xml><?xml version="1.0" encoding="utf-8"?>
<p:tagLst xmlns:a="http://schemas.openxmlformats.org/drawingml/2006/main" xmlns:r="http://schemas.openxmlformats.org/officeDocument/2006/relationships" xmlns:p="http://schemas.openxmlformats.org/presentationml/2006/main">
  <p:tag name="TYPE" val="FootNote"/>
</p:tagLst>
</file>

<file path=ppt/tags/tag122.xml><?xml version="1.0" encoding="utf-8"?>
<p:tagLst xmlns:a="http://schemas.openxmlformats.org/drawingml/2006/main" xmlns:r="http://schemas.openxmlformats.org/officeDocument/2006/relationships" xmlns:p="http://schemas.openxmlformats.org/presentationml/2006/main">
  <p:tag name="TYPE" val="SlideSubTitle"/>
</p:tagLst>
</file>

<file path=ppt/tags/tag123.xml><?xml version="1.0" encoding="utf-8"?>
<p:tagLst xmlns:a="http://schemas.openxmlformats.org/drawingml/2006/main" xmlns:r="http://schemas.openxmlformats.org/officeDocument/2006/relationships" xmlns:p="http://schemas.openxmlformats.org/presentationml/2006/main">
  <p:tag name="TYPE" val="KeyPointsBox"/>
</p:tagLst>
</file>

<file path=ppt/tags/tag124.xml><?xml version="1.0" encoding="utf-8"?>
<p:tagLst xmlns:a="http://schemas.openxmlformats.org/drawingml/2006/main" xmlns:r="http://schemas.openxmlformats.org/officeDocument/2006/relationships" xmlns:p="http://schemas.openxmlformats.org/presentationml/2006/main">
  <p:tag name="TYPE" val="ContentBox"/>
</p:tagLst>
</file>

<file path=ppt/tags/tag125.xml><?xml version="1.0" encoding="utf-8"?>
<p:tagLst xmlns:a="http://schemas.openxmlformats.org/drawingml/2006/main" xmlns:r="http://schemas.openxmlformats.org/officeDocument/2006/relationships" xmlns:p="http://schemas.openxmlformats.org/presentationml/2006/main">
  <p:tag name="TYPE" val="ContentBox"/>
</p:tagLst>
</file>

<file path=ppt/tags/tag126.xml><?xml version="1.0" encoding="utf-8"?>
<p:tagLst xmlns:a="http://schemas.openxmlformats.org/drawingml/2006/main" xmlns:r="http://schemas.openxmlformats.org/officeDocument/2006/relationships" xmlns:p="http://schemas.openxmlformats.org/presentationml/2006/main">
  <p:tag name="TYPE" val="ContentBox"/>
</p:tagLst>
</file>

<file path=ppt/tags/tag127.xml><?xml version="1.0" encoding="utf-8"?>
<p:tagLst xmlns:a="http://schemas.openxmlformats.org/drawingml/2006/main" xmlns:r="http://schemas.openxmlformats.org/officeDocument/2006/relationships" xmlns:p="http://schemas.openxmlformats.org/presentationml/2006/main">
  <p:tag name="TYPE" val="FootNote"/>
</p:tagLst>
</file>

<file path=ppt/tags/tag128.xml><?xml version="1.0" encoding="utf-8"?>
<p:tagLst xmlns:a="http://schemas.openxmlformats.org/drawingml/2006/main" xmlns:r="http://schemas.openxmlformats.org/officeDocument/2006/relationships" xmlns:p="http://schemas.openxmlformats.org/presentationml/2006/main">
  <p:tag name="TYPE" val="SlideSubTitle"/>
</p:tagLst>
</file>

<file path=ppt/tags/tag129.xml><?xml version="1.0" encoding="utf-8"?>
<p:tagLst xmlns:a="http://schemas.openxmlformats.org/drawingml/2006/main" xmlns:r="http://schemas.openxmlformats.org/officeDocument/2006/relationships" xmlns:p="http://schemas.openxmlformats.org/presentationml/2006/main">
  <p:tag name="TYPE" val="KeyPointsBox"/>
</p:tagLst>
</file>

<file path=ppt/tags/tag13.xml><?xml version="1.0" encoding="utf-8"?>
<p:tagLst xmlns:a="http://schemas.openxmlformats.org/drawingml/2006/main" xmlns:r="http://schemas.openxmlformats.org/officeDocument/2006/relationships" xmlns:p="http://schemas.openxmlformats.org/presentationml/2006/main">
  <p:tag name="TYPE" val="KeyPointsBox"/>
</p:tagLst>
</file>

<file path=ppt/tags/tag130.xml><?xml version="1.0" encoding="utf-8"?>
<p:tagLst xmlns:a="http://schemas.openxmlformats.org/drawingml/2006/main" xmlns:r="http://schemas.openxmlformats.org/officeDocument/2006/relationships" xmlns:p="http://schemas.openxmlformats.org/presentationml/2006/main">
  <p:tag name="TYPE" val="ContentBox"/>
</p:tagLst>
</file>

<file path=ppt/tags/tag131.xml><?xml version="1.0" encoding="utf-8"?>
<p:tagLst xmlns:a="http://schemas.openxmlformats.org/drawingml/2006/main" xmlns:r="http://schemas.openxmlformats.org/officeDocument/2006/relationships" xmlns:p="http://schemas.openxmlformats.org/presentationml/2006/main">
  <p:tag name="TYPE" val="FootNote"/>
</p:tagLst>
</file>

<file path=ppt/tags/tag132.xml><?xml version="1.0" encoding="utf-8"?>
<p:tagLst xmlns:a="http://schemas.openxmlformats.org/drawingml/2006/main" xmlns:r="http://schemas.openxmlformats.org/officeDocument/2006/relationships" xmlns:p="http://schemas.openxmlformats.org/presentationml/2006/main">
  <p:tag name="TYPE" val="SlideSubTitle"/>
</p:tagLst>
</file>

<file path=ppt/tags/tag133.xml><?xml version="1.0" encoding="utf-8"?>
<p:tagLst xmlns:a="http://schemas.openxmlformats.org/drawingml/2006/main" xmlns:r="http://schemas.openxmlformats.org/officeDocument/2006/relationships" xmlns:p="http://schemas.openxmlformats.org/presentationml/2006/main">
  <p:tag name="TYPE" val="KeyPointsBox"/>
</p:tagLst>
</file>

<file path=ppt/tags/tag134.xml><?xml version="1.0" encoding="utf-8"?>
<p:tagLst xmlns:a="http://schemas.openxmlformats.org/drawingml/2006/main" xmlns:r="http://schemas.openxmlformats.org/officeDocument/2006/relationships" xmlns:p="http://schemas.openxmlformats.org/presentationml/2006/main">
  <p:tag name="TYPE" val="ContentBox"/>
</p:tagLst>
</file>

<file path=ppt/tags/tag135.xml><?xml version="1.0" encoding="utf-8"?>
<p:tagLst xmlns:a="http://schemas.openxmlformats.org/drawingml/2006/main" xmlns:r="http://schemas.openxmlformats.org/officeDocument/2006/relationships" xmlns:p="http://schemas.openxmlformats.org/presentationml/2006/main">
  <p:tag name="TYPE" val="ContentBox"/>
</p:tagLst>
</file>

<file path=ppt/tags/tag136.xml><?xml version="1.0" encoding="utf-8"?>
<p:tagLst xmlns:a="http://schemas.openxmlformats.org/drawingml/2006/main" xmlns:r="http://schemas.openxmlformats.org/officeDocument/2006/relationships" xmlns:p="http://schemas.openxmlformats.org/presentationml/2006/main">
  <p:tag name="TYPE" val="ContentBox"/>
</p:tagLst>
</file>

<file path=ppt/tags/tag137.xml><?xml version="1.0" encoding="utf-8"?>
<p:tagLst xmlns:a="http://schemas.openxmlformats.org/drawingml/2006/main" xmlns:r="http://schemas.openxmlformats.org/officeDocument/2006/relationships" xmlns:p="http://schemas.openxmlformats.org/presentationml/2006/main">
  <p:tag name="TYPE" val="ContentBox"/>
</p:tagLst>
</file>

<file path=ppt/tags/tag138.xml><?xml version="1.0" encoding="utf-8"?>
<p:tagLst xmlns:a="http://schemas.openxmlformats.org/drawingml/2006/main" xmlns:r="http://schemas.openxmlformats.org/officeDocument/2006/relationships" xmlns:p="http://schemas.openxmlformats.org/presentationml/2006/main">
  <p:tag name="TYPE" val="FootNote"/>
</p:tagLst>
</file>

<file path=ppt/tags/tag139.xml><?xml version="1.0" encoding="utf-8"?>
<p:tagLst xmlns:a="http://schemas.openxmlformats.org/drawingml/2006/main" xmlns:r="http://schemas.openxmlformats.org/officeDocument/2006/relationships" xmlns:p="http://schemas.openxmlformats.org/presentationml/2006/main">
  <p:tag name="TYPE" val="SlideSubTitle"/>
</p:tagLst>
</file>

<file path=ppt/tags/tag14.xml><?xml version="1.0" encoding="utf-8"?>
<p:tagLst xmlns:a="http://schemas.openxmlformats.org/drawingml/2006/main" xmlns:r="http://schemas.openxmlformats.org/officeDocument/2006/relationships" xmlns:p="http://schemas.openxmlformats.org/presentationml/2006/main">
  <p:tag name="TYPE" val="ContentBox"/>
</p:tagLst>
</file>

<file path=ppt/tags/tag140.xml><?xml version="1.0" encoding="utf-8"?>
<p:tagLst xmlns:a="http://schemas.openxmlformats.org/drawingml/2006/main" xmlns:r="http://schemas.openxmlformats.org/officeDocument/2006/relationships" xmlns:p="http://schemas.openxmlformats.org/presentationml/2006/main">
  <p:tag name="TYPE" val="KeyPointsBox"/>
</p:tagLst>
</file>

<file path=ppt/tags/tag141.xml><?xml version="1.0" encoding="utf-8"?>
<p:tagLst xmlns:a="http://schemas.openxmlformats.org/drawingml/2006/main" xmlns:r="http://schemas.openxmlformats.org/officeDocument/2006/relationships" xmlns:p="http://schemas.openxmlformats.org/presentationml/2006/main">
  <p:tag name="TYPE" val="ContentBox"/>
</p:tagLst>
</file>

<file path=ppt/tags/tag142.xml><?xml version="1.0" encoding="utf-8"?>
<p:tagLst xmlns:a="http://schemas.openxmlformats.org/drawingml/2006/main" xmlns:r="http://schemas.openxmlformats.org/officeDocument/2006/relationships" xmlns:p="http://schemas.openxmlformats.org/presentationml/2006/main">
  <p:tag name="TYPE" val="ContentBox"/>
</p:tagLst>
</file>

<file path=ppt/tags/tag143.xml><?xml version="1.0" encoding="utf-8"?>
<p:tagLst xmlns:a="http://schemas.openxmlformats.org/drawingml/2006/main" xmlns:r="http://schemas.openxmlformats.org/officeDocument/2006/relationships" xmlns:p="http://schemas.openxmlformats.org/presentationml/2006/main">
  <p:tag name="TYPE" val="FootNote"/>
</p:tagLst>
</file>

<file path=ppt/tags/tag144.xml><?xml version="1.0" encoding="utf-8"?>
<p:tagLst xmlns:a="http://schemas.openxmlformats.org/drawingml/2006/main" xmlns:r="http://schemas.openxmlformats.org/officeDocument/2006/relationships" xmlns:p="http://schemas.openxmlformats.org/presentationml/2006/main">
  <p:tag name="TYPE" val="SlideSubTitle"/>
</p:tagLst>
</file>

<file path=ppt/tags/tag145.xml><?xml version="1.0" encoding="utf-8"?>
<p:tagLst xmlns:a="http://schemas.openxmlformats.org/drawingml/2006/main" xmlns:r="http://schemas.openxmlformats.org/officeDocument/2006/relationships" xmlns:p="http://schemas.openxmlformats.org/presentationml/2006/main">
  <p:tag name="TYPE" val="KeyPointsBox"/>
</p:tagLst>
</file>

<file path=ppt/tags/tag146.xml><?xml version="1.0" encoding="utf-8"?>
<p:tagLst xmlns:a="http://schemas.openxmlformats.org/drawingml/2006/main" xmlns:r="http://schemas.openxmlformats.org/officeDocument/2006/relationships" xmlns:p="http://schemas.openxmlformats.org/presentationml/2006/main">
  <p:tag name="TYPE" val="ContentBox"/>
</p:tagLst>
</file>

<file path=ppt/tags/tag147.xml><?xml version="1.0" encoding="utf-8"?>
<p:tagLst xmlns:a="http://schemas.openxmlformats.org/drawingml/2006/main" xmlns:r="http://schemas.openxmlformats.org/officeDocument/2006/relationships" xmlns:p="http://schemas.openxmlformats.org/presentationml/2006/main">
  <p:tag name="TYPE" val="ContentBox"/>
</p:tagLst>
</file>

<file path=ppt/tags/tag148.xml><?xml version="1.0" encoding="utf-8"?>
<p:tagLst xmlns:a="http://schemas.openxmlformats.org/drawingml/2006/main" xmlns:r="http://schemas.openxmlformats.org/officeDocument/2006/relationships" xmlns:p="http://schemas.openxmlformats.org/presentationml/2006/main">
  <p:tag name="TYPE" val="FootNote"/>
</p:tagLst>
</file>

<file path=ppt/tags/tag149.xml><?xml version="1.0" encoding="utf-8"?>
<p:tagLst xmlns:a="http://schemas.openxmlformats.org/drawingml/2006/main" xmlns:r="http://schemas.openxmlformats.org/officeDocument/2006/relationships" xmlns:p="http://schemas.openxmlformats.org/presentationml/2006/main">
  <p:tag name="TYPE" val="SlideSubTitle"/>
</p:tagLst>
</file>

<file path=ppt/tags/tag15.xml><?xml version="1.0" encoding="utf-8"?>
<p:tagLst xmlns:a="http://schemas.openxmlformats.org/drawingml/2006/main" xmlns:r="http://schemas.openxmlformats.org/officeDocument/2006/relationships" xmlns:p="http://schemas.openxmlformats.org/presentationml/2006/main">
  <p:tag name="TYPE" val="ContentBox"/>
</p:tagLst>
</file>

<file path=ppt/tags/tag150.xml><?xml version="1.0" encoding="utf-8"?>
<p:tagLst xmlns:a="http://schemas.openxmlformats.org/drawingml/2006/main" xmlns:r="http://schemas.openxmlformats.org/officeDocument/2006/relationships" xmlns:p="http://schemas.openxmlformats.org/presentationml/2006/main">
  <p:tag name="TYPE" val="FootNote"/>
</p:tagLst>
</file>

<file path=ppt/tags/tag151.xml><?xml version="1.0" encoding="utf-8"?>
<p:tagLst xmlns:a="http://schemas.openxmlformats.org/drawingml/2006/main" xmlns:r="http://schemas.openxmlformats.org/officeDocument/2006/relationships" xmlns:p="http://schemas.openxmlformats.org/presentationml/2006/main">
  <p:tag name="TYPE" val="SlideSubTitle"/>
</p:tagLst>
</file>

<file path=ppt/tags/tag152.xml><?xml version="1.0" encoding="utf-8"?>
<p:tagLst xmlns:a="http://schemas.openxmlformats.org/drawingml/2006/main" xmlns:r="http://schemas.openxmlformats.org/officeDocument/2006/relationships" xmlns:p="http://schemas.openxmlformats.org/presentationml/2006/main">
  <p:tag name="TYPE" val="ContentBox"/>
  <p:tag name="INLINETEXTSHAPEGUID" val="40ffdf9c-0ae9-44e1-8c00-1a2bf52069eb"/>
</p:tagLst>
</file>

<file path=ppt/tags/tag153.xml><?xml version="1.0" encoding="utf-8"?>
<p:tagLst xmlns:a="http://schemas.openxmlformats.org/drawingml/2006/main" xmlns:r="http://schemas.openxmlformats.org/officeDocument/2006/relationships" xmlns:p="http://schemas.openxmlformats.org/presentationml/2006/main">
  <p:tag name="TYPE" val="FootNote"/>
</p:tagLst>
</file>

<file path=ppt/tags/tag154.xml><?xml version="1.0" encoding="utf-8"?>
<p:tagLst xmlns:a="http://schemas.openxmlformats.org/drawingml/2006/main" xmlns:r="http://schemas.openxmlformats.org/officeDocument/2006/relationships" xmlns:p="http://schemas.openxmlformats.org/presentationml/2006/main">
  <p:tag name="TYPE" val="SlideSubTitle"/>
</p:tagLst>
</file>

<file path=ppt/tags/tag155.xml><?xml version="1.0" encoding="utf-8"?>
<p:tagLst xmlns:a="http://schemas.openxmlformats.org/drawingml/2006/main" xmlns:r="http://schemas.openxmlformats.org/officeDocument/2006/relationships" xmlns:p="http://schemas.openxmlformats.org/presentationml/2006/main">
  <p:tag name="TYPE" val="ContentBox"/>
</p:tagLst>
</file>

<file path=ppt/tags/tag156.xml><?xml version="1.0" encoding="utf-8"?>
<p:tagLst xmlns:a="http://schemas.openxmlformats.org/drawingml/2006/main" xmlns:r="http://schemas.openxmlformats.org/officeDocument/2006/relationships" xmlns:p="http://schemas.openxmlformats.org/presentationml/2006/main">
  <p:tag name="TYPE" val="ContentBox"/>
</p:tagLst>
</file>

<file path=ppt/tags/tag157.xml><?xml version="1.0" encoding="utf-8"?>
<p:tagLst xmlns:a="http://schemas.openxmlformats.org/drawingml/2006/main" xmlns:r="http://schemas.openxmlformats.org/officeDocument/2006/relationships" xmlns:p="http://schemas.openxmlformats.org/presentationml/2006/main">
  <p:tag name="TYPE" val="FootNote"/>
</p:tagLst>
</file>

<file path=ppt/tags/tag158.xml><?xml version="1.0" encoding="utf-8"?>
<p:tagLst xmlns:a="http://schemas.openxmlformats.org/drawingml/2006/main" xmlns:r="http://schemas.openxmlformats.org/officeDocument/2006/relationships" xmlns:p="http://schemas.openxmlformats.org/presentationml/2006/main">
  <p:tag name="TYPE" val="SlideSubTitle"/>
</p:tagLst>
</file>

<file path=ppt/tags/tag159.xml><?xml version="1.0" encoding="utf-8"?>
<p:tagLst xmlns:a="http://schemas.openxmlformats.org/drawingml/2006/main" xmlns:r="http://schemas.openxmlformats.org/officeDocument/2006/relationships" xmlns:p="http://schemas.openxmlformats.org/presentationml/2006/main">
  <p:tag name="TYPE" val="ContentBox"/>
</p:tagLst>
</file>

<file path=ppt/tags/tag16.xml><?xml version="1.0" encoding="utf-8"?>
<p:tagLst xmlns:a="http://schemas.openxmlformats.org/drawingml/2006/main" xmlns:r="http://schemas.openxmlformats.org/officeDocument/2006/relationships" xmlns:p="http://schemas.openxmlformats.org/presentationml/2006/main">
  <p:tag name="TYPE" val="ContentBox"/>
</p:tagLst>
</file>

<file path=ppt/tags/tag160.xml><?xml version="1.0" encoding="utf-8"?>
<p:tagLst xmlns:a="http://schemas.openxmlformats.org/drawingml/2006/main" xmlns:r="http://schemas.openxmlformats.org/officeDocument/2006/relationships" xmlns:p="http://schemas.openxmlformats.org/presentationml/2006/main">
  <p:tag name="TYPE" val="ContentBox"/>
</p:tagLst>
</file>

<file path=ppt/tags/tag161.xml><?xml version="1.0" encoding="utf-8"?>
<p:tagLst xmlns:a="http://schemas.openxmlformats.org/drawingml/2006/main" xmlns:r="http://schemas.openxmlformats.org/officeDocument/2006/relationships" xmlns:p="http://schemas.openxmlformats.org/presentationml/2006/main">
  <p:tag name="TYPE" val="ContentBox"/>
</p:tagLst>
</file>

<file path=ppt/tags/tag162.xml><?xml version="1.0" encoding="utf-8"?>
<p:tagLst xmlns:a="http://schemas.openxmlformats.org/drawingml/2006/main" xmlns:r="http://schemas.openxmlformats.org/officeDocument/2006/relationships" xmlns:p="http://schemas.openxmlformats.org/presentationml/2006/main">
  <p:tag name="TYPE" val="FootNote"/>
</p:tagLst>
</file>

<file path=ppt/tags/tag163.xml><?xml version="1.0" encoding="utf-8"?>
<p:tagLst xmlns:a="http://schemas.openxmlformats.org/drawingml/2006/main" xmlns:r="http://schemas.openxmlformats.org/officeDocument/2006/relationships" xmlns:p="http://schemas.openxmlformats.org/presentationml/2006/main">
  <p:tag name="TYPE" val="SlideSubTitle"/>
</p:tagLst>
</file>

<file path=ppt/tags/tag164.xml><?xml version="1.0" encoding="utf-8"?>
<p:tagLst xmlns:a="http://schemas.openxmlformats.org/drawingml/2006/main" xmlns:r="http://schemas.openxmlformats.org/officeDocument/2006/relationships" xmlns:p="http://schemas.openxmlformats.org/presentationml/2006/main">
  <p:tag name="TYPE" val="ContentBox"/>
</p:tagLst>
</file>

<file path=ppt/tags/tag165.xml><?xml version="1.0" encoding="utf-8"?>
<p:tagLst xmlns:a="http://schemas.openxmlformats.org/drawingml/2006/main" xmlns:r="http://schemas.openxmlformats.org/officeDocument/2006/relationships" xmlns:p="http://schemas.openxmlformats.org/presentationml/2006/main">
  <p:tag name="TYPE" val="ContentBox"/>
</p:tagLst>
</file>

<file path=ppt/tags/tag166.xml><?xml version="1.0" encoding="utf-8"?>
<p:tagLst xmlns:a="http://schemas.openxmlformats.org/drawingml/2006/main" xmlns:r="http://schemas.openxmlformats.org/officeDocument/2006/relationships" xmlns:p="http://schemas.openxmlformats.org/presentationml/2006/main">
  <p:tag name="TYPE" val="FootNote"/>
</p:tagLst>
</file>

<file path=ppt/tags/tag167.xml><?xml version="1.0" encoding="utf-8"?>
<p:tagLst xmlns:a="http://schemas.openxmlformats.org/drawingml/2006/main" xmlns:r="http://schemas.openxmlformats.org/officeDocument/2006/relationships" xmlns:p="http://schemas.openxmlformats.org/presentationml/2006/main">
  <p:tag name="TYPE" val="SlideSubTitle"/>
</p:tagLst>
</file>

<file path=ppt/tags/tag168.xml><?xml version="1.0" encoding="utf-8"?>
<p:tagLst xmlns:a="http://schemas.openxmlformats.org/drawingml/2006/main" xmlns:r="http://schemas.openxmlformats.org/officeDocument/2006/relationships" xmlns:p="http://schemas.openxmlformats.org/presentationml/2006/main">
  <p:tag name="TYPE" val="ContentBox"/>
</p:tagLst>
</file>

<file path=ppt/tags/tag169.xml><?xml version="1.0" encoding="utf-8"?>
<p:tagLst xmlns:a="http://schemas.openxmlformats.org/drawingml/2006/main" xmlns:r="http://schemas.openxmlformats.org/officeDocument/2006/relationships" xmlns:p="http://schemas.openxmlformats.org/presentationml/2006/main">
  <p:tag name="TYPE" val="ContentBox"/>
</p:tagLst>
</file>

<file path=ppt/tags/tag17.xml><?xml version="1.0" encoding="utf-8"?>
<p:tagLst xmlns:a="http://schemas.openxmlformats.org/drawingml/2006/main" xmlns:r="http://schemas.openxmlformats.org/officeDocument/2006/relationships" xmlns:p="http://schemas.openxmlformats.org/presentationml/2006/main">
  <p:tag name="TYPE" val="FootNote"/>
</p:tagLst>
</file>

<file path=ppt/tags/tag170.xml><?xml version="1.0" encoding="utf-8"?>
<p:tagLst xmlns:a="http://schemas.openxmlformats.org/drawingml/2006/main" xmlns:r="http://schemas.openxmlformats.org/officeDocument/2006/relationships" xmlns:p="http://schemas.openxmlformats.org/presentationml/2006/main">
  <p:tag name="TYPE" val="ContentBox"/>
  <p:tag name="INLINETEXTSHAPEGUID" val="69be7ada-a05e-4e16-b7fe-0b8da0f2a484"/>
</p:tagLst>
</file>

<file path=ppt/tags/tag171.xml><?xml version="1.0" encoding="utf-8"?>
<p:tagLst xmlns:a="http://schemas.openxmlformats.org/drawingml/2006/main" xmlns:r="http://schemas.openxmlformats.org/officeDocument/2006/relationships" xmlns:p="http://schemas.openxmlformats.org/presentationml/2006/main">
  <p:tag name="TYPE" val="FootNote"/>
</p:tagLst>
</file>

<file path=ppt/tags/tag172.xml><?xml version="1.0" encoding="utf-8"?>
<p:tagLst xmlns:a="http://schemas.openxmlformats.org/drawingml/2006/main" xmlns:r="http://schemas.openxmlformats.org/officeDocument/2006/relationships" xmlns:p="http://schemas.openxmlformats.org/presentationml/2006/main">
  <p:tag name="TYPE" val="SlideSubTitle"/>
</p:tagLst>
</file>

<file path=ppt/tags/tag173.xml><?xml version="1.0" encoding="utf-8"?>
<p:tagLst xmlns:a="http://schemas.openxmlformats.org/drawingml/2006/main" xmlns:r="http://schemas.openxmlformats.org/officeDocument/2006/relationships" xmlns:p="http://schemas.openxmlformats.org/presentationml/2006/main">
  <p:tag name="TYPE" val="ContentBox"/>
</p:tagLst>
</file>

<file path=ppt/tags/tag174.xml><?xml version="1.0" encoding="utf-8"?>
<p:tagLst xmlns:a="http://schemas.openxmlformats.org/drawingml/2006/main" xmlns:r="http://schemas.openxmlformats.org/officeDocument/2006/relationships" xmlns:p="http://schemas.openxmlformats.org/presentationml/2006/main">
  <p:tag name="TYPE" val="ContentBox"/>
</p:tagLst>
</file>

<file path=ppt/tags/tag175.xml><?xml version="1.0" encoding="utf-8"?>
<p:tagLst xmlns:a="http://schemas.openxmlformats.org/drawingml/2006/main" xmlns:r="http://schemas.openxmlformats.org/officeDocument/2006/relationships" xmlns:p="http://schemas.openxmlformats.org/presentationml/2006/main">
  <p:tag name="TYPE" val="ContentBox"/>
</p:tagLst>
</file>

<file path=ppt/tags/tag176.xml><?xml version="1.0" encoding="utf-8"?>
<p:tagLst xmlns:a="http://schemas.openxmlformats.org/drawingml/2006/main" xmlns:r="http://schemas.openxmlformats.org/officeDocument/2006/relationships" xmlns:p="http://schemas.openxmlformats.org/presentationml/2006/main">
  <p:tag name="TYPE" val="ContentBox"/>
</p:tagLst>
</file>

<file path=ppt/tags/tag177.xml><?xml version="1.0" encoding="utf-8"?>
<p:tagLst xmlns:a="http://schemas.openxmlformats.org/drawingml/2006/main" xmlns:r="http://schemas.openxmlformats.org/officeDocument/2006/relationships" xmlns:p="http://schemas.openxmlformats.org/presentationml/2006/main">
  <p:tag name="TYPE" val="FootNote"/>
</p:tagLst>
</file>

<file path=ppt/tags/tag178.xml><?xml version="1.0" encoding="utf-8"?>
<p:tagLst xmlns:a="http://schemas.openxmlformats.org/drawingml/2006/main" xmlns:r="http://schemas.openxmlformats.org/officeDocument/2006/relationships" xmlns:p="http://schemas.openxmlformats.org/presentationml/2006/main">
  <p:tag name="TYPE" val="SlideSubTitle"/>
</p:tagLst>
</file>

<file path=ppt/tags/tag179.xml><?xml version="1.0" encoding="utf-8"?>
<p:tagLst xmlns:a="http://schemas.openxmlformats.org/drawingml/2006/main" xmlns:r="http://schemas.openxmlformats.org/officeDocument/2006/relationships" xmlns:p="http://schemas.openxmlformats.org/presentationml/2006/main">
  <p:tag name="TYPE" val="ContentBox"/>
</p:tagLst>
</file>

<file path=ppt/tags/tag18.xml><?xml version="1.0" encoding="utf-8"?>
<p:tagLst xmlns:a="http://schemas.openxmlformats.org/drawingml/2006/main" xmlns:r="http://schemas.openxmlformats.org/officeDocument/2006/relationships" xmlns:p="http://schemas.openxmlformats.org/presentationml/2006/main">
  <p:tag name="TYPE" val="SlideSubTitle"/>
</p:tagLst>
</file>

<file path=ppt/tags/tag180.xml><?xml version="1.0" encoding="utf-8"?>
<p:tagLst xmlns:a="http://schemas.openxmlformats.org/drawingml/2006/main" xmlns:r="http://schemas.openxmlformats.org/officeDocument/2006/relationships" xmlns:p="http://schemas.openxmlformats.org/presentationml/2006/main">
  <p:tag name="TYPE" val="ContentBox"/>
  <p:tag name="INLINETEXTSHAPEGUID" val="1e45a718-d7ee-4d9b-830e-fe742fee5275"/>
</p:tagLst>
</file>

<file path=ppt/tags/tag181.xml><?xml version="1.0" encoding="utf-8"?>
<p:tagLst xmlns:a="http://schemas.openxmlformats.org/drawingml/2006/main" xmlns:r="http://schemas.openxmlformats.org/officeDocument/2006/relationships" xmlns:p="http://schemas.openxmlformats.org/presentationml/2006/main">
  <p:tag name="TYPE" val="ContentBox"/>
</p:tagLst>
</file>

<file path=ppt/tags/tag182.xml><?xml version="1.0" encoding="utf-8"?>
<p:tagLst xmlns:a="http://schemas.openxmlformats.org/drawingml/2006/main" xmlns:r="http://schemas.openxmlformats.org/officeDocument/2006/relationships" xmlns:p="http://schemas.openxmlformats.org/presentationml/2006/main">
  <p:tag name="TYPE" val="ContentBox"/>
</p:tagLst>
</file>

<file path=ppt/tags/tag183.xml><?xml version="1.0" encoding="utf-8"?>
<p:tagLst xmlns:a="http://schemas.openxmlformats.org/drawingml/2006/main" xmlns:r="http://schemas.openxmlformats.org/officeDocument/2006/relationships" xmlns:p="http://schemas.openxmlformats.org/presentationml/2006/main">
  <p:tag name="TYPE" val="ContentBox"/>
</p:tagLst>
</file>

<file path=ppt/tags/tag184.xml><?xml version="1.0" encoding="utf-8"?>
<p:tagLst xmlns:a="http://schemas.openxmlformats.org/drawingml/2006/main" xmlns:r="http://schemas.openxmlformats.org/officeDocument/2006/relationships" xmlns:p="http://schemas.openxmlformats.org/presentationml/2006/main">
  <p:tag name="TYPE" val="ContentBox"/>
</p:tagLst>
</file>

<file path=ppt/tags/tag185.xml><?xml version="1.0" encoding="utf-8"?>
<p:tagLst xmlns:a="http://schemas.openxmlformats.org/drawingml/2006/main" xmlns:r="http://schemas.openxmlformats.org/officeDocument/2006/relationships" xmlns:p="http://schemas.openxmlformats.org/presentationml/2006/main">
  <p:tag name="TYPE" val="TitleOnly"/>
</p:tagLst>
</file>

<file path=ppt/tags/tag186.xml><?xml version="1.0" encoding="utf-8"?>
<p:tagLst xmlns:a="http://schemas.openxmlformats.org/drawingml/2006/main" xmlns:r="http://schemas.openxmlformats.org/officeDocument/2006/relationships" xmlns:p="http://schemas.openxmlformats.org/presentationml/2006/main">
  <p:tag name="TYPE" val="ContentBox"/>
</p:tagLst>
</file>

<file path=ppt/tags/tag187.xml><?xml version="1.0" encoding="utf-8"?>
<p:tagLst xmlns:a="http://schemas.openxmlformats.org/drawingml/2006/main" xmlns:r="http://schemas.openxmlformats.org/officeDocument/2006/relationships" xmlns:p="http://schemas.openxmlformats.org/presentationml/2006/main">
  <p:tag name="TYPE" val="ContentBox"/>
</p:tagLst>
</file>

<file path=ppt/tags/tag188.xml><?xml version="1.0" encoding="utf-8"?>
<p:tagLst xmlns:a="http://schemas.openxmlformats.org/drawingml/2006/main" xmlns:r="http://schemas.openxmlformats.org/officeDocument/2006/relationships" xmlns:p="http://schemas.openxmlformats.org/presentationml/2006/main">
  <p:tag name="TYPE" val="ContentBox"/>
</p:tagLst>
</file>

<file path=ppt/tags/tag189.xml><?xml version="1.0" encoding="utf-8"?>
<p:tagLst xmlns:a="http://schemas.openxmlformats.org/drawingml/2006/main" xmlns:r="http://schemas.openxmlformats.org/officeDocument/2006/relationships" xmlns:p="http://schemas.openxmlformats.org/presentationml/2006/main">
  <p:tag name="TYPE" val="KeyPointsBox"/>
</p:tagLst>
</file>

<file path=ppt/tags/tag19.xml><?xml version="1.0" encoding="utf-8"?>
<p:tagLst xmlns:a="http://schemas.openxmlformats.org/drawingml/2006/main" xmlns:r="http://schemas.openxmlformats.org/officeDocument/2006/relationships" xmlns:p="http://schemas.openxmlformats.org/presentationml/2006/main">
  <p:tag name="TYPE" val="KeyPointsBox"/>
</p:tagLst>
</file>

<file path=ppt/tags/tag190.xml><?xml version="1.0" encoding="utf-8"?>
<p:tagLst xmlns:a="http://schemas.openxmlformats.org/drawingml/2006/main" xmlns:r="http://schemas.openxmlformats.org/officeDocument/2006/relationships" xmlns:p="http://schemas.openxmlformats.org/presentationml/2006/main">
  <p:tag name="TYPE" val="KeyPointsBox"/>
</p:tagLst>
</file>

<file path=ppt/tags/tag191.xml><?xml version="1.0" encoding="utf-8"?>
<p:tagLst xmlns:a="http://schemas.openxmlformats.org/drawingml/2006/main" xmlns:r="http://schemas.openxmlformats.org/officeDocument/2006/relationships" xmlns:p="http://schemas.openxmlformats.org/presentationml/2006/main">
  <p:tag name="TYPE" val="CoverSlide"/>
</p:tagLst>
</file>

<file path=ppt/tags/tag192.xml><?xml version="1.0" encoding="utf-8"?>
<p:tagLst xmlns:a="http://schemas.openxmlformats.org/drawingml/2006/main" xmlns:r="http://schemas.openxmlformats.org/officeDocument/2006/relationships" xmlns:p="http://schemas.openxmlformats.org/presentationml/2006/main">
  <p:tag name="TYPE" val="TopLineA"/>
</p:tagLst>
</file>

<file path=ppt/tags/tag193.xml><?xml version="1.0" encoding="utf-8"?>
<p:tagLst xmlns:a="http://schemas.openxmlformats.org/drawingml/2006/main" xmlns:r="http://schemas.openxmlformats.org/officeDocument/2006/relationships" xmlns:p="http://schemas.openxmlformats.org/presentationml/2006/main">
  <p:tag name="TYPE" val="TopLineB"/>
</p:tagLst>
</file>

<file path=ppt/tags/tag194.xml><?xml version="1.0" encoding="utf-8"?>
<p:tagLst xmlns:a="http://schemas.openxmlformats.org/drawingml/2006/main" xmlns:r="http://schemas.openxmlformats.org/officeDocument/2006/relationships" xmlns:p="http://schemas.openxmlformats.org/presentationml/2006/main">
  <p:tag name="TYPE" val="CompanyName"/>
</p:tagLst>
</file>

<file path=ppt/tags/tag195.xml><?xml version="1.0" encoding="utf-8"?>
<p:tagLst xmlns:a="http://schemas.openxmlformats.org/drawingml/2006/main" xmlns:r="http://schemas.openxmlformats.org/officeDocument/2006/relationships" xmlns:p="http://schemas.openxmlformats.org/presentationml/2006/main">
  <p:tag name="TYPE" val="MemberSIPC"/>
</p:tagLst>
</file>

<file path=ppt/tags/tag196.xml><?xml version="1.0" encoding="utf-8"?>
<p:tagLst xmlns:a="http://schemas.openxmlformats.org/drawingml/2006/main" xmlns:r="http://schemas.openxmlformats.org/officeDocument/2006/relationships" xmlns:p="http://schemas.openxmlformats.org/presentationml/2006/main">
  <p:tag name="TYPE" val="IBDisclaimerCOVER"/>
</p:tagLst>
</file>

<file path=ppt/tags/tag197.xml><?xml version="1.0" encoding="utf-8"?>
<p:tagLst xmlns:a="http://schemas.openxmlformats.org/drawingml/2006/main" xmlns:r="http://schemas.openxmlformats.org/officeDocument/2006/relationships" xmlns:p="http://schemas.openxmlformats.org/presentationml/2006/main">
  <p:tag name="TYPE" val="CoverTitle"/>
</p:tagLst>
</file>

<file path=ppt/tags/tag198.xml><?xml version="1.0" encoding="utf-8"?>
<p:tagLst xmlns:a="http://schemas.openxmlformats.org/drawingml/2006/main" xmlns:r="http://schemas.openxmlformats.org/officeDocument/2006/relationships" xmlns:p="http://schemas.openxmlformats.org/presentationml/2006/main">
  <p:tag name="TYPE" val="CoverDate"/>
</p:tagLst>
</file>

<file path=ppt/tags/tag199.xml><?xml version="1.0" encoding="utf-8"?>
<p:tagLst xmlns:a="http://schemas.openxmlformats.org/drawingml/2006/main" xmlns:r="http://schemas.openxmlformats.org/officeDocument/2006/relationships" xmlns:p="http://schemas.openxmlformats.org/presentationml/2006/main">
  <p:tag name="TYPE" val="JefLogoCover"/>
</p:tagLst>
</file>

<file path=ppt/tags/tag2.xml><?xml version="1.0" encoding="utf-8"?>
<p:tagLst xmlns:a="http://schemas.openxmlformats.org/drawingml/2006/main" xmlns:r="http://schemas.openxmlformats.org/officeDocument/2006/relationships" xmlns:p="http://schemas.openxmlformats.org/presentationml/2006/main">
  <p:tag name="TYPE" val="KeyPointsBox"/>
</p:tagLst>
</file>

<file path=ppt/tags/tag20.xml><?xml version="1.0" encoding="utf-8"?>
<p:tagLst xmlns:a="http://schemas.openxmlformats.org/drawingml/2006/main" xmlns:r="http://schemas.openxmlformats.org/officeDocument/2006/relationships" xmlns:p="http://schemas.openxmlformats.org/presentationml/2006/main">
  <p:tag name="TYPE" val="ContentBox"/>
</p:tagLst>
</file>

<file path=ppt/tags/tag200.xml><?xml version="1.0" encoding="utf-8"?>
<p:tagLst xmlns:a="http://schemas.openxmlformats.org/drawingml/2006/main" xmlns:r="http://schemas.openxmlformats.org/officeDocument/2006/relationships" xmlns:p="http://schemas.openxmlformats.org/presentationml/2006/main">
  <p:tag name="TYPE" val="TitleOnly"/>
</p:tagLst>
</file>

<file path=ppt/tags/tag201.xml><?xml version="1.0" encoding="utf-8"?>
<p:tagLst xmlns:a="http://schemas.openxmlformats.org/drawingml/2006/main" xmlns:r="http://schemas.openxmlformats.org/officeDocument/2006/relationships" xmlns:p="http://schemas.openxmlformats.org/presentationml/2006/main">
  <p:tag name="TYPE" val="ContentBox"/>
</p:tagLst>
</file>

<file path=ppt/tags/tag202.xml><?xml version="1.0" encoding="utf-8"?>
<p:tagLst xmlns:a="http://schemas.openxmlformats.org/drawingml/2006/main" xmlns:r="http://schemas.openxmlformats.org/officeDocument/2006/relationships" xmlns:p="http://schemas.openxmlformats.org/presentationml/2006/main">
  <p:tag name="TYPE" val="ContentBox"/>
</p:tagLst>
</file>

<file path=ppt/tags/tag203.xml><?xml version="1.0" encoding="utf-8"?>
<p:tagLst xmlns:a="http://schemas.openxmlformats.org/drawingml/2006/main" xmlns:r="http://schemas.openxmlformats.org/officeDocument/2006/relationships" xmlns:p="http://schemas.openxmlformats.org/presentationml/2006/main">
  <p:tag name="TYPE" val="KeyPointsBox"/>
</p:tagLst>
</file>

<file path=ppt/tags/tag204.xml><?xml version="1.0" encoding="utf-8"?>
<p:tagLst xmlns:a="http://schemas.openxmlformats.org/drawingml/2006/main" xmlns:r="http://schemas.openxmlformats.org/officeDocument/2006/relationships" xmlns:p="http://schemas.openxmlformats.org/presentationml/2006/main">
  <p:tag name="TYPE" val="KeyPointsBox"/>
</p:tagLst>
</file>

<file path=ppt/tags/tag205.xml><?xml version="1.0" encoding="utf-8"?>
<p:tagLst xmlns:a="http://schemas.openxmlformats.org/drawingml/2006/main" xmlns:r="http://schemas.openxmlformats.org/officeDocument/2006/relationships" xmlns:p="http://schemas.openxmlformats.org/presentationml/2006/main">
  <p:tag name="TYPE" val="KeyPointsBox"/>
</p:tagLst>
</file>

<file path=ppt/tags/tag206.xml><?xml version="1.0" encoding="utf-8"?>
<p:tagLst xmlns:a="http://schemas.openxmlformats.org/drawingml/2006/main" xmlns:r="http://schemas.openxmlformats.org/officeDocument/2006/relationships" xmlns:p="http://schemas.openxmlformats.org/presentationml/2006/main">
  <p:tag name="TYPE" val="PageNumber"/>
</p:tagLst>
</file>

<file path=ppt/tags/tag207.xml><?xml version="1.0" encoding="utf-8"?>
<p:tagLst xmlns:a="http://schemas.openxmlformats.org/drawingml/2006/main" xmlns:r="http://schemas.openxmlformats.org/officeDocument/2006/relationships" xmlns:p="http://schemas.openxmlformats.org/presentationml/2006/main">
  <p:tag name="TYPE" val="BulletList"/>
</p:tagLst>
</file>

<file path=ppt/tags/tag208.xml><?xml version="1.0" encoding="utf-8"?>
<p:tagLst xmlns:a="http://schemas.openxmlformats.org/drawingml/2006/main" xmlns:r="http://schemas.openxmlformats.org/officeDocument/2006/relationships" xmlns:p="http://schemas.openxmlformats.org/presentationml/2006/main">
  <p:tag name="TYPE" val="KeyPointsBox"/>
</p:tagLst>
</file>

<file path=ppt/tags/tag209.xml><?xml version="1.0" encoding="utf-8"?>
<p:tagLst xmlns:a="http://schemas.openxmlformats.org/drawingml/2006/main" xmlns:r="http://schemas.openxmlformats.org/officeDocument/2006/relationships" xmlns:p="http://schemas.openxmlformats.org/presentationml/2006/main">
  <p:tag name="TYPE" val="KeyPointsBox"/>
</p:tagLst>
</file>

<file path=ppt/tags/tag21.xml><?xml version="1.0" encoding="utf-8"?>
<p:tagLst xmlns:a="http://schemas.openxmlformats.org/drawingml/2006/main" xmlns:r="http://schemas.openxmlformats.org/officeDocument/2006/relationships" xmlns:p="http://schemas.openxmlformats.org/presentationml/2006/main">
  <p:tag name="TYPE" val="ContentBox"/>
</p:tagLst>
</file>

<file path=ppt/tags/tag210.xml><?xml version="1.0" encoding="utf-8"?>
<p:tagLst xmlns:a="http://schemas.openxmlformats.org/drawingml/2006/main" xmlns:r="http://schemas.openxmlformats.org/officeDocument/2006/relationships" xmlns:p="http://schemas.openxmlformats.org/presentationml/2006/main">
  <p:tag name="TYPE" val="KeyPointsBox"/>
</p:tagLst>
</file>

<file path=ppt/tags/tag211.xml><?xml version="1.0" encoding="utf-8"?>
<p:tagLst xmlns:a="http://schemas.openxmlformats.org/drawingml/2006/main" xmlns:r="http://schemas.openxmlformats.org/officeDocument/2006/relationships" xmlns:p="http://schemas.openxmlformats.org/presentationml/2006/main">
  <p:tag name="TYPE" val="FootNote"/>
</p:tagLst>
</file>

<file path=ppt/tags/tag212.xml><?xml version="1.0" encoding="utf-8"?>
<p:tagLst xmlns:a="http://schemas.openxmlformats.org/drawingml/2006/main" xmlns:r="http://schemas.openxmlformats.org/officeDocument/2006/relationships" xmlns:p="http://schemas.openxmlformats.org/presentationml/2006/main">
  <p:tag name="TYPE" val="KeyPointsBox"/>
</p:tagLst>
</file>

<file path=ppt/tags/tag213.xml><?xml version="1.0" encoding="utf-8"?>
<p:tagLst xmlns:a="http://schemas.openxmlformats.org/drawingml/2006/main" xmlns:r="http://schemas.openxmlformats.org/officeDocument/2006/relationships" xmlns:p="http://schemas.openxmlformats.org/presentationml/2006/main">
  <p:tag name="TYPE" val="KeyPointsBox"/>
</p:tagLst>
</file>

<file path=ppt/tags/tag214.xml><?xml version="1.0" encoding="utf-8"?>
<p:tagLst xmlns:a="http://schemas.openxmlformats.org/drawingml/2006/main" xmlns:r="http://schemas.openxmlformats.org/officeDocument/2006/relationships" xmlns:p="http://schemas.openxmlformats.org/presentationml/2006/main">
  <p:tag name="TYPE" val="SlideSubTitle"/>
</p:tagLst>
</file>

<file path=ppt/tags/tag215.xml><?xml version="1.0" encoding="utf-8"?>
<p:tagLst xmlns:a="http://schemas.openxmlformats.org/drawingml/2006/main" xmlns:r="http://schemas.openxmlformats.org/officeDocument/2006/relationships" xmlns:p="http://schemas.openxmlformats.org/presentationml/2006/main">
  <p:tag name="TYPE" val="PageNumber"/>
</p:tagLst>
</file>

<file path=ppt/tags/tag216.xml><?xml version="1.0" encoding="utf-8"?>
<p:tagLst xmlns:a="http://schemas.openxmlformats.org/drawingml/2006/main" xmlns:r="http://schemas.openxmlformats.org/officeDocument/2006/relationships" xmlns:p="http://schemas.openxmlformats.org/presentationml/2006/main">
  <p:tag name="TYPE" val="BulletList"/>
</p:tagLst>
</file>

<file path=ppt/tags/tag217.xml><?xml version="1.0" encoding="utf-8"?>
<p:tagLst xmlns:a="http://schemas.openxmlformats.org/drawingml/2006/main" xmlns:r="http://schemas.openxmlformats.org/officeDocument/2006/relationships" xmlns:p="http://schemas.openxmlformats.org/presentationml/2006/main">
  <p:tag name="TYPE" val="SlideSubTitle"/>
</p:tagLst>
</file>

<file path=ppt/tags/tag218.xml><?xml version="1.0" encoding="utf-8"?>
<p:tagLst xmlns:a="http://schemas.openxmlformats.org/drawingml/2006/main" xmlns:r="http://schemas.openxmlformats.org/officeDocument/2006/relationships" xmlns:p="http://schemas.openxmlformats.org/presentationml/2006/main">
  <p:tag name="TYPE" val="SlideSubTitle"/>
</p:tagLst>
</file>

<file path=ppt/tags/tag219.xml><?xml version="1.0" encoding="utf-8"?>
<p:tagLst xmlns:a="http://schemas.openxmlformats.org/drawingml/2006/main" xmlns:r="http://schemas.openxmlformats.org/officeDocument/2006/relationships" xmlns:p="http://schemas.openxmlformats.org/presentationml/2006/main">
  <p:tag name="TYPE" val="SlideSubTitle"/>
</p:tagLst>
</file>

<file path=ppt/tags/tag22.xml><?xml version="1.0" encoding="utf-8"?>
<p:tagLst xmlns:a="http://schemas.openxmlformats.org/drawingml/2006/main" xmlns:r="http://schemas.openxmlformats.org/officeDocument/2006/relationships" xmlns:p="http://schemas.openxmlformats.org/presentationml/2006/main">
  <p:tag name="TYPE" val="ContentBox"/>
</p:tagLst>
</file>

<file path=ppt/tags/tag220.xml><?xml version="1.0" encoding="utf-8"?>
<p:tagLst xmlns:a="http://schemas.openxmlformats.org/drawingml/2006/main" xmlns:r="http://schemas.openxmlformats.org/officeDocument/2006/relationships" xmlns:p="http://schemas.openxmlformats.org/presentationml/2006/main">
  <p:tag name="TYPE" val="SlideSubTitle"/>
</p:tagLst>
</file>

<file path=ppt/tags/tag221.xml><?xml version="1.0" encoding="utf-8"?>
<p:tagLst xmlns:a="http://schemas.openxmlformats.org/drawingml/2006/main" xmlns:r="http://schemas.openxmlformats.org/officeDocument/2006/relationships" xmlns:p="http://schemas.openxmlformats.org/presentationml/2006/main">
  <p:tag name="TYPE" val="FootNote"/>
</p:tagLst>
</file>

<file path=ppt/tags/tag222.xml><?xml version="1.0" encoding="utf-8"?>
<p:tagLst xmlns:a="http://schemas.openxmlformats.org/drawingml/2006/main" xmlns:r="http://schemas.openxmlformats.org/officeDocument/2006/relationships" xmlns:p="http://schemas.openxmlformats.org/presentationml/2006/main">
  <p:tag name="TYPE" val="KeyPointsBox"/>
</p:tagLst>
</file>

<file path=ppt/tags/tag223.xml><?xml version="1.0" encoding="utf-8"?>
<p:tagLst xmlns:a="http://schemas.openxmlformats.org/drawingml/2006/main" xmlns:r="http://schemas.openxmlformats.org/officeDocument/2006/relationships" xmlns:p="http://schemas.openxmlformats.org/presentationml/2006/main">
  <p:tag name="TYPE" val="KeyPointsBox"/>
</p:tagLst>
</file>

<file path=ppt/tags/tag224.xml><?xml version="1.0" encoding="utf-8"?>
<p:tagLst xmlns:a="http://schemas.openxmlformats.org/drawingml/2006/main" xmlns:r="http://schemas.openxmlformats.org/officeDocument/2006/relationships" xmlns:p="http://schemas.openxmlformats.org/presentationml/2006/main">
  <p:tag name="TYPE" val="KeyPointsBox"/>
</p:tagLst>
</file>

<file path=ppt/tags/tag225.xml><?xml version="1.0" encoding="utf-8"?>
<p:tagLst xmlns:a="http://schemas.openxmlformats.org/drawingml/2006/main" xmlns:r="http://schemas.openxmlformats.org/officeDocument/2006/relationships" xmlns:p="http://schemas.openxmlformats.org/presentationml/2006/main">
  <p:tag name="TYPE" val="FootNote"/>
</p:tagLst>
</file>

<file path=ppt/tags/tag226.xml><?xml version="1.0" encoding="utf-8"?>
<p:tagLst xmlns:a="http://schemas.openxmlformats.org/drawingml/2006/main" xmlns:r="http://schemas.openxmlformats.org/officeDocument/2006/relationships" xmlns:p="http://schemas.openxmlformats.org/presentationml/2006/main">
  <p:tag name="TYPE" val="PageNumber"/>
</p:tagLst>
</file>

<file path=ppt/tags/tag227.xml><?xml version="1.0" encoding="utf-8"?>
<p:tagLst xmlns:a="http://schemas.openxmlformats.org/drawingml/2006/main" xmlns:r="http://schemas.openxmlformats.org/officeDocument/2006/relationships" xmlns:p="http://schemas.openxmlformats.org/presentationml/2006/main">
  <p:tag name="TYPE" val="TitleOnly"/>
</p:tagLst>
</file>

<file path=ppt/tags/tag228.xml><?xml version="1.0" encoding="utf-8"?>
<p:tagLst xmlns:a="http://schemas.openxmlformats.org/drawingml/2006/main" xmlns:r="http://schemas.openxmlformats.org/officeDocument/2006/relationships" xmlns:p="http://schemas.openxmlformats.org/presentationml/2006/main">
  <p:tag name="TYPE" val="KeyPointsBox"/>
</p:tagLst>
</file>

<file path=ppt/tags/tag229.xml><?xml version="1.0" encoding="utf-8"?>
<p:tagLst xmlns:a="http://schemas.openxmlformats.org/drawingml/2006/main" xmlns:r="http://schemas.openxmlformats.org/officeDocument/2006/relationships" xmlns:p="http://schemas.openxmlformats.org/presentationml/2006/main">
  <p:tag name="TYPE" val="PageNumber"/>
</p:tagLst>
</file>

<file path=ppt/tags/tag23.xml><?xml version="1.0" encoding="utf-8"?>
<p:tagLst xmlns:a="http://schemas.openxmlformats.org/drawingml/2006/main" xmlns:r="http://schemas.openxmlformats.org/officeDocument/2006/relationships" xmlns:p="http://schemas.openxmlformats.org/presentationml/2006/main">
  <p:tag name="TYPE" val="FootNote"/>
</p:tagLst>
</file>

<file path=ppt/tags/tag230.xml><?xml version="1.0" encoding="utf-8"?>
<p:tagLst xmlns:a="http://schemas.openxmlformats.org/drawingml/2006/main" xmlns:r="http://schemas.openxmlformats.org/officeDocument/2006/relationships" xmlns:p="http://schemas.openxmlformats.org/presentationml/2006/main">
  <p:tag name="TYPE" val="TitleOnly"/>
</p:tagLst>
</file>

<file path=ppt/tags/tag231.xml><?xml version="1.0" encoding="utf-8"?>
<p:tagLst xmlns:a="http://schemas.openxmlformats.org/drawingml/2006/main" xmlns:r="http://schemas.openxmlformats.org/officeDocument/2006/relationships" xmlns:p="http://schemas.openxmlformats.org/presentationml/2006/main">
  <p:tag name="TYPE" val="KeyPointsBox"/>
</p:tagLst>
</file>

<file path=ppt/tags/tag232.xml><?xml version="1.0" encoding="utf-8"?>
<p:tagLst xmlns:a="http://schemas.openxmlformats.org/drawingml/2006/main" xmlns:r="http://schemas.openxmlformats.org/officeDocument/2006/relationships" xmlns:p="http://schemas.openxmlformats.org/presentationml/2006/main">
  <p:tag name="TYPE" val="ContentBox"/>
</p:tagLst>
</file>

<file path=ppt/tags/tag233.xml><?xml version="1.0" encoding="utf-8"?>
<p:tagLst xmlns:a="http://schemas.openxmlformats.org/drawingml/2006/main" xmlns:r="http://schemas.openxmlformats.org/officeDocument/2006/relationships" xmlns:p="http://schemas.openxmlformats.org/presentationml/2006/main">
  <p:tag name="TYPE" val="SlideSubTitle"/>
</p:tagLst>
</file>

<file path=ppt/tags/tag234.xml><?xml version="1.0" encoding="utf-8"?>
<p:tagLst xmlns:a="http://schemas.openxmlformats.org/drawingml/2006/main" xmlns:r="http://schemas.openxmlformats.org/officeDocument/2006/relationships" xmlns:p="http://schemas.openxmlformats.org/presentationml/2006/main">
  <p:tag name="TYPE" val="PageNumber"/>
</p:tagLst>
</file>

<file path=ppt/tags/tag235.xml><?xml version="1.0" encoding="utf-8"?>
<p:tagLst xmlns:a="http://schemas.openxmlformats.org/drawingml/2006/main" xmlns:r="http://schemas.openxmlformats.org/officeDocument/2006/relationships" xmlns:p="http://schemas.openxmlformats.org/presentationml/2006/main">
  <p:tag name="TYPE" val="TitleOnly"/>
</p:tagLst>
</file>

<file path=ppt/tags/tag236.xml><?xml version="1.0" encoding="utf-8"?>
<p:tagLst xmlns:a="http://schemas.openxmlformats.org/drawingml/2006/main" xmlns:r="http://schemas.openxmlformats.org/officeDocument/2006/relationships" xmlns:p="http://schemas.openxmlformats.org/presentationml/2006/main">
  <p:tag name="TYPE" val="ContentBox"/>
</p:tagLst>
</file>

<file path=ppt/tags/tag237.xml><?xml version="1.0" encoding="utf-8"?>
<p:tagLst xmlns:a="http://schemas.openxmlformats.org/drawingml/2006/main" xmlns:r="http://schemas.openxmlformats.org/officeDocument/2006/relationships" xmlns:p="http://schemas.openxmlformats.org/presentationml/2006/main">
  <p:tag name="TYPE" val="ContentBox"/>
</p:tagLst>
</file>

<file path=ppt/tags/tag238.xml><?xml version="1.0" encoding="utf-8"?>
<p:tagLst xmlns:a="http://schemas.openxmlformats.org/drawingml/2006/main" xmlns:r="http://schemas.openxmlformats.org/officeDocument/2006/relationships" xmlns:p="http://schemas.openxmlformats.org/presentationml/2006/main">
  <p:tag name="TYPE" val="ContentBox"/>
</p:tagLst>
</file>

<file path=ppt/tags/tag239.xml><?xml version="1.0" encoding="utf-8"?>
<p:tagLst xmlns:a="http://schemas.openxmlformats.org/drawingml/2006/main" xmlns:r="http://schemas.openxmlformats.org/officeDocument/2006/relationships" xmlns:p="http://schemas.openxmlformats.org/presentationml/2006/main">
  <p:tag name="TYPE" val="ContentBox"/>
</p:tagLst>
</file>

<file path=ppt/tags/tag24.xml><?xml version="1.0" encoding="utf-8"?>
<p:tagLst xmlns:a="http://schemas.openxmlformats.org/drawingml/2006/main" xmlns:r="http://schemas.openxmlformats.org/officeDocument/2006/relationships" xmlns:p="http://schemas.openxmlformats.org/presentationml/2006/main">
  <p:tag name="TYPE" val="SlideSubTitle"/>
</p:tagLst>
</file>

<file path=ppt/tags/tag240.xml><?xml version="1.0" encoding="utf-8"?>
<p:tagLst xmlns:a="http://schemas.openxmlformats.org/drawingml/2006/main" xmlns:r="http://schemas.openxmlformats.org/officeDocument/2006/relationships" xmlns:p="http://schemas.openxmlformats.org/presentationml/2006/main">
  <p:tag name="TYPE" val="KeyPointsBox"/>
</p:tagLst>
</file>

<file path=ppt/tags/tag241.xml><?xml version="1.0" encoding="utf-8"?>
<p:tagLst xmlns:a="http://schemas.openxmlformats.org/drawingml/2006/main" xmlns:r="http://schemas.openxmlformats.org/officeDocument/2006/relationships" xmlns:p="http://schemas.openxmlformats.org/presentationml/2006/main">
  <p:tag name="TYPE" val="KeyPointsBox"/>
</p:tagLst>
</file>

<file path=ppt/tags/tag242.xml><?xml version="1.0" encoding="utf-8"?>
<p:tagLst xmlns:a="http://schemas.openxmlformats.org/drawingml/2006/main" xmlns:r="http://schemas.openxmlformats.org/officeDocument/2006/relationships" xmlns:p="http://schemas.openxmlformats.org/presentationml/2006/main">
  <p:tag name="TYPE" val="FootNote"/>
</p:tagLst>
</file>

<file path=ppt/tags/tag243.xml><?xml version="1.0" encoding="utf-8"?>
<p:tagLst xmlns:a="http://schemas.openxmlformats.org/drawingml/2006/main" xmlns:r="http://schemas.openxmlformats.org/officeDocument/2006/relationships" xmlns:p="http://schemas.openxmlformats.org/presentationml/2006/main">
  <p:tag name="TYPE" val="SlideSubTitle"/>
</p:tagLst>
</file>

<file path=ppt/tags/tag244.xml><?xml version="1.0" encoding="utf-8"?>
<p:tagLst xmlns:a="http://schemas.openxmlformats.org/drawingml/2006/main" xmlns:r="http://schemas.openxmlformats.org/officeDocument/2006/relationships" xmlns:p="http://schemas.openxmlformats.org/presentationml/2006/main">
  <p:tag name="TYPE" val="PageNumber"/>
</p:tagLst>
</file>

<file path=ppt/tags/tag245.xml><?xml version="1.0" encoding="utf-8"?>
<p:tagLst xmlns:a="http://schemas.openxmlformats.org/drawingml/2006/main" xmlns:r="http://schemas.openxmlformats.org/officeDocument/2006/relationships" xmlns:p="http://schemas.openxmlformats.org/presentationml/2006/main">
  <p:tag name="TYPE" val="TitleOnly"/>
</p:tagLst>
</file>

<file path=ppt/tags/tag246.xml><?xml version="1.0" encoding="utf-8"?>
<p:tagLst xmlns:a="http://schemas.openxmlformats.org/drawingml/2006/main" xmlns:r="http://schemas.openxmlformats.org/officeDocument/2006/relationships" xmlns:p="http://schemas.openxmlformats.org/presentationml/2006/main">
  <p:tag name="TYPE" val="ContentBox"/>
</p:tagLst>
</file>

<file path=ppt/tags/tag247.xml><?xml version="1.0" encoding="utf-8"?>
<p:tagLst xmlns:a="http://schemas.openxmlformats.org/drawingml/2006/main" xmlns:r="http://schemas.openxmlformats.org/officeDocument/2006/relationships" xmlns:p="http://schemas.openxmlformats.org/presentationml/2006/main">
  <p:tag name="TYPE" val="FootNote"/>
</p:tagLst>
</file>

<file path=ppt/tags/tag248.xml><?xml version="1.0" encoding="utf-8"?>
<p:tagLst xmlns:a="http://schemas.openxmlformats.org/drawingml/2006/main" xmlns:r="http://schemas.openxmlformats.org/officeDocument/2006/relationships" xmlns:p="http://schemas.openxmlformats.org/presentationml/2006/main">
  <p:tag name="TYPE" val="KeyPointsBox"/>
</p:tagLst>
</file>

<file path=ppt/tags/tag249.xml><?xml version="1.0" encoding="utf-8"?>
<p:tagLst xmlns:a="http://schemas.openxmlformats.org/drawingml/2006/main" xmlns:r="http://schemas.openxmlformats.org/officeDocument/2006/relationships" xmlns:p="http://schemas.openxmlformats.org/presentationml/2006/main">
  <p:tag name="TYPE" val="PageNumber"/>
</p:tagLst>
</file>

<file path=ppt/tags/tag25.xml><?xml version="1.0" encoding="utf-8"?>
<p:tagLst xmlns:a="http://schemas.openxmlformats.org/drawingml/2006/main" xmlns:r="http://schemas.openxmlformats.org/officeDocument/2006/relationships" xmlns:p="http://schemas.openxmlformats.org/presentationml/2006/main">
  <p:tag name="TYPE" val="KeyPointsBox"/>
</p:tagLst>
</file>

<file path=ppt/tags/tag250.xml><?xml version="1.0" encoding="utf-8"?>
<p:tagLst xmlns:a="http://schemas.openxmlformats.org/drawingml/2006/main" xmlns:r="http://schemas.openxmlformats.org/officeDocument/2006/relationships" xmlns:p="http://schemas.openxmlformats.org/presentationml/2006/main">
  <p:tag name="TYPE" val="BulletList"/>
</p:tagLst>
</file>

<file path=ppt/tags/tag251.xml><?xml version="1.0" encoding="utf-8"?>
<p:tagLst xmlns:a="http://schemas.openxmlformats.org/drawingml/2006/main" xmlns:r="http://schemas.openxmlformats.org/officeDocument/2006/relationships" xmlns:p="http://schemas.openxmlformats.org/presentationml/2006/main">
  <p:tag name="TYPE" val="ContentBox"/>
</p:tagLst>
</file>

<file path=ppt/tags/tag252.xml><?xml version="1.0" encoding="utf-8"?>
<p:tagLst xmlns:a="http://schemas.openxmlformats.org/drawingml/2006/main" xmlns:r="http://schemas.openxmlformats.org/officeDocument/2006/relationships" xmlns:p="http://schemas.openxmlformats.org/presentationml/2006/main">
  <p:tag name="TYPE" val="KeyPointsBox"/>
</p:tagLst>
</file>

<file path=ppt/tags/tag253.xml><?xml version="1.0" encoding="utf-8"?>
<p:tagLst xmlns:a="http://schemas.openxmlformats.org/drawingml/2006/main" xmlns:r="http://schemas.openxmlformats.org/officeDocument/2006/relationships" xmlns:p="http://schemas.openxmlformats.org/presentationml/2006/main">
  <p:tag name="TYPE" val="KeyPointsBox"/>
</p:tagLst>
</file>

<file path=ppt/tags/tag254.xml><?xml version="1.0" encoding="utf-8"?>
<p:tagLst xmlns:a="http://schemas.openxmlformats.org/drawingml/2006/main" xmlns:r="http://schemas.openxmlformats.org/officeDocument/2006/relationships" xmlns:p="http://schemas.openxmlformats.org/presentationml/2006/main">
  <p:tag name="TYPE" val="KeyPointsBox"/>
</p:tagLst>
</file>

<file path=ppt/tags/tag255.xml><?xml version="1.0" encoding="utf-8"?>
<p:tagLst xmlns:a="http://schemas.openxmlformats.org/drawingml/2006/main" xmlns:r="http://schemas.openxmlformats.org/officeDocument/2006/relationships" xmlns:p="http://schemas.openxmlformats.org/presentationml/2006/main">
  <p:tag name="INLINETEXTSHAPEGUID" val="4fc0a947-adf6-47da-8fe7-d6d103f4b3ef"/>
</p:tagLst>
</file>

<file path=ppt/tags/tag256.xml><?xml version="1.0" encoding="utf-8"?>
<p:tagLst xmlns:a="http://schemas.openxmlformats.org/drawingml/2006/main" xmlns:r="http://schemas.openxmlformats.org/officeDocument/2006/relationships" xmlns:p="http://schemas.openxmlformats.org/presentationml/2006/main">
  <p:tag name="TYPE" val="ContentBox"/>
</p:tagLst>
</file>

<file path=ppt/tags/tag257.xml><?xml version="1.0" encoding="utf-8"?>
<p:tagLst xmlns:a="http://schemas.openxmlformats.org/drawingml/2006/main" xmlns:r="http://schemas.openxmlformats.org/officeDocument/2006/relationships" xmlns:p="http://schemas.openxmlformats.org/presentationml/2006/main">
  <p:tag name="TYPE" val="ContentBox"/>
</p:tagLst>
</file>

<file path=ppt/tags/tag258.xml><?xml version="1.0" encoding="utf-8"?>
<p:tagLst xmlns:a="http://schemas.openxmlformats.org/drawingml/2006/main" xmlns:r="http://schemas.openxmlformats.org/officeDocument/2006/relationships" xmlns:p="http://schemas.openxmlformats.org/presentationml/2006/main">
  <p:tag name="TYPE" val="PageNumber"/>
</p:tagLst>
</file>

<file path=ppt/tags/tag259.xml><?xml version="1.0" encoding="utf-8"?>
<p:tagLst xmlns:a="http://schemas.openxmlformats.org/drawingml/2006/main" xmlns:r="http://schemas.openxmlformats.org/officeDocument/2006/relationships" xmlns:p="http://schemas.openxmlformats.org/presentationml/2006/main">
  <p:tag name="TYPE" val="BulletList"/>
</p:tagLst>
</file>

<file path=ppt/tags/tag26.xml><?xml version="1.0" encoding="utf-8"?>
<p:tagLst xmlns:a="http://schemas.openxmlformats.org/drawingml/2006/main" xmlns:r="http://schemas.openxmlformats.org/officeDocument/2006/relationships" xmlns:p="http://schemas.openxmlformats.org/presentationml/2006/main">
  <p:tag name="TYPE" val="ContentBox"/>
</p:tagLst>
</file>

<file path=ppt/tags/tag260.xml><?xml version="1.0" encoding="utf-8"?>
<p:tagLst xmlns:a="http://schemas.openxmlformats.org/drawingml/2006/main" xmlns:r="http://schemas.openxmlformats.org/officeDocument/2006/relationships" xmlns:p="http://schemas.openxmlformats.org/presentationml/2006/main">
  <p:tag name="TYPE" val="ContentBox"/>
</p:tagLst>
</file>

<file path=ppt/tags/tag261.xml><?xml version="1.0" encoding="utf-8"?>
<p:tagLst xmlns:a="http://schemas.openxmlformats.org/drawingml/2006/main" xmlns:r="http://schemas.openxmlformats.org/officeDocument/2006/relationships" xmlns:p="http://schemas.openxmlformats.org/presentationml/2006/main">
  <p:tag name="TYPE" val="FootNote"/>
</p:tagLst>
</file>

<file path=ppt/tags/tag262.xml><?xml version="1.0" encoding="utf-8"?>
<p:tagLst xmlns:a="http://schemas.openxmlformats.org/drawingml/2006/main" xmlns:r="http://schemas.openxmlformats.org/officeDocument/2006/relationships" xmlns:p="http://schemas.openxmlformats.org/presentationml/2006/main">
  <p:tag name="TYPE" val="PageNumber"/>
</p:tagLst>
</file>

<file path=ppt/tags/tag263.xml><?xml version="1.0" encoding="utf-8"?>
<p:tagLst xmlns:a="http://schemas.openxmlformats.org/drawingml/2006/main" xmlns:r="http://schemas.openxmlformats.org/officeDocument/2006/relationships" xmlns:p="http://schemas.openxmlformats.org/presentationml/2006/main">
  <p:tag name="TYPE" val="KeyPointsBox"/>
</p:tagLst>
</file>

<file path=ppt/tags/tag264.xml><?xml version="1.0" encoding="utf-8"?>
<p:tagLst xmlns:a="http://schemas.openxmlformats.org/drawingml/2006/main" xmlns:r="http://schemas.openxmlformats.org/officeDocument/2006/relationships" xmlns:p="http://schemas.openxmlformats.org/presentationml/2006/main">
  <p:tag name="TYPE" val="ContentBox"/>
</p:tagLst>
</file>

<file path=ppt/tags/tag265.xml><?xml version="1.0" encoding="utf-8"?>
<p:tagLst xmlns:a="http://schemas.openxmlformats.org/drawingml/2006/main" xmlns:r="http://schemas.openxmlformats.org/officeDocument/2006/relationships" xmlns:p="http://schemas.openxmlformats.org/presentationml/2006/main">
  <p:tag name="TYPE" val="TBUMarker"/>
  <p:tag name="TBULEFT" val="480.96"/>
  <p:tag name="TBUTOP" val="5.76"/>
</p:tagLst>
</file>

<file path=ppt/tags/tag266.xml><?xml version="1.0" encoding="utf-8"?>
<p:tagLst xmlns:a="http://schemas.openxmlformats.org/drawingml/2006/main" xmlns:r="http://schemas.openxmlformats.org/officeDocument/2006/relationships" xmlns:p="http://schemas.openxmlformats.org/presentationml/2006/main">
  <p:tag name="TYPE" val="TBUMarker"/>
  <p:tag name="TBULEFT" val="480.96"/>
  <p:tag name="TBUTOP" val="5.76"/>
</p:tagLst>
</file>

<file path=ppt/tags/tag267.xml><?xml version="1.0" encoding="utf-8"?>
<p:tagLst xmlns:a="http://schemas.openxmlformats.org/drawingml/2006/main" xmlns:r="http://schemas.openxmlformats.org/officeDocument/2006/relationships" xmlns:p="http://schemas.openxmlformats.org/presentationml/2006/main">
  <p:tag name="TYPE" val="TBUMarker"/>
  <p:tag name="TBULEFT" val="480.96"/>
  <p:tag name="TBUTOP" val="5.76"/>
</p:tagLst>
</file>

<file path=ppt/tags/tag268.xml><?xml version="1.0" encoding="utf-8"?>
<p:tagLst xmlns:a="http://schemas.openxmlformats.org/drawingml/2006/main" xmlns:r="http://schemas.openxmlformats.org/officeDocument/2006/relationships" xmlns:p="http://schemas.openxmlformats.org/presentationml/2006/main">
  <p:tag name="TYPE" val="TBUMarker"/>
  <p:tag name="TBULEFT" val="480.96"/>
  <p:tag name="TBUTOP" val="5.76"/>
</p:tagLst>
</file>

<file path=ppt/tags/tag269.xml><?xml version="1.0" encoding="utf-8"?>
<p:tagLst xmlns:a="http://schemas.openxmlformats.org/drawingml/2006/main" xmlns:r="http://schemas.openxmlformats.org/officeDocument/2006/relationships" xmlns:p="http://schemas.openxmlformats.org/presentationml/2006/main">
  <p:tag name="TYPE" val="TBUMarker"/>
  <p:tag name="TBULEFT" val="480.96"/>
  <p:tag name="TBUTOP" val="5.76"/>
</p:tagLst>
</file>

<file path=ppt/tags/tag27.xml><?xml version="1.0" encoding="utf-8"?>
<p:tagLst xmlns:a="http://schemas.openxmlformats.org/drawingml/2006/main" xmlns:r="http://schemas.openxmlformats.org/officeDocument/2006/relationships" xmlns:p="http://schemas.openxmlformats.org/presentationml/2006/main">
  <p:tag name="TYPE" val="ContentBox"/>
</p:tagLst>
</file>

<file path=ppt/tags/tag270.xml><?xml version="1.0" encoding="utf-8"?>
<p:tagLst xmlns:a="http://schemas.openxmlformats.org/drawingml/2006/main" xmlns:r="http://schemas.openxmlformats.org/officeDocument/2006/relationships" xmlns:p="http://schemas.openxmlformats.org/presentationml/2006/main">
  <p:tag name="TYPE" val="TBUMarker"/>
  <p:tag name="TBULEFT" val="480.96"/>
  <p:tag name="TBUTOP" val="5.76"/>
</p:tagLst>
</file>

<file path=ppt/tags/tag271.xml><?xml version="1.0" encoding="utf-8"?>
<p:tagLst xmlns:a="http://schemas.openxmlformats.org/drawingml/2006/main" xmlns:r="http://schemas.openxmlformats.org/officeDocument/2006/relationships" xmlns:p="http://schemas.openxmlformats.org/presentationml/2006/main">
  <p:tag name="TYPE" val="TBUMarker"/>
  <p:tag name="TBULEFT" val="480.96"/>
  <p:tag name="TBUTOP" val="5.76"/>
</p:tagLst>
</file>

<file path=ppt/tags/tag272.xml><?xml version="1.0" encoding="utf-8"?>
<p:tagLst xmlns:a="http://schemas.openxmlformats.org/drawingml/2006/main" xmlns:r="http://schemas.openxmlformats.org/officeDocument/2006/relationships" xmlns:p="http://schemas.openxmlformats.org/presentationml/2006/main">
  <p:tag name="TYPE" val="TBUMarker"/>
  <p:tag name="TBULEFT" val="480.96"/>
  <p:tag name="TBUTOP" val="5.76"/>
</p:tagLst>
</file>

<file path=ppt/tags/tag273.xml><?xml version="1.0" encoding="utf-8"?>
<p:tagLst xmlns:a="http://schemas.openxmlformats.org/drawingml/2006/main" xmlns:r="http://schemas.openxmlformats.org/officeDocument/2006/relationships" xmlns:p="http://schemas.openxmlformats.org/presentationml/2006/main">
  <p:tag name="TYPE" val="KeyPointsBox"/>
</p:tagLst>
</file>

<file path=ppt/tags/tag274.xml><?xml version="1.0" encoding="utf-8"?>
<p:tagLst xmlns:a="http://schemas.openxmlformats.org/drawingml/2006/main" xmlns:r="http://schemas.openxmlformats.org/officeDocument/2006/relationships" xmlns:p="http://schemas.openxmlformats.org/presentationml/2006/main">
  <p:tag name="TYPE" val="TBUMarker"/>
  <p:tag name="TBULEFT" val="480.96"/>
  <p:tag name="TBUTOP" val="5.76"/>
</p:tagLst>
</file>

<file path=ppt/tags/tag275.xml><?xml version="1.0" encoding="utf-8"?>
<p:tagLst xmlns:a="http://schemas.openxmlformats.org/drawingml/2006/main" xmlns:r="http://schemas.openxmlformats.org/officeDocument/2006/relationships" xmlns:p="http://schemas.openxmlformats.org/presentationml/2006/main">
  <p:tag name="TYPE" val="PageNumber"/>
</p:tagLst>
</file>

<file path=ppt/tags/tag276.xml><?xml version="1.0" encoding="utf-8"?>
<p:tagLst xmlns:a="http://schemas.openxmlformats.org/drawingml/2006/main" xmlns:r="http://schemas.openxmlformats.org/officeDocument/2006/relationships" xmlns:p="http://schemas.openxmlformats.org/presentationml/2006/main">
  <p:tag name="TYPE" val="DisclaimerSlide"/>
</p:tagLst>
</file>

<file path=ppt/tags/tag277.xml><?xml version="1.0" encoding="utf-8"?>
<p:tagLst xmlns:a="http://schemas.openxmlformats.org/drawingml/2006/main" xmlns:r="http://schemas.openxmlformats.org/officeDocument/2006/relationships" xmlns:p="http://schemas.openxmlformats.org/presentationml/2006/main">
  <p:tag name="TYPE" val="Disclaimer"/>
</p:tagLst>
</file>

<file path=ppt/tags/tag278.xml><?xml version="1.0" encoding="utf-8"?>
<p:tagLst xmlns:a="http://schemas.openxmlformats.org/drawingml/2006/main" xmlns:r="http://schemas.openxmlformats.org/officeDocument/2006/relationships" xmlns:p="http://schemas.openxmlformats.org/presentationml/2006/main">
  <p:tag name="TYPE" val="PageNumber"/>
</p:tagLst>
</file>

<file path=ppt/tags/tag28.xml><?xml version="1.0" encoding="utf-8"?>
<p:tagLst xmlns:a="http://schemas.openxmlformats.org/drawingml/2006/main" xmlns:r="http://schemas.openxmlformats.org/officeDocument/2006/relationships" xmlns:p="http://schemas.openxmlformats.org/presentationml/2006/main">
  <p:tag name="TYPE" val="ContentBox"/>
</p:tagLst>
</file>

<file path=ppt/tags/tag29.xml><?xml version="1.0" encoding="utf-8"?>
<p:tagLst xmlns:a="http://schemas.openxmlformats.org/drawingml/2006/main" xmlns:r="http://schemas.openxmlformats.org/officeDocument/2006/relationships" xmlns:p="http://schemas.openxmlformats.org/presentationml/2006/main">
  <p:tag name="TYPE" val="FootNote"/>
</p:tagLst>
</file>

<file path=ppt/tags/tag3.xml><?xml version="1.0" encoding="utf-8"?>
<p:tagLst xmlns:a="http://schemas.openxmlformats.org/drawingml/2006/main" xmlns:r="http://schemas.openxmlformats.org/officeDocument/2006/relationships" xmlns:p="http://schemas.openxmlformats.org/presentationml/2006/main">
  <p:tag name="TYPE" val="ContentBox"/>
</p:tagLst>
</file>

<file path=ppt/tags/tag30.xml><?xml version="1.0" encoding="utf-8"?>
<p:tagLst xmlns:a="http://schemas.openxmlformats.org/drawingml/2006/main" xmlns:r="http://schemas.openxmlformats.org/officeDocument/2006/relationships" xmlns:p="http://schemas.openxmlformats.org/presentationml/2006/main">
  <p:tag name="TYPE" val="SlideSubTitle"/>
</p:tagLst>
</file>

<file path=ppt/tags/tag31.xml><?xml version="1.0" encoding="utf-8"?>
<p:tagLst xmlns:a="http://schemas.openxmlformats.org/drawingml/2006/main" xmlns:r="http://schemas.openxmlformats.org/officeDocument/2006/relationships" xmlns:p="http://schemas.openxmlformats.org/presentationml/2006/main">
  <p:tag name="TYPE" val="KeyPointsBox"/>
</p:tagLst>
</file>

<file path=ppt/tags/tag32.xml><?xml version="1.0" encoding="utf-8"?>
<p:tagLst xmlns:a="http://schemas.openxmlformats.org/drawingml/2006/main" xmlns:r="http://schemas.openxmlformats.org/officeDocument/2006/relationships" xmlns:p="http://schemas.openxmlformats.org/presentationml/2006/main">
  <p:tag name="TYPE" val="ContentBox"/>
</p:tagLst>
</file>

<file path=ppt/tags/tag33.xml><?xml version="1.0" encoding="utf-8"?>
<p:tagLst xmlns:a="http://schemas.openxmlformats.org/drawingml/2006/main" xmlns:r="http://schemas.openxmlformats.org/officeDocument/2006/relationships" xmlns:p="http://schemas.openxmlformats.org/presentationml/2006/main">
  <p:tag name="TYPE" val="ContentBox"/>
</p:tagLst>
</file>

<file path=ppt/tags/tag34.xml><?xml version="1.0" encoding="utf-8"?>
<p:tagLst xmlns:a="http://schemas.openxmlformats.org/drawingml/2006/main" xmlns:r="http://schemas.openxmlformats.org/officeDocument/2006/relationships" xmlns:p="http://schemas.openxmlformats.org/presentationml/2006/main">
  <p:tag name="TYPE" val="ContentBox"/>
</p:tagLst>
</file>

<file path=ppt/tags/tag35.xml><?xml version="1.0" encoding="utf-8"?>
<p:tagLst xmlns:a="http://schemas.openxmlformats.org/drawingml/2006/main" xmlns:r="http://schemas.openxmlformats.org/officeDocument/2006/relationships" xmlns:p="http://schemas.openxmlformats.org/presentationml/2006/main">
  <p:tag name="TYPE" val="ContentBox"/>
</p:tagLst>
</file>

<file path=ppt/tags/tag36.xml><?xml version="1.0" encoding="utf-8"?>
<p:tagLst xmlns:a="http://schemas.openxmlformats.org/drawingml/2006/main" xmlns:r="http://schemas.openxmlformats.org/officeDocument/2006/relationships" xmlns:p="http://schemas.openxmlformats.org/presentationml/2006/main">
  <p:tag name="TYPE" val="FootNote"/>
</p:tagLst>
</file>

<file path=ppt/tags/tag37.xml><?xml version="1.0" encoding="utf-8"?>
<p:tagLst xmlns:a="http://schemas.openxmlformats.org/drawingml/2006/main" xmlns:r="http://schemas.openxmlformats.org/officeDocument/2006/relationships" xmlns:p="http://schemas.openxmlformats.org/presentationml/2006/main">
  <p:tag name="TYPE" val="SlideSubTitle"/>
</p:tagLst>
</file>

<file path=ppt/tags/tag38.xml><?xml version="1.0" encoding="utf-8"?>
<p:tagLst xmlns:a="http://schemas.openxmlformats.org/drawingml/2006/main" xmlns:r="http://schemas.openxmlformats.org/officeDocument/2006/relationships" xmlns:p="http://schemas.openxmlformats.org/presentationml/2006/main">
  <p:tag name="TYPE" val="FootNote"/>
</p:tagLst>
</file>

<file path=ppt/tags/tag39.xml><?xml version="1.0" encoding="utf-8"?>
<p:tagLst xmlns:a="http://schemas.openxmlformats.org/drawingml/2006/main" xmlns:r="http://schemas.openxmlformats.org/officeDocument/2006/relationships" xmlns:p="http://schemas.openxmlformats.org/presentationml/2006/main">
  <p:tag name="TYPE" val="SlideSubTitle"/>
</p:tagLst>
</file>

<file path=ppt/tags/tag4.xml><?xml version="1.0" encoding="utf-8"?>
<p:tagLst xmlns:a="http://schemas.openxmlformats.org/drawingml/2006/main" xmlns:r="http://schemas.openxmlformats.org/officeDocument/2006/relationships" xmlns:p="http://schemas.openxmlformats.org/presentationml/2006/main">
  <p:tag name="TYPE" val="FootNote"/>
</p:tagLst>
</file>

<file path=ppt/tags/tag40.xml><?xml version="1.0" encoding="utf-8"?>
<p:tagLst xmlns:a="http://schemas.openxmlformats.org/drawingml/2006/main" xmlns:r="http://schemas.openxmlformats.org/officeDocument/2006/relationships" xmlns:p="http://schemas.openxmlformats.org/presentationml/2006/main">
  <p:tag name="TYPE" val="KeyPointsBox"/>
</p:tagLst>
</file>

<file path=ppt/tags/tag41.xml><?xml version="1.0" encoding="utf-8"?>
<p:tagLst xmlns:a="http://schemas.openxmlformats.org/drawingml/2006/main" xmlns:r="http://schemas.openxmlformats.org/officeDocument/2006/relationships" xmlns:p="http://schemas.openxmlformats.org/presentationml/2006/main">
  <p:tag name="TYPE" val="ContentBox"/>
</p:tagLst>
</file>

<file path=ppt/tags/tag42.xml><?xml version="1.0" encoding="utf-8"?>
<p:tagLst xmlns:a="http://schemas.openxmlformats.org/drawingml/2006/main" xmlns:r="http://schemas.openxmlformats.org/officeDocument/2006/relationships" xmlns:p="http://schemas.openxmlformats.org/presentationml/2006/main">
  <p:tag name="TYPE" val="FootNote"/>
</p:tagLst>
</file>

<file path=ppt/tags/tag43.xml><?xml version="1.0" encoding="utf-8"?>
<p:tagLst xmlns:a="http://schemas.openxmlformats.org/drawingml/2006/main" xmlns:r="http://schemas.openxmlformats.org/officeDocument/2006/relationships" xmlns:p="http://schemas.openxmlformats.org/presentationml/2006/main">
  <p:tag name="TYPE" val="SlideSubTitle"/>
</p:tagLst>
</file>

<file path=ppt/tags/tag44.xml><?xml version="1.0" encoding="utf-8"?>
<p:tagLst xmlns:a="http://schemas.openxmlformats.org/drawingml/2006/main" xmlns:r="http://schemas.openxmlformats.org/officeDocument/2006/relationships" xmlns:p="http://schemas.openxmlformats.org/presentationml/2006/main">
  <p:tag name="TYPE" val="ContentBox"/>
</p:tagLst>
</file>

<file path=ppt/tags/tag45.xml><?xml version="1.0" encoding="utf-8"?>
<p:tagLst xmlns:a="http://schemas.openxmlformats.org/drawingml/2006/main" xmlns:r="http://schemas.openxmlformats.org/officeDocument/2006/relationships" xmlns:p="http://schemas.openxmlformats.org/presentationml/2006/main">
  <p:tag name="TYPE" val="ContentBox"/>
</p:tagLst>
</file>

<file path=ppt/tags/tag46.xml><?xml version="1.0" encoding="utf-8"?>
<p:tagLst xmlns:a="http://schemas.openxmlformats.org/drawingml/2006/main" xmlns:r="http://schemas.openxmlformats.org/officeDocument/2006/relationships" xmlns:p="http://schemas.openxmlformats.org/presentationml/2006/main">
  <p:tag name="TYPE" val="KeyPointsBox"/>
</p:tagLst>
</file>

<file path=ppt/tags/tag47.xml><?xml version="1.0" encoding="utf-8"?>
<p:tagLst xmlns:a="http://schemas.openxmlformats.org/drawingml/2006/main" xmlns:r="http://schemas.openxmlformats.org/officeDocument/2006/relationships" xmlns:p="http://schemas.openxmlformats.org/presentationml/2006/main">
  <p:tag name="TYPE" val="FootNote"/>
</p:tagLst>
</file>

<file path=ppt/tags/tag48.xml><?xml version="1.0" encoding="utf-8"?>
<p:tagLst xmlns:a="http://schemas.openxmlformats.org/drawingml/2006/main" xmlns:r="http://schemas.openxmlformats.org/officeDocument/2006/relationships" xmlns:p="http://schemas.openxmlformats.org/presentationml/2006/main">
  <p:tag name="TYPE" val="SlideSubTitle"/>
</p:tagLst>
</file>

<file path=ppt/tags/tag49.xml><?xml version="1.0" encoding="utf-8"?>
<p:tagLst xmlns:a="http://schemas.openxmlformats.org/drawingml/2006/main" xmlns:r="http://schemas.openxmlformats.org/officeDocument/2006/relationships" xmlns:p="http://schemas.openxmlformats.org/presentationml/2006/main">
  <p:tag name="TYPE" val="ContentBox"/>
</p:tagLst>
</file>

<file path=ppt/tags/tag5.xml><?xml version="1.0" encoding="utf-8"?>
<p:tagLst xmlns:a="http://schemas.openxmlformats.org/drawingml/2006/main" xmlns:r="http://schemas.openxmlformats.org/officeDocument/2006/relationships" xmlns:p="http://schemas.openxmlformats.org/presentationml/2006/main">
  <p:tag name="TYPE" val="SlideSubTitle"/>
</p:tagLst>
</file>

<file path=ppt/tags/tag50.xml><?xml version="1.0" encoding="utf-8"?>
<p:tagLst xmlns:a="http://schemas.openxmlformats.org/drawingml/2006/main" xmlns:r="http://schemas.openxmlformats.org/officeDocument/2006/relationships" xmlns:p="http://schemas.openxmlformats.org/presentationml/2006/main">
  <p:tag name="TYPE" val="ContentBox"/>
</p:tagLst>
</file>

<file path=ppt/tags/tag51.xml><?xml version="1.0" encoding="utf-8"?>
<p:tagLst xmlns:a="http://schemas.openxmlformats.org/drawingml/2006/main" xmlns:r="http://schemas.openxmlformats.org/officeDocument/2006/relationships" xmlns:p="http://schemas.openxmlformats.org/presentationml/2006/main">
  <p:tag name="TYPE" val="ContentBox"/>
</p:tagLst>
</file>

<file path=ppt/tags/tag52.xml><?xml version="1.0" encoding="utf-8"?>
<p:tagLst xmlns:a="http://schemas.openxmlformats.org/drawingml/2006/main" xmlns:r="http://schemas.openxmlformats.org/officeDocument/2006/relationships" xmlns:p="http://schemas.openxmlformats.org/presentationml/2006/main">
  <p:tag name="TYPE" val="KeyPointsBox"/>
</p:tagLst>
</file>

<file path=ppt/tags/tag53.xml><?xml version="1.0" encoding="utf-8"?>
<p:tagLst xmlns:a="http://schemas.openxmlformats.org/drawingml/2006/main" xmlns:r="http://schemas.openxmlformats.org/officeDocument/2006/relationships" xmlns:p="http://schemas.openxmlformats.org/presentationml/2006/main">
  <p:tag name="TYPE" val="FootNote"/>
</p:tagLst>
</file>

<file path=ppt/tags/tag54.xml><?xml version="1.0" encoding="utf-8"?>
<p:tagLst xmlns:a="http://schemas.openxmlformats.org/drawingml/2006/main" xmlns:r="http://schemas.openxmlformats.org/officeDocument/2006/relationships" xmlns:p="http://schemas.openxmlformats.org/presentationml/2006/main">
  <p:tag name="TYPE" val="SlideSubTitle"/>
</p:tagLst>
</file>

<file path=ppt/tags/tag55.xml><?xml version="1.0" encoding="utf-8"?>
<p:tagLst xmlns:a="http://schemas.openxmlformats.org/drawingml/2006/main" xmlns:r="http://schemas.openxmlformats.org/officeDocument/2006/relationships" xmlns:p="http://schemas.openxmlformats.org/presentationml/2006/main">
  <p:tag name="TYPE" val="ContentBox"/>
</p:tagLst>
</file>

<file path=ppt/tags/tag56.xml><?xml version="1.0" encoding="utf-8"?>
<p:tagLst xmlns:a="http://schemas.openxmlformats.org/drawingml/2006/main" xmlns:r="http://schemas.openxmlformats.org/officeDocument/2006/relationships" xmlns:p="http://schemas.openxmlformats.org/presentationml/2006/main">
  <p:tag name="TYPE" val="ContentBox"/>
</p:tagLst>
</file>

<file path=ppt/tags/tag57.xml><?xml version="1.0" encoding="utf-8"?>
<p:tagLst xmlns:a="http://schemas.openxmlformats.org/drawingml/2006/main" xmlns:r="http://schemas.openxmlformats.org/officeDocument/2006/relationships" xmlns:p="http://schemas.openxmlformats.org/presentationml/2006/main">
  <p:tag name="TYPE" val="ContentBox"/>
</p:tagLst>
</file>

<file path=ppt/tags/tag58.xml><?xml version="1.0" encoding="utf-8"?>
<p:tagLst xmlns:a="http://schemas.openxmlformats.org/drawingml/2006/main" xmlns:r="http://schemas.openxmlformats.org/officeDocument/2006/relationships" xmlns:p="http://schemas.openxmlformats.org/presentationml/2006/main">
  <p:tag name="TYPE" val="KeyPointsBox"/>
</p:tagLst>
</file>

<file path=ppt/tags/tag59.xml><?xml version="1.0" encoding="utf-8"?>
<p:tagLst xmlns:a="http://schemas.openxmlformats.org/drawingml/2006/main" xmlns:r="http://schemas.openxmlformats.org/officeDocument/2006/relationships" xmlns:p="http://schemas.openxmlformats.org/presentationml/2006/main">
  <p:tag name="TYPE" val="FootNote"/>
</p:tagLst>
</file>

<file path=ppt/tags/tag6.xml><?xml version="1.0" encoding="utf-8"?>
<p:tagLst xmlns:a="http://schemas.openxmlformats.org/drawingml/2006/main" xmlns:r="http://schemas.openxmlformats.org/officeDocument/2006/relationships" xmlns:p="http://schemas.openxmlformats.org/presentationml/2006/main">
  <p:tag name="TYPE" val="FootNote"/>
</p:tagLst>
</file>

<file path=ppt/tags/tag60.xml><?xml version="1.0" encoding="utf-8"?>
<p:tagLst xmlns:a="http://schemas.openxmlformats.org/drawingml/2006/main" xmlns:r="http://schemas.openxmlformats.org/officeDocument/2006/relationships" xmlns:p="http://schemas.openxmlformats.org/presentationml/2006/main">
  <p:tag name="TYPE" val="SlideSubTitle"/>
</p:tagLst>
</file>

<file path=ppt/tags/tag61.xml><?xml version="1.0" encoding="utf-8"?>
<p:tagLst xmlns:a="http://schemas.openxmlformats.org/drawingml/2006/main" xmlns:r="http://schemas.openxmlformats.org/officeDocument/2006/relationships" xmlns:p="http://schemas.openxmlformats.org/presentationml/2006/main">
  <p:tag name="TYPE" val="ContentBox"/>
</p:tagLst>
</file>

<file path=ppt/tags/tag62.xml><?xml version="1.0" encoding="utf-8"?>
<p:tagLst xmlns:a="http://schemas.openxmlformats.org/drawingml/2006/main" xmlns:r="http://schemas.openxmlformats.org/officeDocument/2006/relationships" xmlns:p="http://schemas.openxmlformats.org/presentationml/2006/main">
  <p:tag name="TYPE" val="ContentBox"/>
</p:tagLst>
</file>

<file path=ppt/tags/tag63.xml><?xml version="1.0" encoding="utf-8"?>
<p:tagLst xmlns:a="http://schemas.openxmlformats.org/drawingml/2006/main" xmlns:r="http://schemas.openxmlformats.org/officeDocument/2006/relationships" xmlns:p="http://schemas.openxmlformats.org/presentationml/2006/main">
  <p:tag name="TYPE" val="ContentBox"/>
</p:tagLst>
</file>

<file path=ppt/tags/tag64.xml><?xml version="1.0" encoding="utf-8"?>
<p:tagLst xmlns:a="http://schemas.openxmlformats.org/drawingml/2006/main" xmlns:r="http://schemas.openxmlformats.org/officeDocument/2006/relationships" xmlns:p="http://schemas.openxmlformats.org/presentationml/2006/main">
  <p:tag name="TYPE" val="KeyPointsBox"/>
</p:tagLst>
</file>

<file path=ppt/tags/tag65.xml><?xml version="1.0" encoding="utf-8"?>
<p:tagLst xmlns:a="http://schemas.openxmlformats.org/drawingml/2006/main" xmlns:r="http://schemas.openxmlformats.org/officeDocument/2006/relationships" xmlns:p="http://schemas.openxmlformats.org/presentationml/2006/main">
  <p:tag name="TYPE" val="FootNote"/>
</p:tagLst>
</file>

<file path=ppt/tags/tag66.xml><?xml version="1.0" encoding="utf-8"?>
<p:tagLst xmlns:a="http://schemas.openxmlformats.org/drawingml/2006/main" xmlns:r="http://schemas.openxmlformats.org/officeDocument/2006/relationships" xmlns:p="http://schemas.openxmlformats.org/presentationml/2006/main">
  <p:tag name="TYPE" val="SlideSubTitle"/>
</p:tagLst>
</file>

<file path=ppt/tags/tag67.xml><?xml version="1.0" encoding="utf-8"?>
<p:tagLst xmlns:a="http://schemas.openxmlformats.org/drawingml/2006/main" xmlns:r="http://schemas.openxmlformats.org/officeDocument/2006/relationships" xmlns:p="http://schemas.openxmlformats.org/presentationml/2006/main">
  <p:tag name="TYPE" val="ContentBox"/>
</p:tagLst>
</file>

<file path=ppt/tags/tag68.xml><?xml version="1.0" encoding="utf-8"?>
<p:tagLst xmlns:a="http://schemas.openxmlformats.org/drawingml/2006/main" xmlns:r="http://schemas.openxmlformats.org/officeDocument/2006/relationships" xmlns:p="http://schemas.openxmlformats.org/presentationml/2006/main">
  <p:tag name="TYPE" val="ContentBox"/>
</p:tagLst>
</file>

<file path=ppt/tags/tag69.xml><?xml version="1.0" encoding="utf-8"?>
<p:tagLst xmlns:a="http://schemas.openxmlformats.org/drawingml/2006/main" xmlns:r="http://schemas.openxmlformats.org/officeDocument/2006/relationships" xmlns:p="http://schemas.openxmlformats.org/presentationml/2006/main">
  <p:tag name="TYPE" val="KeyPointsBox"/>
</p:tagLst>
</file>

<file path=ppt/tags/tag7.xml><?xml version="1.0" encoding="utf-8"?>
<p:tagLst xmlns:a="http://schemas.openxmlformats.org/drawingml/2006/main" xmlns:r="http://schemas.openxmlformats.org/officeDocument/2006/relationships" xmlns:p="http://schemas.openxmlformats.org/presentationml/2006/main">
  <p:tag name="TYPE" val="SlideSubTitle"/>
</p:tagLst>
</file>

<file path=ppt/tags/tag70.xml><?xml version="1.0" encoding="utf-8"?>
<p:tagLst xmlns:a="http://schemas.openxmlformats.org/drawingml/2006/main" xmlns:r="http://schemas.openxmlformats.org/officeDocument/2006/relationships" xmlns:p="http://schemas.openxmlformats.org/presentationml/2006/main">
  <p:tag name="TYPE" val="ContentBox"/>
</p:tagLst>
</file>

<file path=ppt/tags/tag71.xml><?xml version="1.0" encoding="utf-8"?>
<p:tagLst xmlns:a="http://schemas.openxmlformats.org/drawingml/2006/main" xmlns:r="http://schemas.openxmlformats.org/officeDocument/2006/relationships" xmlns:p="http://schemas.openxmlformats.org/presentationml/2006/main">
  <p:tag name="TYPE" val="ContentBox"/>
</p:tagLst>
</file>

<file path=ppt/tags/tag72.xml><?xml version="1.0" encoding="utf-8"?>
<p:tagLst xmlns:a="http://schemas.openxmlformats.org/drawingml/2006/main" xmlns:r="http://schemas.openxmlformats.org/officeDocument/2006/relationships" xmlns:p="http://schemas.openxmlformats.org/presentationml/2006/main">
  <p:tag name="TYPE" val="FootNote"/>
</p:tagLst>
</file>

<file path=ppt/tags/tag73.xml><?xml version="1.0" encoding="utf-8"?>
<p:tagLst xmlns:a="http://schemas.openxmlformats.org/drawingml/2006/main" xmlns:r="http://schemas.openxmlformats.org/officeDocument/2006/relationships" xmlns:p="http://schemas.openxmlformats.org/presentationml/2006/main">
  <p:tag name="TYPE" val="SlideSubTitle"/>
</p:tagLst>
</file>

<file path=ppt/tags/tag74.xml><?xml version="1.0" encoding="utf-8"?>
<p:tagLst xmlns:a="http://schemas.openxmlformats.org/drawingml/2006/main" xmlns:r="http://schemas.openxmlformats.org/officeDocument/2006/relationships" xmlns:p="http://schemas.openxmlformats.org/presentationml/2006/main">
  <p:tag name="TYPE" val="ContentBox"/>
</p:tagLst>
</file>

<file path=ppt/tags/tag75.xml><?xml version="1.0" encoding="utf-8"?>
<p:tagLst xmlns:a="http://schemas.openxmlformats.org/drawingml/2006/main" xmlns:r="http://schemas.openxmlformats.org/officeDocument/2006/relationships" xmlns:p="http://schemas.openxmlformats.org/presentationml/2006/main">
  <p:tag name="TYPE" val="ContentBox"/>
</p:tagLst>
</file>

<file path=ppt/tags/tag76.xml><?xml version="1.0" encoding="utf-8"?>
<p:tagLst xmlns:a="http://schemas.openxmlformats.org/drawingml/2006/main" xmlns:r="http://schemas.openxmlformats.org/officeDocument/2006/relationships" xmlns:p="http://schemas.openxmlformats.org/presentationml/2006/main">
  <p:tag name="TYPE" val="KeyPointsBox"/>
</p:tagLst>
</file>

<file path=ppt/tags/tag77.xml><?xml version="1.0" encoding="utf-8"?>
<p:tagLst xmlns:a="http://schemas.openxmlformats.org/drawingml/2006/main" xmlns:r="http://schemas.openxmlformats.org/officeDocument/2006/relationships" xmlns:p="http://schemas.openxmlformats.org/presentationml/2006/main">
  <p:tag name="TYPE" val="FootNote"/>
</p:tagLst>
</file>

<file path=ppt/tags/tag78.xml><?xml version="1.0" encoding="utf-8"?>
<p:tagLst xmlns:a="http://schemas.openxmlformats.org/drawingml/2006/main" xmlns:r="http://schemas.openxmlformats.org/officeDocument/2006/relationships" xmlns:p="http://schemas.openxmlformats.org/presentationml/2006/main">
  <p:tag name="TYPE" val="SlideSubTitle"/>
</p:tagLst>
</file>

<file path=ppt/tags/tag79.xml><?xml version="1.0" encoding="utf-8"?>
<p:tagLst xmlns:a="http://schemas.openxmlformats.org/drawingml/2006/main" xmlns:r="http://schemas.openxmlformats.org/officeDocument/2006/relationships" xmlns:p="http://schemas.openxmlformats.org/presentationml/2006/main">
  <p:tag name="TYPE" val="FootNote"/>
</p:tagLst>
</file>

<file path=ppt/tags/tag8.xml><?xml version="1.0" encoding="utf-8"?>
<p:tagLst xmlns:a="http://schemas.openxmlformats.org/drawingml/2006/main" xmlns:r="http://schemas.openxmlformats.org/officeDocument/2006/relationships" xmlns:p="http://schemas.openxmlformats.org/presentationml/2006/main">
  <p:tag name="TYPE" val="KeyPointsBox"/>
</p:tagLst>
</file>

<file path=ppt/tags/tag80.xml><?xml version="1.0" encoding="utf-8"?>
<p:tagLst xmlns:a="http://schemas.openxmlformats.org/drawingml/2006/main" xmlns:r="http://schemas.openxmlformats.org/officeDocument/2006/relationships" xmlns:p="http://schemas.openxmlformats.org/presentationml/2006/main">
  <p:tag name="TYPE" val="SlideSubTitle"/>
</p:tagLst>
</file>

<file path=ppt/tags/tag81.xml><?xml version="1.0" encoding="utf-8"?>
<p:tagLst xmlns:a="http://schemas.openxmlformats.org/drawingml/2006/main" xmlns:r="http://schemas.openxmlformats.org/officeDocument/2006/relationships" xmlns:p="http://schemas.openxmlformats.org/presentationml/2006/main">
  <p:tag name="TYPE" val="KeyPointsBox"/>
</p:tagLst>
</file>

<file path=ppt/tags/tag82.xml><?xml version="1.0" encoding="utf-8"?>
<p:tagLst xmlns:a="http://schemas.openxmlformats.org/drawingml/2006/main" xmlns:r="http://schemas.openxmlformats.org/officeDocument/2006/relationships" xmlns:p="http://schemas.openxmlformats.org/presentationml/2006/main">
  <p:tag name="TYPE" val="ContentBox"/>
</p:tagLst>
</file>

<file path=ppt/tags/tag83.xml><?xml version="1.0" encoding="utf-8"?>
<p:tagLst xmlns:a="http://schemas.openxmlformats.org/drawingml/2006/main" xmlns:r="http://schemas.openxmlformats.org/officeDocument/2006/relationships" xmlns:p="http://schemas.openxmlformats.org/presentationml/2006/main">
  <p:tag name="TYPE" val="ContentBox"/>
</p:tagLst>
</file>

<file path=ppt/tags/tag84.xml><?xml version="1.0" encoding="utf-8"?>
<p:tagLst xmlns:a="http://schemas.openxmlformats.org/drawingml/2006/main" xmlns:r="http://schemas.openxmlformats.org/officeDocument/2006/relationships" xmlns:p="http://schemas.openxmlformats.org/presentationml/2006/main">
  <p:tag name="TYPE" val="FootNote"/>
</p:tagLst>
</file>

<file path=ppt/tags/tag85.xml><?xml version="1.0" encoding="utf-8"?>
<p:tagLst xmlns:a="http://schemas.openxmlformats.org/drawingml/2006/main" xmlns:r="http://schemas.openxmlformats.org/officeDocument/2006/relationships" xmlns:p="http://schemas.openxmlformats.org/presentationml/2006/main">
  <p:tag name="TYPE" val="SlideSubTitle"/>
</p:tagLst>
</file>

<file path=ppt/tags/tag86.xml><?xml version="1.0" encoding="utf-8"?>
<p:tagLst xmlns:a="http://schemas.openxmlformats.org/drawingml/2006/main" xmlns:r="http://schemas.openxmlformats.org/officeDocument/2006/relationships" xmlns:p="http://schemas.openxmlformats.org/presentationml/2006/main">
  <p:tag name="TYPE" val="ContentBox"/>
</p:tagLst>
</file>

<file path=ppt/tags/tag87.xml><?xml version="1.0" encoding="utf-8"?>
<p:tagLst xmlns:a="http://schemas.openxmlformats.org/drawingml/2006/main" xmlns:r="http://schemas.openxmlformats.org/officeDocument/2006/relationships" xmlns:p="http://schemas.openxmlformats.org/presentationml/2006/main">
  <p:tag name="TYPE" val="ContentBox"/>
</p:tagLst>
</file>

<file path=ppt/tags/tag88.xml><?xml version="1.0" encoding="utf-8"?>
<p:tagLst xmlns:a="http://schemas.openxmlformats.org/drawingml/2006/main" xmlns:r="http://schemas.openxmlformats.org/officeDocument/2006/relationships" xmlns:p="http://schemas.openxmlformats.org/presentationml/2006/main">
  <p:tag name="TYPE" val="KeyPointsBox"/>
</p:tagLst>
</file>

<file path=ppt/tags/tag89.xml><?xml version="1.0" encoding="utf-8"?>
<p:tagLst xmlns:a="http://schemas.openxmlformats.org/drawingml/2006/main" xmlns:r="http://schemas.openxmlformats.org/officeDocument/2006/relationships" xmlns:p="http://schemas.openxmlformats.org/presentationml/2006/main">
  <p:tag name="TYPE" val="FootNote"/>
</p:tagLst>
</file>

<file path=ppt/tags/tag9.xml><?xml version="1.0" encoding="utf-8"?>
<p:tagLst xmlns:a="http://schemas.openxmlformats.org/drawingml/2006/main" xmlns:r="http://schemas.openxmlformats.org/officeDocument/2006/relationships" xmlns:p="http://schemas.openxmlformats.org/presentationml/2006/main">
  <p:tag name="TYPE" val="ContentBox"/>
</p:tagLst>
</file>

<file path=ppt/tags/tag90.xml><?xml version="1.0" encoding="utf-8"?>
<p:tagLst xmlns:a="http://schemas.openxmlformats.org/drawingml/2006/main" xmlns:r="http://schemas.openxmlformats.org/officeDocument/2006/relationships" xmlns:p="http://schemas.openxmlformats.org/presentationml/2006/main">
  <p:tag name="TYPE" val="SlideSubTitle"/>
</p:tagLst>
</file>

<file path=ppt/tags/tag91.xml><?xml version="1.0" encoding="utf-8"?>
<p:tagLst xmlns:a="http://schemas.openxmlformats.org/drawingml/2006/main" xmlns:r="http://schemas.openxmlformats.org/officeDocument/2006/relationships" xmlns:p="http://schemas.openxmlformats.org/presentationml/2006/main">
  <p:tag name="TYPE" val="ContentBox"/>
</p:tagLst>
</file>

<file path=ppt/tags/tag92.xml><?xml version="1.0" encoding="utf-8"?>
<p:tagLst xmlns:a="http://schemas.openxmlformats.org/drawingml/2006/main" xmlns:r="http://schemas.openxmlformats.org/officeDocument/2006/relationships" xmlns:p="http://schemas.openxmlformats.org/presentationml/2006/main">
  <p:tag name="TYPE" val="ContentBox"/>
</p:tagLst>
</file>

<file path=ppt/tags/tag93.xml><?xml version="1.0" encoding="utf-8"?>
<p:tagLst xmlns:a="http://schemas.openxmlformats.org/drawingml/2006/main" xmlns:r="http://schemas.openxmlformats.org/officeDocument/2006/relationships" xmlns:p="http://schemas.openxmlformats.org/presentationml/2006/main">
  <p:tag name="TYPE" val="KeyPointsBox"/>
</p:tagLst>
</file>

<file path=ppt/tags/tag94.xml><?xml version="1.0" encoding="utf-8"?>
<p:tagLst xmlns:a="http://schemas.openxmlformats.org/drawingml/2006/main" xmlns:r="http://schemas.openxmlformats.org/officeDocument/2006/relationships" xmlns:p="http://schemas.openxmlformats.org/presentationml/2006/main">
  <p:tag name="TYPE" val="ContentBox"/>
</p:tagLst>
</file>

<file path=ppt/tags/tag95.xml><?xml version="1.0" encoding="utf-8"?>
<p:tagLst xmlns:a="http://schemas.openxmlformats.org/drawingml/2006/main" xmlns:r="http://schemas.openxmlformats.org/officeDocument/2006/relationships" xmlns:p="http://schemas.openxmlformats.org/presentationml/2006/main">
  <p:tag name="TYPE" val="FootNote"/>
</p:tagLst>
</file>

<file path=ppt/tags/tag96.xml><?xml version="1.0" encoding="utf-8"?>
<p:tagLst xmlns:a="http://schemas.openxmlformats.org/drawingml/2006/main" xmlns:r="http://schemas.openxmlformats.org/officeDocument/2006/relationships" xmlns:p="http://schemas.openxmlformats.org/presentationml/2006/main">
  <p:tag name="TYPE" val="SlideSubTitle"/>
</p:tagLst>
</file>

<file path=ppt/tags/tag97.xml><?xml version="1.0" encoding="utf-8"?>
<p:tagLst xmlns:a="http://schemas.openxmlformats.org/drawingml/2006/main" xmlns:r="http://schemas.openxmlformats.org/officeDocument/2006/relationships" xmlns:p="http://schemas.openxmlformats.org/presentationml/2006/main">
  <p:tag name="TYPE" val="ContentBox"/>
</p:tagLst>
</file>

<file path=ppt/tags/tag98.xml><?xml version="1.0" encoding="utf-8"?>
<p:tagLst xmlns:a="http://schemas.openxmlformats.org/drawingml/2006/main" xmlns:r="http://schemas.openxmlformats.org/officeDocument/2006/relationships" xmlns:p="http://schemas.openxmlformats.org/presentationml/2006/main">
  <p:tag name="TYPE" val="ContentBox"/>
  <p:tag name="INLINETEXTSHAPEGUID" val="1e45a718-d7ee-4d9b-830e-fe742fee5275"/>
</p:tagLst>
</file>

<file path=ppt/tags/tag99.xml><?xml version="1.0" encoding="utf-8"?>
<p:tagLst xmlns:a="http://schemas.openxmlformats.org/drawingml/2006/main" xmlns:r="http://schemas.openxmlformats.org/officeDocument/2006/relationships" xmlns:p="http://schemas.openxmlformats.org/presentationml/2006/main">
  <p:tag name="TYPE" val="ContentBox"/>
</p:tagLst>
</file>

<file path=ppt/theme/theme1.xml><?xml version="1.0" encoding="utf-8"?>
<a:theme xmlns:a="http://schemas.openxmlformats.org/drawingml/2006/main" name="Wide_Foley_A_Full Cover Image_Onscreen">
  <a:themeElements>
    <a:clrScheme name="­­Foley Lardner">
      <a:dk1>
        <a:srgbClr val="2A2B2D"/>
      </a:dk1>
      <a:lt1>
        <a:sysClr val="window" lastClr="FFFFFF"/>
      </a:lt1>
      <a:dk2>
        <a:srgbClr val="5B7F95"/>
      </a:dk2>
      <a:lt2>
        <a:srgbClr val="D0D3D4"/>
      </a:lt2>
      <a:accent1>
        <a:srgbClr val="315470"/>
      </a:accent1>
      <a:accent2>
        <a:srgbClr val="F6B436"/>
      </a:accent2>
      <a:accent3>
        <a:srgbClr val="0067B9"/>
      </a:accent3>
      <a:accent4>
        <a:srgbClr val="E87722"/>
      </a:accent4>
      <a:accent5>
        <a:srgbClr val="A0D1CA"/>
      </a:accent5>
      <a:accent6>
        <a:srgbClr val="FF523D"/>
      </a:accent6>
      <a:hlink>
        <a:srgbClr val="0067B9"/>
      </a:hlink>
      <a:folHlink>
        <a:srgbClr val="92C1E9"/>
      </a:folHlink>
    </a:clrScheme>
    <a:fontScheme name="Foley Lardner Onscreen">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ide_Foley_A_Full Cover Image_Onscreen">
  <a:themeElements>
    <a:clrScheme name="­­Foley Lardner">
      <a:dk1>
        <a:srgbClr val="2A2B2D"/>
      </a:dk1>
      <a:lt1>
        <a:sysClr val="window" lastClr="FFFFFF"/>
      </a:lt1>
      <a:dk2>
        <a:srgbClr val="5B7F95"/>
      </a:dk2>
      <a:lt2>
        <a:srgbClr val="D0D3D4"/>
      </a:lt2>
      <a:accent1>
        <a:srgbClr val="315470"/>
      </a:accent1>
      <a:accent2>
        <a:srgbClr val="F6B436"/>
      </a:accent2>
      <a:accent3>
        <a:srgbClr val="0067B9"/>
      </a:accent3>
      <a:accent4>
        <a:srgbClr val="E87722"/>
      </a:accent4>
      <a:accent5>
        <a:srgbClr val="A0D1CA"/>
      </a:accent5>
      <a:accent6>
        <a:srgbClr val="FF523D"/>
      </a:accent6>
      <a:hlink>
        <a:srgbClr val="0067B9"/>
      </a:hlink>
      <a:folHlink>
        <a:srgbClr val="92C1E9"/>
      </a:folHlink>
    </a:clrScheme>
    <a:fontScheme name="Foley Lardner Onscreen">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ide_Foley_A_Full Cover Image_Onscreen">
  <a:themeElements>
    <a:clrScheme name="­­Foley Lardner">
      <a:dk1>
        <a:srgbClr val="2A2B2D"/>
      </a:dk1>
      <a:lt1>
        <a:sysClr val="window" lastClr="FFFFFF"/>
      </a:lt1>
      <a:dk2>
        <a:srgbClr val="5B7F95"/>
      </a:dk2>
      <a:lt2>
        <a:srgbClr val="D0D3D4"/>
      </a:lt2>
      <a:accent1>
        <a:srgbClr val="315470"/>
      </a:accent1>
      <a:accent2>
        <a:srgbClr val="F6B436"/>
      </a:accent2>
      <a:accent3>
        <a:srgbClr val="0067B9"/>
      </a:accent3>
      <a:accent4>
        <a:srgbClr val="E87722"/>
      </a:accent4>
      <a:accent5>
        <a:srgbClr val="A0D1CA"/>
      </a:accent5>
      <a:accent6>
        <a:srgbClr val="FF523D"/>
      </a:accent6>
      <a:hlink>
        <a:srgbClr val="0067B9"/>
      </a:hlink>
      <a:folHlink>
        <a:srgbClr val="92C1E9"/>
      </a:folHlink>
    </a:clrScheme>
    <a:fontScheme name="Foley Lardner Onscreen">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Wide_Foley_A_Full Cover Image_Onscreen">
  <a:themeElements>
    <a:clrScheme name="­­Foley Lardner">
      <a:dk1>
        <a:srgbClr val="2A2B2D"/>
      </a:dk1>
      <a:lt1>
        <a:sysClr val="window" lastClr="FFFFFF"/>
      </a:lt1>
      <a:dk2>
        <a:srgbClr val="5B7F95"/>
      </a:dk2>
      <a:lt2>
        <a:srgbClr val="D0D3D4"/>
      </a:lt2>
      <a:accent1>
        <a:srgbClr val="315470"/>
      </a:accent1>
      <a:accent2>
        <a:srgbClr val="F6B436"/>
      </a:accent2>
      <a:accent3>
        <a:srgbClr val="0067B9"/>
      </a:accent3>
      <a:accent4>
        <a:srgbClr val="E87722"/>
      </a:accent4>
      <a:accent5>
        <a:srgbClr val="A0D1CA"/>
      </a:accent5>
      <a:accent6>
        <a:srgbClr val="FF523D"/>
      </a:accent6>
      <a:hlink>
        <a:srgbClr val="0067B9"/>
      </a:hlink>
      <a:folHlink>
        <a:srgbClr val="92C1E9"/>
      </a:folHlink>
    </a:clrScheme>
    <a:fontScheme name="Foley Lardner Onscreen">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Wide_Foley_A_Full Cover Image_Onscreen">
  <a:themeElements>
    <a:clrScheme name="­­Foley Lardner">
      <a:dk1>
        <a:srgbClr val="2A2B2D"/>
      </a:dk1>
      <a:lt1>
        <a:sysClr val="window" lastClr="FFFFFF"/>
      </a:lt1>
      <a:dk2>
        <a:srgbClr val="5B7F95"/>
      </a:dk2>
      <a:lt2>
        <a:srgbClr val="D0D3D4"/>
      </a:lt2>
      <a:accent1>
        <a:srgbClr val="315470"/>
      </a:accent1>
      <a:accent2>
        <a:srgbClr val="F6B436"/>
      </a:accent2>
      <a:accent3>
        <a:srgbClr val="0067B9"/>
      </a:accent3>
      <a:accent4>
        <a:srgbClr val="E87722"/>
      </a:accent4>
      <a:accent5>
        <a:srgbClr val="A0D1CA"/>
      </a:accent5>
      <a:accent6>
        <a:srgbClr val="FF523D"/>
      </a:accent6>
      <a:hlink>
        <a:srgbClr val="0067B9"/>
      </a:hlink>
      <a:folHlink>
        <a:srgbClr val="92C1E9"/>
      </a:folHlink>
    </a:clrScheme>
    <a:fontScheme name="Foley Lardner Onscreen">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G Group Identity">
  <a:themeElements>
    <a:clrScheme name="SG Theme Color 2018">
      <a:dk1>
        <a:srgbClr val="010101"/>
      </a:dk1>
      <a:lt1>
        <a:sysClr val="window" lastClr="FFFFFF"/>
      </a:lt1>
      <a:dk2>
        <a:srgbClr val="E55F50"/>
      </a:dk2>
      <a:lt2>
        <a:srgbClr val="E9041E"/>
      </a:lt2>
      <a:accent1>
        <a:srgbClr val="610F15"/>
      </a:accent1>
      <a:accent2>
        <a:srgbClr val="581D39"/>
      </a:accent2>
      <a:accent3>
        <a:srgbClr val="303A3C"/>
      </a:accent3>
      <a:accent4>
        <a:srgbClr val="292D3F"/>
      </a:accent4>
      <a:accent5>
        <a:srgbClr val="4D385E"/>
      </a:accent5>
      <a:accent6>
        <a:srgbClr val="EB2D90"/>
      </a:accent6>
      <a:hlink>
        <a:srgbClr val="E9041E"/>
      </a:hlink>
      <a:folHlink>
        <a:srgbClr val="E9041E"/>
      </a:folHlink>
    </a:clrScheme>
    <a:fontScheme name="SG Group 2018 Theme">
      <a:majorFont>
        <a:latin typeface="Montserrat Extra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a:spcBef>
            <a:spcPts val="1200"/>
          </a:spcBef>
          <a:defRPr sz="1200" dirty="0">
            <a:ea typeface="Source Sans Pro" pitchFamily="34" charset="0"/>
          </a:defRPr>
        </a:defPPr>
      </a:lst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900" dirty="0" err="1"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G 2018 - Template A4 - EN" id="{24BE35F6-4DBF-4718-92A1-B3377F732712}" vid="{7AACD2D5-C4BC-484A-9D8E-58800F4CAA18}"/>
    </a:ext>
  </a:extLst>
</a:theme>
</file>

<file path=ppt/theme/theme7.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8.xml><?xml version="1.0" encoding="utf-8"?>
<a:theme xmlns:a="http://schemas.openxmlformats.org/drawingml/2006/main" name="JefPres US">
  <a:themeElements>
    <a:clrScheme name="Jefferies Colors">
      <a:dk1>
        <a:sysClr val="windowText" lastClr="000000"/>
      </a:dk1>
      <a:lt1>
        <a:sysClr val="window" lastClr="FFFFFF"/>
      </a:lt1>
      <a:dk2>
        <a:srgbClr val="4D73A1"/>
      </a:dk2>
      <a:lt2>
        <a:srgbClr val="FFFFFF"/>
      </a:lt2>
      <a:accent1>
        <a:srgbClr val="94B6D2"/>
      </a:accent1>
      <a:accent2>
        <a:srgbClr val="D6ECFF"/>
      </a:accent2>
      <a:accent3>
        <a:srgbClr val="8CB08C"/>
      </a:accent3>
      <a:accent4>
        <a:srgbClr val="D2DECA"/>
      </a:accent4>
      <a:accent5>
        <a:srgbClr val="88909A"/>
      </a:accent5>
      <a:accent6>
        <a:srgbClr val="EAEBDE"/>
      </a:accent6>
      <a:hlink>
        <a:srgbClr val="002649"/>
      </a:hlink>
      <a:folHlink>
        <a:srgbClr val="84B0B9"/>
      </a:folHlink>
    </a:clrScheme>
    <a:fontScheme name="JefFont">
      <a:majorFont>
        <a:latin typeface="Trade Gothic LT Com"/>
        <a:ea typeface=""/>
        <a:cs typeface=""/>
      </a:majorFont>
      <a:minorFont>
        <a:latin typeface="Trade Gothic LT C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C0C0"/>
          </a:solidFill>
        </a:ln>
        <a:effectLst/>
      </a:spPr>
      <a:bodyPr lIns="45720" tIns="91440" rIns="45720" bIns="91440" rtlCol="0" anchor="t" anchorCtr="0"/>
      <a:lstStyle>
        <a:defPPr>
          <a:defRPr sz="1100" b="1" dirty="0" smtClean="0"/>
        </a:defPPr>
      </a:lstStyle>
      <a:style>
        <a:lnRef idx="1">
          <a:schemeClr val="accent1"/>
        </a:lnRef>
        <a:fillRef idx="3">
          <a:schemeClr val="accent1"/>
        </a:fillRef>
        <a:effectRef idx="2">
          <a:schemeClr val="accent1"/>
        </a:effectRef>
        <a:fontRef idx="minor">
          <a:schemeClr val="lt1"/>
        </a:fontRef>
      </a:style>
    </a:spDef>
    <a:lnDef>
      <a:spPr>
        <a:ln w="9525">
          <a:solidFill>
            <a:srgbClr val="C0C0C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100" dirty="0" err="1" smtClean="0"/>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667</TotalTime>
  <Words>5985</Words>
  <Application>Microsoft Office PowerPoint</Application>
  <PresentationFormat>Widescreen</PresentationFormat>
  <Paragraphs>1012</Paragraphs>
  <Slides>35</Slides>
  <Notes>2</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35</vt:i4>
      </vt:variant>
    </vt:vector>
  </HeadingPairs>
  <TitlesOfParts>
    <vt:vector size="57" baseType="lpstr">
      <vt:lpstr>Arial</vt:lpstr>
      <vt:lpstr>BentonSansCond-Regular</vt:lpstr>
      <vt:lpstr>Calibri</vt:lpstr>
      <vt:lpstr>Century Gothic</vt:lpstr>
      <vt:lpstr>Franklin Gothic Book</vt:lpstr>
      <vt:lpstr>Georgia</vt:lpstr>
      <vt:lpstr>Montserrat ExtraBold</vt:lpstr>
      <vt:lpstr>Source Sans Pro</vt:lpstr>
      <vt:lpstr>Source Sans Pro Black</vt:lpstr>
      <vt:lpstr>STKaiti</vt:lpstr>
      <vt:lpstr>Telefonica Text</vt:lpstr>
      <vt:lpstr>Times New Roman</vt:lpstr>
      <vt:lpstr>Trade Gothic LT Com</vt:lpstr>
      <vt:lpstr>Wingdings</vt:lpstr>
      <vt:lpstr>Wide_Foley_A_Full Cover Image_Onscreen</vt:lpstr>
      <vt:lpstr>1_Wide_Foley_A_Full Cover Image_Onscreen</vt:lpstr>
      <vt:lpstr>2_Wide_Foley_A_Full Cover Image_Onscreen</vt:lpstr>
      <vt:lpstr>3_Wide_Foley_A_Full Cover Image_Onscreen</vt:lpstr>
      <vt:lpstr>4_Wide_Foley_A_Full Cover Image_Onscreen</vt:lpstr>
      <vt:lpstr>SG Group Identity</vt:lpstr>
      <vt:lpstr>Crop</vt:lpstr>
      <vt:lpstr>JefPres US</vt:lpstr>
      <vt:lpstr>VOLATILITY IN THE OILPATCH: WHERE DID ALL THE VALUE 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Wells Fargo Commodities Daily Energy Report as of 11/27/2020</vt:lpstr>
      <vt:lpstr>Wells Fargo Commodities Daily Energy Report as of 11/27/2020</vt:lpstr>
      <vt:lpstr>PowerPoint Presentation</vt:lpstr>
      <vt:lpstr>PowerPoint Presentation</vt:lpstr>
      <vt:lpstr>PowerPoint Presentation</vt:lpstr>
      <vt:lpstr>PowerPoint Presentation</vt:lpstr>
      <vt:lpstr>Summary of Distressed E&amp;P Situations </vt:lpstr>
      <vt:lpstr>Lenders Have Been Reducing Energy Exposure</vt:lpstr>
      <vt:lpstr>RBL Lender Sentiment Indicates Further Reduction of Exposure Going Forward</vt:lpstr>
      <vt:lpstr>Key Recent Upstream Contract Rejections / Renegotiations</vt:lpstr>
      <vt:lpstr>Energy Focused Private Capital in North America</vt:lpstr>
      <vt:lpstr>E&amp;P Capital Markets Trends</vt:lpstr>
      <vt:lpstr>A&amp;D Volume at Historic Lows</vt:lpstr>
      <vt:lpstr>Framing the Discussion Around the Future of the Upstream Business Model</vt:lpstr>
      <vt:lpstr>Key Tenets of the New Upstream Business Model</vt:lpstr>
      <vt:lpstr>Oil &amp; Gas Highly Competitive to What’s on Offer Publicly</vt:lpstr>
      <vt:lpstr>Disclaimer</vt:lpstr>
      <vt:lpstr>PowerPoint Presentation</vt:lpstr>
      <vt:lpstr>Hypothetical</vt:lpstr>
    </vt:vector>
  </TitlesOfParts>
  <Company>Foley &amp; Lardner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dc:title>
  <dc:creator>Diep, Becky</dc:creator>
  <cp:lastModifiedBy>Melko, John P.</cp:lastModifiedBy>
  <cp:revision>103</cp:revision>
  <cp:lastPrinted>2020-11-30T21:31:17Z</cp:lastPrinted>
  <dcterms:created xsi:type="dcterms:W3CDTF">2019-11-25T21:54:31Z</dcterms:created>
  <dcterms:modified xsi:type="dcterms:W3CDTF">2020-12-01T22:55:58Z</dcterms:modified>
</cp:coreProperties>
</file>